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2" r:id="rId2"/>
    <p:sldMasterId id="2147483996" r:id="rId3"/>
  </p:sldMasterIdLst>
  <p:notesMasterIdLst>
    <p:notesMasterId r:id="rId16"/>
  </p:notesMasterIdLst>
  <p:handoutMasterIdLst>
    <p:handoutMasterId r:id="rId17"/>
  </p:handoutMasterIdLst>
  <p:sldIdLst>
    <p:sldId id="256" r:id="rId4"/>
    <p:sldId id="849" r:id="rId5"/>
    <p:sldId id="794" r:id="rId6"/>
    <p:sldId id="795" r:id="rId7"/>
    <p:sldId id="712" r:id="rId8"/>
    <p:sldId id="834" r:id="rId9"/>
    <p:sldId id="769" r:id="rId10"/>
    <p:sldId id="805" r:id="rId11"/>
    <p:sldId id="815" r:id="rId12"/>
    <p:sldId id="816" r:id="rId13"/>
    <p:sldId id="846" r:id="rId14"/>
    <p:sldId id="393" r:id="rId15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o Giardina" initials="VG" lastIdx="1" clrIdx="0">
    <p:extLst>
      <p:ext uri="{19B8F6BF-5375-455C-9EA6-DF929625EA0E}">
        <p15:presenceInfo xmlns:p15="http://schemas.microsoft.com/office/powerpoint/2012/main" userId="a0b7f58c7d8cbf01" providerId="Windows Live"/>
      </p:ext>
    </p:extLst>
  </p:cmAuthor>
  <p:cmAuthor id="2" name="comandante" initials="c" lastIdx="1" clrIdx="1">
    <p:extLst>
      <p:ext uri="{19B8F6BF-5375-455C-9EA6-DF929625EA0E}">
        <p15:presenceInfo xmlns:p15="http://schemas.microsoft.com/office/powerpoint/2012/main" userId="comandan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6AE"/>
    <a:srgbClr val="0000FF"/>
    <a:srgbClr val="CC0099"/>
    <a:srgbClr val="00FFFF"/>
    <a:srgbClr val="008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7" autoAdjust="0"/>
    <p:restoredTop sz="95995" autoAdjust="0"/>
  </p:normalViewPr>
  <p:slideViewPr>
    <p:cSldViewPr>
      <p:cViewPr varScale="1">
        <p:scale>
          <a:sx n="110" d="100"/>
          <a:sy n="110" d="100"/>
        </p:scale>
        <p:origin x="1464" y="36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0B9E3-3999-42BC-9EE8-67331851E606}" type="datetimeFigureOut">
              <a:rPr lang="it-IT" smtClean="0"/>
              <a:t>15/02/2024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F3035-5F4B-4686-A9C3-1CEB736C60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464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DF5CA-959B-439A-9AAA-EC37238C856B}" type="datetimeFigureOut">
              <a:rPr lang="it-IT" smtClean="0"/>
              <a:t>15/02/2024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579F1-BDEA-4C63-860E-66467198C8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54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85850" y="871538"/>
            <a:ext cx="4625975" cy="3468687"/>
          </a:xfrm>
          <a:ln/>
        </p:spPr>
      </p:sp>
      <p:sp>
        <p:nvSpPr>
          <p:cNvPr id="6861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9865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404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5714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19513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5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19513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0200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19513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8037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19513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237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19513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018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303" y="274643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681" y="2130711"/>
            <a:ext cx="7772638" cy="146969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362" y="3886964"/>
            <a:ext cx="6401276" cy="175097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896CD-F0C3-4E57-AA51-BF02D891E55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06654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01497-50D3-4302-BAD8-08E24F314C0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023368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298" y="4407333"/>
            <a:ext cx="7772637" cy="13624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298" y="2906115"/>
            <a:ext cx="7772637" cy="150134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2FD68-1EF1-494F-B073-001D6BD74CA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066032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681" y="1981279"/>
            <a:ext cx="3809338" cy="4115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7393" y="1981279"/>
            <a:ext cx="3810926" cy="4115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01F91-46D1-4F13-98E7-31763AD2EB8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062637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121" y="274372"/>
            <a:ext cx="8229759" cy="1142707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121" y="1534744"/>
            <a:ext cx="4039486" cy="6399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121" y="2174660"/>
            <a:ext cx="4039486" cy="39520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917" y="1534744"/>
            <a:ext cx="4041073" cy="6399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917" y="2174660"/>
            <a:ext cx="4041073" cy="39520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BF108-988C-48AD-8C62-76CD63706502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54463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E4C2A-6B08-4C91-8419-91BF074E08E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120252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963F4-E887-46EF-AC5A-9C2C745B0DE7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302774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31" y="272494"/>
            <a:ext cx="3007791" cy="11620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4429" y="272615"/>
            <a:ext cx="5112450" cy="58541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31" y="1434540"/>
            <a:ext cx="3007791" cy="46921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03AA9-D472-4BC8-BDBC-E59A111B782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14858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1977" y="4801250"/>
            <a:ext cx="5487034" cy="56607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1977" y="613546"/>
            <a:ext cx="5487034" cy="41137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1977" y="5367329"/>
            <a:ext cx="5487034" cy="8051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27A09-87A3-4105-AC7F-ECBACA1CC6C1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764566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FBB2-C832-4161-91CE-927681A8C02C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189963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556" y="608394"/>
            <a:ext cx="1942763" cy="5488509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681" y="608394"/>
            <a:ext cx="5677502" cy="548850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CFA66-1975-4C77-9CEA-001F06CA0EB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64400"/>
      </p:ext>
    </p:extLst>
  </p:cSld>
  <p:clrMapOvr>
    <a:masterClrMapping/>
  </p:clrMapOvr>
  <p:transition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85681" y="608394"/>
            <a:ext cx="7772638" cy="5488509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52A46-3F56-4F88-9B15-18462237061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573861"/>
      </p:ext>
    </p:extLst>
  </p:cSld>
  <p:clrMapOvr>
    <a:masterClrMapping/>
  </p:clrMapOvr>
  <p:transition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685681" y="608394"/>
            <a:ext cx="7772638" cy="114270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5681" y="1981279"/>
            <a:ext cx="3809338" cy="19724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7393" y="1981279"/>
            <a:ext cx="3810926" cy="19724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85681" y="4122539"/>
            <a:ext cx="3809338" cy="197424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7393" y="4122539"/>
            <a:ext cx="3810926" cy="197424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A2D80-F3EF-4B77-8BD5-F8B82B77BE35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04120"/>
      </p:ext>
    </p:extLst>
  </p:cSld>
  <p:clrMapOvr>
    <a:masterClrMapping/>
  </p:clrMapOvr>
  <p:transition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681" y="2130711"/>
            <a:ext cx="7772638" cy="146969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364" y="3886964"/>
            <a:ext cx="6401276" cy="1750979"/>
          </a:xfrm>
        </p:spPr>
        <p:txBody>
          <a:bodyPr/>
          <a:lstStyle>
            <a:lvl1pPr marL="0" indent="0" algn="ctr">
              <a:buNone/>
              <a:defRPr/>
            </a:lvl1pPr>
            <a:lvl2pPr marL="456264" indent="0" algn="ctr">
              <a:buNone/>
              <a:defRPr/>
            </a:lvl2pPr>
            <a:lvl3pPr marL="912529" indent="0" algn="ctr">
              <a:buNone/>
              <a:defRPr/>
            </a:lvl3pPr>
            <a:lvl4pPr marL="1368792" indent="0" algn="ctr">
              <a:buNone/>
              <a:defRPr/>
            </a:lvl4pPr>
            <a:lvl5pPr marL="1825057" indent="0" algn="ctr">
              <a:buNone/>
              <a:defRPr/>
            </a:lvl5pPr>
            <a:lvl6pPr marL="2281318" indent="0" algn="ctr">
              <a:buNone/>
              <a:defRPr/>
            </a:lvl6pPr>
            <a:lvl7pPr marL="2737586" indent="0" algn="ctr">
              <a:buNone/>
              <a:defRPr/>
            </a:lvl7pPr>
            <a:lvl8pPr marL="3193856" indent="0" algn="ctr">
              <a:buNone/>
              <a:defRPr/>
            </a:lvl8pPr>
            <a:lvl9pPr marL="3650115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21D3E-DD43-445F-8849-E468993FC8BD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837634"/>
      </p:ext>
    </p:extLst>
  </p:cSld>
  <p:clrMapOvr>
    <a:masterClrMapping/>
  </p:clrMapOvr>
  <p:transition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C4CB0-D05B-4E0C-BE42-5FAA5C531AD1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025751"/>
      </p:ext>
    </p:extLst>
  </p:cSld>
  <p:clrMapOvr>
    <a:masterClrMapping/>
  </p:clrMapOvr>
  <p:transition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222" y="4407333"/>
            <a:ext cx="7772637" cy="13624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222" y="2906044"/>
            <a:ext cx="7772637" cy="150134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264" indent="0">
              <a:buNone/>
              <a:defRPr sz="1800"/>
            </a:lvl2pPr>
            <a:lvl3pPr marL="912529" indent="0">
              <a:buNone/>
              <a:defRPr sz="1600"/>
            </a:lvl3pPr>
            <a:lvl4pPr marL="1368792" indent="0">
              <a:buNone/>
              <a:defRPr sz="1400"/>
            </a:lvl4pPr>
            <a:lvl5pPr marL="1825057" indent="0">
              <a:buNone/>
              <a:defRPr sz="1400"/>
            </a:lvl5pPr>
            <a:lvl6pPr marL="2281318" indent="0">
              <a:buNone/>
              <a:defRPr sz="1400"/>
            </a:lvl6pPr>
            <a:lvl7pPr marL="2737586" indent="0">
              <a:buNone/>
              <a:defRPr sz="1400"/>
            </a:lvl7pPr>
            <a:lvl8pPr marL="3193856" indent="0">
              <a:buNone/>
              <a:defRPr sz="1400"/>
            </a:lvl8pPr>
            <a:lvl9pPr marL="3650115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88CA9-F0C9-4230-B607-99013BBFB06A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681542"/>
      </p:ext>
    </p:extLst>
  </p:cSld>
  <p:clrMapOvr>
    <a:masterClrMapping/>
  </p:clrMapOvr>
  <p:transition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681" y="1981279"/>
            <a:ext cx="3809338" cy="4115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7394" y="1981279"/>
            <a:ext cx="3810926" cy="4115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5077A-4F85-4A39-9511-DBDE0C5082E4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920590"/>
      </p:ext>
    </p:extLst>
  </p:cSld>
  <p:clrMapOvr>
    <a:masterClrMapping/>
  </p:clrMapOvr>
  <p:transition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121" y="274301"/>
            <a:ext cx="8229759" cy="1142707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121" y="1534744"/>
            <a:ext cx="4039486" cy="6399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64" indent="0">
              <a:buNone/>
              <a:defRPr sz="2000" b="1"/>
            </a:lvl2pPr>
            <a:lvl3pPr marL="912529" indent="0">
              <a:buNone/>
              <a:defRPr sz="1800" b="1"/>
            </a:lvl3pPr>
            <a:lvl4pPr marL="1368792" indent="0">
              <a:buNone/>
              <a:defRPr sz="1600" b="1"/>
            </a:lvl4pPr>
            <a:lvl5pPr marL="1825057" indent="0">
              <a:buNone/>
              <a:defRPr sz="1600" b="1"/>
            </a:lvl5pPr>
            <a:lvl6pPr marL="2281318" indent="0">
              <a:buNone/>
              <a:defRPr sz="1600" b="1"/>
            </a:lvl6pPr>
            <a:lvl7pPr marL="2737586" indent="0">
              <a:buNone/>
              <a:defRPr sz="1600" b="1"/>
            </a:lvl7pPr>
            <a:lvl8pPr marL="3193856" indent="0">
              <a:buNone/>
              <a:defRPr sz="1600" b="1"/>
            </a:lvl8pPr>
            <a:lvl9pPr marL="3650115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121" y="2174660"/>
            <a:ext cx="4039486" cy="39520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840" y="1534744"/>
            <a:ext cx="4041073" cy="6399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64" indent="0">
              <a:buNone/>
              <a:defRPr sz="2000" b="1"/>
            </a:lvl2pPr>
            <a:lvl3pPr marL="912529" indent="0">
              <a:buNone/>
              <a:defRPr sz="1800" b="1"/>
            </a:lvl3pPr>
            <a:lvl4pPr marL="1368792" indent="0">
              <a:buNone/>
              <a:defRPr sz="1600" b="1"/>
            </a:lvl4pPr>
            <a:lvl5pPr marL="1825057" indent="0">
              <a:buNone/>
              <a:defRPr sz="1600" b="1"/>
            </a:lvl5pPr>
            <a:lvl6pPr marL="2281318" indent="0">
              <a:buNone/>
              <a:defRPr sz="1600" b="1"/>
            </a:lvl6pPr>
            <a:lvl7pPr marL="2737586" indent="0">
              <a:buNone/>
              <a:defRPr sz="1600" b="1"/>
            </a:lvl7pPr>
            <a:lvl8pPr marL="3193856" indent="0">
              <a:buNone/>
              <a:defRPr sz="1600" b="1"/>
            </a:lvl8pPr>
            <a:lvl9pPr marL="3650115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840" y="2174660"/>
            <a:ext cx="4041073" cy="39520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C8E28-ABB1-4EA0-8F8F-8D45BC2EF267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477701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82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32B6D-E7C3-43F4-AFF9-454D8934B82D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4317"/>
      </p:ext>
    </p:extLst>
  </p:cSld>
  <p:clrMapOvr>
    <a:masterClrMapping/>
  </p:clrMapOvr>
  <p:transition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0F411-0E82-4816-A9BE-FD4D553718AA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704516"/>
      </p:ext>
    </p:extLst>
  </p:cSld>
  <p:clrMapOvr>
    <a:masterClrMapping/>
  </p:clrMapOvr>
  <p:transition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155" y="272494"/>
            <a:ext cx="3007791" cy="11620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4429" y="272544"/>
            <a:ext cx="5112450" cy="58541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155" y="1434540"/>
            <a:ext cx="3007791" cy="4692131"/>
          </a:xfrm>
        </p:spPr>
        <p:txBody>
          <a:bodyPr/>
          <a:lstStyle>
            <a:lvl1pPr marL="0" indent="0">
              <a:buNone/>
              <a:defRPr sz="1400"/>
            </a:lvl1pPr>
            <a:lvl2pPr marL="456264" indent="0">
              <a:buNone/>
              <a:defRPr sz="1200"/>
            </a:lvl2pPr>
            <a:lvl3pPr marL="912529" indent="0">
              <a:buNone/>
              <a:defRPr sz="1000"/>
            </a:lvl3pPr>
            <a:lvl4pPr marL="1368792" indent="0">
              <a:buNone/>
              <a:defRPr sz="900"/>
            </a:lvl4pPr>
            <a:lvl5pPr marL="1825057" indent="0">
              <a:buNone/>
              <a:defRPr sz="900"/>
            </a:lvl5pPr>
            <a:lvl6pPr marL="2281318" indent="0">
              <a:buNone/>
              <a:defRPr sz="900"/>
            </a:lvl6pPr>
            <a:lvl7pPr marL="2737586" indent="0">
              <a:buNone/>
              <a:defRPr sz="900"/>
            </a:lvl7pPr>
            <a:lvl8pPr marL="3193856" indent="0">
              <a:buNone/>
              <a:defRPr sz="900"/>
            </a:lvl8pPr>
            <a:lvl9pPr marL="3650115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F4033-56E4-4D16-8A92-5819E44FAF14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44386"/>
      </p:ext>
    </p:extLst>
  </p:cSld>
  <p:clrMapOvr>
    <a:masterClrMapping/>
  </p:clrMapOvr>
  <p:transition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1991" y="4801179"/>
            <a:ext cx="5487034" cy="56607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1991" y="613546"/>
            <a:ext cx="5487034" cy="4113745"/>
          </a:xfrm>
        </p:spPr>
        <p:txBody>
          <a:bodyPr/>
          <a:lstStyle>
            <a:lvl1pPr marL="0" indent="0">
              <a:buNone/>
              <a:defRPr sz="3200"/>
            </a:lvl1pPr>
            <a:lvl2pPr marL="456264" indent="0">
              <a:buNone/>
              <a:defRPr sz="2800"/>
            </a:lvl2pPr>
            <a:lvl3pPr marL="912529" indent="0">
              <a:buNone/>
              <a:defRPr sz="2400"/>
            </a:lvl3pPr>
            <a:lvl4pPr marL="1368792" indent="0">
              <a:buNone/>
              <a:defRPr sz="2000"/>
            </a:lvl4pPr>
            <a:lvl5pPr marL="1825057" indent="0">
              <a:buNone/>
              <a:defRPr sz="2000"/>
            </a:lvl5pPr>
            <a:lvl6pPr marL="2281318" indent="0">
              <a:buNone/>
              <a:defRPr sz="2000"/>
            </a:lvl6pPr>
            <a:lvl7pPr marL="2737586" indent="0">
              <a:buNone/>
              <a:defRPr sz="2000"/>
            </a:lvl7pPr>
            <a:lvl8pPr marL="3193856" indent="0">
              <a:buNone/>
              <a:defRPr sz="2000"/>
            </a:lvl8pPr>
            <a:lvl9pPr marL="3650115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1991" y="5367258"/>
            <a:ext cx="5487034" cy="805169"/>
          </a:xfrm>
        </p:spPr>
        <p:txBody>
          <a:bodyPr/>
          <a:lstStyle>
            <a:lvl1pPr marL="0" indent="0">
              <a:buNone/>
              <a:defRPr sz="1400"/>
            </a:lvl1pPr>
            <a:lvl2pPr marL="456264" indent="0">
              <a:buNone/>
              <a:defRPr sz="1200"/>
            </a:lvl2pPr>
            <a:lvl3pPr marL="912529" indent="0">
              <a:buNone/>
              <a:defRPr sz="1000"/>
            </a:lvl3pPr>
            <a:lvl4pPr marL="1368792" indent="0">
              <a:buNone/>
              <a:defRPr sz="900"/>
            </a:lvl4pPr>
            <a:lvl5pPr marL="1825057" indent="0">
              <a:buNone/>
              <a:defRPr sz="900"/>
            </a:lvl5pPr>
            <a:lvl6pPr marL="2281318" indent="0">
              <a:buNone/>
              <a:defRPr sz="900"/>
            </a:lvl6pPr>
            <a:lvl7pPr marL="2737586" indent="0">
              <a:buNone/>
              <a:defRPr sz="900"/>
            </a:lvl7pPr>
            <a:lvl8pPr marL="3193856" indent="0">
              <a:buNone/>
              <a:defRPr sz="900"/>
            </a:lvl8pPr>
            <a:lvl9pPr marL="3650115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B8DA-6313-4B1B-BDEF-BE40A8FE1945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6916"/>
      </p:ext>
    </p:extLst>
  </p:cSld>
  <p:clrMapOvr>
    <a:masterClrMapping/>
  </p:clrMapOvr>
  <p:transition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94A6E-F0EB-4AFD-8630-FC1C0CD30B03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95085"/>
      </p:ext>
    </p:extLst>
  </p:cSld>
  <p:clrMapOvr>
    <a:masterClrMapping/>
  </p:clrMapOvr>
  <p:transition>
    <p:wipe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556" y="608323"/>
            <a:ext cx="1942763" cy="5488509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681" y="608323"/>
            <a:ext cx="5677502" cy="548850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B97F4-08C2-48B3-A277-CCE91086330D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896829"/>
      </p:ext>
    </p:extLst>
  </p:cSld>
  <p:clrMapOvr>
    <a:masterClrMapping/>
  </p:clrMapOvr>
  <p:transition>
    <p:wipe dir="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85681" y="608323"/>
            <a:ext cx="7772638" cy="5488509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B661A-5745-4FB2-B7F4-D94047757F7F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404794"/>
      </p:ext>
    </p:extLst>
  </p:cSld>
  <p:clrMapOvr>
    <a:masterClrMapping/>
  </p:clrMapOvr>
  <p:transition>
    <p:wipe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685681" y="608323"/>
            <a:ext cx="7772638" cy="114270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5681" y="1981279"/>
            <a:ext cx="3809338" cy="19724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7394" y="1981279"/>
            <a:ext cx="3810926" cy="19724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85681" y="4122539"/>
            <a:ext cx="3809338" cy="197424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7394" y="4122539"/>
            <a:ext cx="3810926" cy="197424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75DE2-9B3C-41A0-B00D-C03B7CD12FA7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44112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303" y="16003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3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1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1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3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303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303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303" y="160031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4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303" y="63564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303" y="63564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681" y="608394"/>
            <a:ext cx="7772638" cy="114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642" tIns="43822" rIns="87642" bIns="43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681" y="1981279"/>
            <a:ext cx="7772638" cy="411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642" tIns="43822" rIns="87642" bIns="43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681" y="6249728"/>
            <a:ext cx="1904669" cy="455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42" tIns="43822" rIns="87642" bIns="43822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246" y="6249728"/>
            <a:ext cx="2893509" cy="455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42" tIns="43822" rIns="87642" bIns="43822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760" y="6249728"/>
            <a:ext cx="1904669" cy="455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42" tIns="43822" rIns="87642" bIns="43822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9A93C8-23CE-4072-A483-9841137C8C34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8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ransition>
    <p:wipe dir="d"/>
  </p:transition>
  <p:hf sldNum="0" hdr="0" ftr="0" dt="0"/>
  <p:txStyles>
    <p:titleStyle>
      <a:lvl1pPr algn="ctr" defTabSz="877888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7888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2pPr>
      <a:lvl3pPr algn="ctr" defTabSz="877888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3pPr>
      <a:lvl4pPr algn="ctr" defTabSz="877888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4pPr>
      <a:lvl5pPr algn="ctr" defTabSz="877888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5pPr>
      <a:lvl6pPr marL="457200" algn="ctr" defTabSz="877888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6pPr>
      <a:lvl7pPr marL="914400" algn="ctr" defTabSz="877888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7pPr>
      <a:lvl8pPr marL="1371600" algn="ctr" defTabSz="877888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8pPr>
      <a:lvl9pPr marL="1828800" algn="ctr" defTabSz="877888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9pPr>
    </p:titleStyle>
    <p:bodyStyle>
      <a:lvl1pPr marL="328613" indent="-328613" algn="l" defTabSz="877888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274638" algn="l" defTabSz="877888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095375" indent="-217488" algn="l" defTabSz="877888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33525" indent="-219075" algn="l" defTabSz="877888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73263" indent="-220663" algn="l" defTabSz="877888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430463" indent="-220663" algn="l" defTabSz="877888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87663" indent="-220663" algn="l" defTabSz="877888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344863" indent="-220663" algn="l" defTabSz="877888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02063" indent="-220663" algn="l" defTabSz="877888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681" y="608323"/>
            <a:ext cx="7772638" cy="114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62" tIns="43732" rIns="87462" bIns="437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681" y="1981279"/>
            <a:ext cx="7772638" cy="411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62" tIns="43732" rIns="87462" bIns="437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681" y="6249728"/>
            <a:ext cx="1904669" cy="455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62" tIns="43732" rIns="87462" bIns="43732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247" y="6249728"/>
            <a:ext cx="2893509" cy="455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62" tIns="43732" rIns="87462" bIns="43732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683" y="6249728"/>
            <a:ext cx="1904669" cy="455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62" tIns="43732" rIns="87462" bIns="4373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3104BB-C472-417B-8112-8E62A9B08064}" type="slidenum">
              <a:rPr lang="it-IT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61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4009" r:id="rId13"/>
  </p:sldLayoutIdLst>
  <p:transition>
    <p:wipe dir="d"/>
  </p:transition>
  <p:hf sldNum="0" hdr="0" ftr="0" dt="0"/>
  <p:txStyles>
    <p:titleStyle>
      <a:lvl1pPr algn="ctr" defTabSz="876095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6095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 Light" pitchFamily="34" charset="0"/>
        </a:defRPr>
      </a:lvl2pPr>
      <a:lvl3pPr algn="ctr" defTabSz="876095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 Light" pitchFamily="34" charset="0"/>
        </a:defRPr>
      </a:lvl3pPr>
      <a:lvl4pPr algn="ctr" defTabSz="876095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 Light" pitchFamily="34" charset="0"/>
        </a:defRPr>
      </a:lvl4pPr>
      <a:lvl5pPr algn="ctr" defTabSz="876095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 Light" pitchFamily="34" charset="0"/>
        </a:defRPr>
      </a:lvl5pPr>
      <a:lvl6pPr marL="456264" algn="ctr" defTabSz="876095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6pPr>
      <a:lvl7pPr marL="912529" algn="ctr" defTabSz="876095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7pPr>
      <a:lvl8pPr marL="1368792" algn="ctr" defTabSz="876095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8pPr>
      <a:lvl9pPr marL="1825057" algn="ctr" defTabSz="876095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9pPr>
    </p:titleStyle>
    <p:bodyStyle>
      <a:lvl1pPr marL="327941" indent="-327941" algn="l" defTabSz="876095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11330" indent="-274077" algn="l" defTabSz="87609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093135" indent="-217041" algn="l" defTabSz="876095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30388" indent="-218627" algn="l" defTabSz="87609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69225" indent="-220208" algn="l" defTabSz="87609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425490" indent="-220208" algn="l" defTabSz="876095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81756" indent="-220208" algn="l" defTabSz="876095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338019" indent="-220208" algn="l" defTabSz="876095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94284" indent="-220208" algn="l" defTabSz="876095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25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64" algn="l" defTabSz="9125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29" algn="l" defTabSz="9125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792" algn="l" defTabSz="9125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057" algn="l" defTabSz="9125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318" algn="l" defTabSz="9125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586" algn="l" defTabSz="9125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856" algn="l" defTabSz="9125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115" algn="l" defTabSz="9125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06CABEC8-8EEE-48AE-A6D1-B534F853C0C6}"/>
              </a:ext>
            </a:extLst>
          </p:cNvPr>
          <p:cNvSpPr txBox="1">
            <a:spLocks/>
          </p:cNvSpPr>
          <p:nvPr/>
        </p:nvSpPr>
        <p:spPr>
          <a:xfrm>
            <a:off x="0" y="1268760"/>
            <a:ext cx="9144000" cy="4104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endParaRPr lang="it-IT" sz="3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it-IT" sz="3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3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Il Comando Carabinieri per la Tutela Ambientale e la Sicurezza Energetica </a:t>
            </a:r>
          </a:p>
          <a:p>
            <a:pPr>
              <a:lnSpc>
                <a:spcPct val="150000"/>
              </a:lnSpc>
            </a:pPr>
            <a:endParaRPr lang="it-IT" sz="3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1778078-5081-4015-BB59-4C78996F6DFD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116632"/>
            <a:ext cx="8567936" cy="7096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Carabinieri Tutela Ambientale e Sicurezza  Energetica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80E4A0E-5E82-49EC-BC41-CCF98AC76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088" y="6413266"/>
            <a:ext cx="37715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pyrus" panose="03070502060502030205" pitchFamily="66" charset="0"/>
                <a:cs typeface="Arial" charset="0"/>
              </a:rPr>
              <a:t>Udine, 27 febbraio 2024</a:t>
            </a:r>
          </a:p>
        </p:txBody>
      </p:sp>
    </p:spTree>
    <p:extLst>
      <p:ext uri="{BB962C8B-B14F-4D97-AF65-F5344CB8AC3E}">
        <p14:creationId xmlns:p14="http://schemas.microsoft.com/office/powerpoint/2010/main" val="279814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57D02AA9-BA7C-410F-9F40-E6F8A980F64A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116632"/>
            <a:ext cx="8567936" cy="7096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Carabinieri Tutela Ambientale e </a:t>
            </a:r>
            <a:r>
              <a:rPr lang="it-IT" altLang="it-IT" sz="2650" b="1" kern="0" dirty="0" err="1">
                <a:solidFill>
                  <a:schemeClr val="bg1"/>
                </a:solidFill>
                <a:latin typeface="Papyrus" panose="03070502060502030205" pitchFamily="66" charset="0"/>
              </a:rPr>
              <a:t>Sicuezza</a:t>
            </a:r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 Energetica</a:t>
            </a:r>
          </a:p>
        </p:txBody>
      </p:sp>
      <p:sp>
        <p:nvSpPr>
          <p:cNvPr id="13" name="Segnaposto numero diapositiva 1">
            <a:extLst>
              <a:ext uri="{FF2B5EF4-FFF2-40B4-BE49-F238E27FC236}">
                <a16:creationId xmlns:a16="http://schemas.microsoft.com/office/drawing/2014/main" id="{CA52C185-4D8A-4026-AAC4-DA9FF90B1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1088" y="6525344"/>
            <a:ext cx="477416" cy="476250"/>
          </a:xfrm>
        </p:spPr>
        <p:txBody>
          <a:bodyPr/>
          <a:lstStyle/>
          <a:p>
            <a:pPr>
              <a:defRPr/>
            </a:pPr>
            <a:fld id="{B25A800A-1D68-4C12-BEE2-356B7DBA9BBA}" type="slidenum">
              <a:rPr lang="it-IT" sz="1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pPr>
                <a:defRPr/>
              </a:pPr>
              <a:t>10</a:t>
            </a:fld>
            <a:endParaRPr lang="it-IT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BABD21E5-603F-4149-BAE6-001E39A85FF7}"/>
              </a:ext>
            </a:extLst>
          </p:cNvPr>
          <p:cNvSpPr/>
          <p:nvPr/>
        </p:nvSpPr>
        <p:spPr>
          <a:xfrm>
            <a:off x="107504" y="1412776"/>
            <a:ext cx="8280920" cy="52168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Clr>
                <a:srgbClr val="002060"/>
              </a:buClr>
            </a:pPr>
            <a:r>
              <a:rPr lang="it-IT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Energie da fonti alternative</a:t>
            </a:r>
          </a:p>
          <a:p>
            <a:pPr algn="just">
              <a:lnSpc>
                <a:spcPct val="150000"/>
              </a:lnSpc>
            </a:pP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settore è oggetto da tempo di plurime investigazioni che, progettate e condotte dalle unità del  comparto, si basano sul:</a:t>
            </a:r>
          </a:p>
          <a:p>
            <a:pPr marL="180000" indent="-180000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Times New Roman" panose="02020603050405020304" pitchFamily="18" charset="0"/>
              <a:buChar char="-"/>
            </a:pPr>
            <a:r>
              <a:rPr lang="it-IT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sistematico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 </a:t>
            </a:r>
            <a:r>
              <a:rPr lang="it-IT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articolato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monitoraggio investigativo 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degli appalti per la </a:t>
            </a:r>
            <a:r>
              <a:rPr lang="it-IT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realizzazione e gestione dei multipli parchi fotovoltaici, </a:t>
            </a:r>
            <a:r>
              <a:rPr lang="it-IT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eolici, geotermici, di biomassa e di biogas</a:t>
            </a:r>
            <a:r>
              <a:rPr lang="it-IT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;</a:t>
            </a:r>
          </a:p>
          <a:p>
            <a:pPr marL="180000" indent="-180000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Times New Roman" panose="02020603050405020304" pitchFamily="18" charset="0"/>
              <a:buChar char="-"/>
            </a:pPr>
            <a:r>
              <a:rPr lang="it-IT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metodico controllo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della </a:t>
            </a:r>
            <a:r>
              <a:rPr lang="it-IT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filiera di smaltimento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di </a:t>
            </a:r>
            <a:r>
              <a:rPr lang="it-IT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spedizioni transfrontaliere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it-IT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rifiuti speciali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gestiti da sodalizi anche mafiosi e transnazionali.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3286B8E2-BBC0-4802-8CF7-614BEDF60E7B}"/>
              </a:ext>
            </a:extLst>
          </p:cNvPr>
          <p:cNvSpPr/>
          <p:nvPr/>
        </p:nvSpPr>
        <p:spPr>
          <a:xfrm>
            <a:off x="1765716" y="980728"/>
            <a:ext cx="6838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Compiti. La direttiva operativa 2023</a:t>
            </a:r>
          </a:p>
        </p:txBody>
      </p:sp>
    </p:spTree>
    <p:extLst>
      <p:ext uri="{BB962C8B-B14F-4D97-AF65-F5344CB8AC3E}">
        <p14:creationId xmlns:p14="http://schemas.microsoft.com/office/powerpoint/2010/main" val="4537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57D02AA9-BA7C-410F-9F40-E6F8A980F64A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116632"/>
            <a:ext cx="8567936" cy="7096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Carabinieri Tutela Ambientale e </a:t>
            </a:r>
            <a:r>
              <a:rPr lang="it-IT" altLang="it-IT" sz="2650" b="1" kern="0" dirty="0" err="1">
                <a:solidFill>
                  <a:schemeClr val="bg1"/>
                </a:solidFill>
                <a:latin typeface="Papyrus" panose="03070502060502030205" pitchFamily="66" charset="0"/>
              </a:rPr>
              <a:t>Sicuezza</a:t>
            </a:r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 Energetica</a:t>
            </a:r>
          </a:p>
        </p:txBody>
      </p:sp>
      <p:sp>
        <p:nvSpPr>
          <p:cNvPr id="13" name="Segnaposto numero diapositiva 1">
            <a:extLst>
              <a:ext uri="{FF2B5EF4-FFF2-40B4-BE49-F238E27FC236}">
                <a16:creationId xmlns:a16="http://schemas.microsoft.com/office/drawing/2014/main" id="{CA52C185-4D8A-4026-AAC4-DA9FF90B1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1088" y="6525344"/>
            <a:ext cx="477416" cy="476250"/>
          </a:xfrm>
        </p:spPr>
        <p:txBody>
          <a:bodyPr/>
          <a:lstStyle/>
          <a:p>
            <a:pPr>
              <a:defRPr/>
            </a:pPr>
            <a:fld id="{B25A800A-1D68-4C12-BEE2-356B7DBA9BBA}" type="slidenum">
              <a:rPr lang="it-IT" sz="1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pPr>
                <a:defRPr/>
              </a:pPr>
              <a:t>11</a:t>
            </a:fld>
            <a:endParaRPr lang="it-IT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BABD21E5-603F-4149-BAE6-001E39A85FF7}"/>
              </a:ext>
            </a:extLst>
          </p:cNvPr>
          <p:cNvSpPr/>
          <p:nvPr/>
        </p:nvSpPr>
        <p:spPr>
          <a:xfrm>
            <a:off x="107504" y="1412776"/>
            <a:ext cx="8280920" cy="57708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Clr>
                <a:srgbClr val="002060"/>
              </a:buClr>
            </a:pPr>
            <a:r>
              <a:rPr lang="it-IT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Energie da fonti alternative</a:t>
            </a:r>
          </a:p>
          <a:p>
            <a:pPr algn="just">
              <a:lnSpc>
                <a:spcPct val="150000"/>
              </a:lnSpc>
            </a:pPr>
            <a:r>
              <a:rPr lang="it-IT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In particolare, è necessario procedere al monitoraggio di:</a:t>
            </a:r>
          </a:p>
          <a:p>
            <a:pPr marL="180000" indent="-342900" algn="just"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Papyrus" panose="03070502060502030205" pitchFamily="66" charset="0"/>
              <a:buChar char="-"/>
            </a:pP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società incaricate del recupero;</a:t>
            </a:r>
          </a:p>
          <a:p>
            <a:pPr marL="180000" indent="-342900" algn="just"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Papyrus" panose="03070502060502030205" pitchFamily="66" charset="0"/>
              <a:buChar char="-"/>
            </a:pP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imprese che si occupano dell’esportazione verso l’estero;</a:t>
            </a:r>
          </a:p>
          <a:p>
            <a:pPr algn="just">
              <a:lnSpc>
                <a:spcPct val="150000"/>
              </a:lnSpc>
              <a:buClr>
                <a:schemeClr val="accent1">
                  <a:lumMod val="50000"/>
                </a:schemeClr>
              </a:buClr>
            </a:pPr>
            <a:r>
              <a:rPr lang="it-IT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Quindi, in tale ambito, devono essere:</a:t>
            </a:r>
          </a:p>
          <a:p>
            <a:pPr marL="360000" indent="-342900" algn="just"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Papyrus" panose="03070502060502030205" pitchFamily="66" charset="0"/>
              <a:buChar char="-"/>
            </a:pP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analizzate le spedizioni navali, attraverso l’ufficio “</a:t>
            </a:r>
            <a:r>
              <a:rPr lang="it-IT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Antifrode delle Dogane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” e il “</a:t>
            </a:r>
            <a:r>
              <a:rPr lang="it-IT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Gestore per i servizi Energetici S.p.A.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”;</a:t>
            </a:r>
          </a:p>
          <a:p>
            <a:pPr marL="360000" indent="-342900" algn="just"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Papyrus" panose="03070502060502030205" pitchFamily="66" charset="0"/>
              <a:buChar char="-"/>
            </a:pP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ispezionati i carichi ritenuti maggiormente remunerativi.</a:t>
            </a:r>
          </a:p>
          <a:p>
            <a:pPr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</a:pPr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3286B8E2-BBC0-4802-8CF7-614BEDF60E7B}"/>
              </a:ext>
            </a:extLst>
          </p:cNvPr>
          <p:cNvSpPr/>
          <p:nvPr/>
        </p:nvSpPr>
        <p:spPr>
          <a:xfrm>
            <a:off x="1765716" y="980728"/>
            <a:ext cx="6838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Compiti. La direttiva operativa 2023</a:t>
            </a:r>
          </a:p>
        </p:txBody>
      </p:sp>
    </p:spTree>
    <p:extLst>
      <p:ext uri="{BB962C8B-B14F-4D97-AF65-F5344CB8AC3E}">
        <p14:creationId xmlns:p14="http://schemas.microsoft.com/office/powerpoint/2010/main" val="107579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3" descr="CC sfilata">
            <a:extLst>
              <a:ext uri="{FF2B5EF4-FFF2-40B4-BE49-F238E27FC236}">
                <a16:creationId xmlns:a16="http://schemas.microsoft.com/office/drawing/2014/main" id="{F4A898CC-E3F8-4A4D-8951-4AC460460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2DBD3"/>
              </a:clrFrom>
              <a:clrTo>
                <a:srgbClr val="E2DBD3">
                  <a:alpha val="0"/>
                </a:srgbClr>
              </a:clrTo>
            </a:clrChange>
            <a:lum bright="42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1425153"/>
            <a:ext cx="6768752" cy="490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06CABEC8-8EEE-48AE-A6D1-B534F853C0C6}"/>
              </a:ext>
            </a:extLst>
          </p:cNvPr>
          <p:cNvSpPr txBox="1">
            <a:spLocks/>
          </p:cNvSpPr>
          <p:nvPr/>
        </p:nvSpPr>
        <p:spPr>
          <a:xfrm>
            <a:off x="323528" y="2907059"/>
            <a:ext cx="8496944" cy="32582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pyrus" panose="03070502060502030205" pitchFamily="66" charset="0"/>
                <a:ea typeface="+mn-ea"/>
                <a:cs typeface="Arial" charset="0"/>
              </a:rPr>
              <a:t>Grazie per l’attenzione</a:t>
            </a:r>
          </a:p>
          <a:p>
            <a:pPr algn="r">
              <a:lnSpc>
                <a:spcPct val="150000"/>
              </a:lnSpc>
            </a:pPr>
            <a:endParaRPr lang="it-IT" sz="1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pyrus" panose="03070502060502030205" pitchFamily="66" charset="0"/>
              <a:ea typeface="+mn-ea"/>
              <a:cs typeface="Arial" charset="0"/>
            </a:endParaRPr>
          </a:p>
          <a:p>
            <a:pPr algn="r">
              <a:lnSpc>
                <a:spcPct val="150000"/>
              </a:lnSpc>
            </a:pPr>
            <a:r>
              <a:rPr lang="it-IT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pyrus" panose="03070502060502030205" pitchFamily="66" charset="0"/>
                <a:ea typeface="+mn-ea"/>
                <a:cs typeface="Arial" charset="0"/>
              </a:rPr>
              <a:t>Tenente Colonnello Enrico Risottino </a:t>
            </a:r>
          </a:p>
          <a:p>
            <a:pPr algn="r">
              <a:lnSpc>
                <a:spcPct val="150000"/>
              </a:lnSpc>
            </a:pPr>
            <a:r>
              <a:rPr lang="it-IT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pyrus" panose="03070502060502030205" pitchFamily="66" charset="0"/>
                <a:ea typeface="+mn-ea"/>
                <a:cs typeface="Arial" charset="0"/>
              </a:rPr>
              <a:t>Comandante Gruppo Carabinieri per la Tutela Ambientale e la Sicurezza Energetica di Venezia</a:t>
            </a:r>
            <a:endParaRPr lang="it-IT" sz="1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Papyrus" panose="03070502060502030205" pitchFamily="66" charset="0"/>
              <a:cs typeface="Courier New" panose="02070309020205020404" pitchFamily="49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241415CB-1045-4E7C-B7C4-FDEC8C40A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836185"/>
            <a:ext cx="184731" cy="51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i="1">
                <a:solidFill>
                  <a:srgbClr val="000099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600" i="1">
                <a:solidFill>
                  <a:srgbClr val="000099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600" i="1">
                <a:solidFill>
                  <a:srgbClr val="000099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600" i="1">
                <a:solidFill>
                  <a:srgbClr val="000099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600" i="1">
                <a:solidFill>
                  <a:srgbClr val="000099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000099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000099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000099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000099"/>
                </a:solidFill>
                <a:latin typeface="Verdana" panose="020B060403050404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endParaRPr lang="it-IT" altLang="it-IT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4591387-B75D-4E89-8CD4-C21C05BCA1FE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116632"/>
            <a:ext cx="8567936" cy="7096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Carabinieri Tutela Ambientale e </a:t>
            </a:r>
            <a:r>
              <a:rPr lang="it-IT" altLang="it-IT" sz="2650" b="1" kern="0" dirty="0" err="1">
                <a:solidFill>
                  <a:schemeClr val="bg1"/>
                </a:solidFill>
                <a:latin typeface="Papyrus" panose="03070502060502030205" pitchFamily="66" charset="0"/>
              </a:rPr>
              <a:t>Sicuezza</a:t>
            </a:r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 Energetica</a:t>
            </a:r>
          </a:p>
        </p:txBody>
      </p:sp>
    </p:spTree>
    <p:extLst>
      <p:ext uri="{BB962C8B-B14F-4D97-AF65-F5344CB8AC3E}">
        <p14:creationId xmlns:p14="http://schemas.microsoft.com/office/powerpoint/2010/main" val="21701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36"/>
          <p:cNvGrpSpPr/>
          <p:nvPr/>
        </p:nvGrpSpPr>
        <p:grpSpPr>
          <a:xfrm>
            <a:off x="35496" y="1524574"/>
            <a:ext cx="5317882" cy="5288802"/>
            <a:chOff x="1136650" y="785813"/>
            <a:chExt cx="5761038" cy="6027737"/>
          </a:xfrm>
          <a:effectLst>
            <a:outerShdw blurRad="50800" dist="50800" dir="5400000" algn="ctr" rotWithShape="0">
              <a:srgbClr val="000000"/>
            </a:outerShdw>
          </a:effectLst>
        </p:grpSpPr>
        <p:sp>
          <p:nvSpPr>
            <p:cNvPr id="125" name="Freeform 193"/>
            <p:cNvSpPr>
              <a:spLocks noChangeAspect="1"/>
            </p:cNvSpPr>
            <p:nvPr/>
          </p:nvSpPr>
          <p:spPr bwMode="auto">
            <a:xfrm>
              <a:off x="4943918" y="5598785"/>
              <a:ext cx="75963" cy="83947"/>
            </a:xfrm>
            <a:custGeom>
              <a:avLst/>
              <a:gdLst>
                <a:gd name="T0" fmla="*/ 19 w 54"/>
                <a:gd name="T1" fmla="*/ 0 h 53"/>
                <a:gd name="T2" fmla="*/ 0 w 54"/>
                <a:gd name="T3" fmla="*/ 26 h 53"/>
                <a:gd name="T4" fmla="*/ 22 w 54"/>
                <a:gd name="T5" fmla="*/ 42 h 53"/>
                <a:gd name="T6" fmla="*/ 31 w 54"/>
                <a:gd name="T7" fmla="*/ 37 h 53"/>
                <a:gd name="T8" fmla="*/ 36 w 54"/>
                <a:gd name="T9" fmla="*/ 26 h 53"/>
                <a:gd name="T10" fmla="*/ 25 w 54"/>
                <a:gd name="T11" fmla="*/ 13 h 53"/>
                <a:gd name="T12" fmla="*/ 19 w 54"/>
                <a:gd name="T13" fmla="*/ 0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53"/>
                <a:gd name="T23" fmla="*/ 54 w 54"/>
                <a:gd name="T24" fmla="*/ 53 h 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53">
                  <a:moveTo>
                    <a:pt x="29" y="0"/>
                  </a:moveTo>
                  <a:lnTo>
                    <a:pt x="0" y="31"/>
                  </a:lnTo>
                  <a:lnTo>
                    <a:pt x="32" y="52"/>
                  </a:lnTo>
                  <a:lnTo>
                    <a:pt x="45" y="45"/>
                  </a:lnTo>
                  <a:lnTo>
                    <a:pt x="53" y="31"/>
                  </a:lnTo>
                  <a:lnTo>
                    <a:pt x="36" y="18"/>
                  </a:lnTo>
                  <a:lnTo>
                    <a:pt x="29" y="0"/>
                  </a:lnTo>
                </a:path>
              </a:pathLst>
            </a:custGeom>
            <a:solidFill>
              <a:srgbClr val="5488C8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26" name="Freeform 194"/>
            <p:cNvSpPr>
              <a:spLocks noChangeAspect="1"/>
            </p:cNvSpPr>
            <p:nvPr/>
          </p:nvSpPr>
          <p:spPr bwMode="auto">
            <a:xfrm>
              <a:off x="5041151" y="5694254"/>
              <a:ext cx="66847" cy="59257"/>
            </a:xfrm>
            <a:custGeom>
              <a:avLst/>
              <a:gdLst>
                <a:gd name="T0" fmla="*/ 7 w 47"/>
                <a:gd name="T1" fmla="*/ 0 h 38"/>
                <a:gd name="T2" fmla="*/ 4 w 47"/>
                <a:gd name="T3" fmla="*/ 9 h 38"/>
                <a:gd name="T4" fmla="*/ 0 w 47"/>
                <a:gd name="T5" fmla="*/ 17 h 38"/>
                <a:gd name="T6" fmla="*/ 7 w 47"/>
                <a:gd name="T7" fmla="*/ 23 h 38"/>
                <a:gd name="T8" fmla="*/ 14 w 47"/>
                <a:gd name="T9" fmla="*/ 27 h 38"/>
                <a:gd name="T10" fmla="*/ 24 w 47"/>
                <a:gd name="T11" fmla="*/ 27 h 38"/>
                <a:gd name="T12" fmla="*/ 29 w 47"/>
                <a:gd name="T13" fmla="*/ 27 h 38"/>
                <a:gd name="T14" fmla="*/ 33 w 47"/>
                <a:gd name="T15" fmla="*/ 23 h 38"/>
                <a:gd name="T16" fmla="*/ 33 w 47"/>
                <a:gd name="T17" fmla="*/ 17 h 38"/>
                <a:gd name="T18" fmla="*/ 29 w 47"/>
                <a:gd name="T19" fmla="*/ 9 h 38"/>
                <a:gd name="T20" fmla="*/ 21 w 47"/>
                <a:gd name="T21" fmla="*/ 6 h 38"/>
                <a:gd name="T22" fmla="*/ 14 w 47"/>
                <a:gd name="T23" fmla="*/ 6 h 38"/>
                <a:gd name="T24" fmla="*/ 7 w 47"/>
                <a:gd name="T25" fmla="*/ 0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38"/>
                <a:gd name="T41" fmla="*/ 47 w 47"/>
                <a:gd name="T42" fmla="*/ 38 h 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38">
                  <a:moveTo>
                    <a:pt x="9" y="0"/>
                  </a:moveTo>
                  <a:lnTo>
                    <a:pt x="4" y="14"/>
                  </a:lnTo>
                  <a:lnTo>
                    <a:pt x="0" y="22"/>
                  </a:lnTo>
                  <a:lnTo>
                    <a:pt x="9" y="29"/>
                  </a:lnTo>
                  <a:lnTo>
                    <a:pt x="19" y="37"/>
                  </a:lnTo>
                  <a:lnTo>
                    <a:pt x="34" y="37"/>
                  </a:lnTo>
                  <a:lnTo>
                    <a:pt x="39" y="37"/>
                  </a:lnTo>
                  <a:lnTo>
                    <a:pt x="46" y="29"/>
                  </a:lnTo>
                  <a:lnTo>
                    <a:pt x="46" y="22"/>
                  </a:lnTo>
                  <a:lnTo>
                    <a:pt x="39" y="14"/>
                  </a:lnTo>
                  <a:lnTo>
                    <a:pt x="29" y="6"/>
                  </a:lnTo>
                  <a:lnTo>
                    <a:pt x="19" y="6"/>
                  </a:lnTo>
                  <a:lnTo>
                    <a:pt x="9" y="0"/>
                  </a:lnTo>
                </a:path>
              </a:pathLst>
            </a:custGeom>
            <a:solidFill>
              <a:srgbClr val="5488C8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27" name="Freeform 195"/>
            <p:cNvSpPr>
              <a:spLocks noChangeAspect="1"/>
            </p:cNvSpPr>
            <p:nvPr/>
          </p:nvSpPr>
          <p:spPr bwMode="auto">
            <a:xfrm>
              <a:off x="5147005" y="5794398"/>
              <a:ext cx="65328" cy="36213"/>
            </a:xfrm>
            <a:custGeom>
              <a:avLst/>
              <a:gdLst>
                <a:gd name="T0" fmla="*/ 0 w 46"/>
                <a:gd name="T1" fmla="*/ 7 h 23"/>
                <a:gd name="T2" fmla="*/ 9 w 46"/>
                <a:gd name="T3" fmla="*/ 11 h 23"/>
                <a:gd name="T4" fmla="*/ 18 w 46"/>
                <a:gd name="T5" fmla="*/ 17 h 23"/>
                <a:gd name="T6" fmla="*/ 25 w 46"/>
                <a:gd name="T7" fmla="*/ 17 h 23"/>
                <a:gd name="T8" fmla="*/ 29 w 46"/>
                <a:gd name="T9" fmla="*/ 11 h 23"/>
                <a:gd name="T10" fmla="*/ 32 w 46"/>
                <a:gd name="T11" fmla="*/ 7 h 23"/>
                <a:gd name="T12" fmla="*/ 29 w 46"/>
                <a:gd name="T13" fmla="*/ 0 h 23"/>
                <a:gd name="T14" fmla="*/ 18 w 46"/>
                <a:gd name="T15" fmla="*/ 7 h 23"/>
                <a:gd name="T16" fmla="*/ 4 w 46"/>
                <a:gd name="T17" fmla="*/ 7 h 23"/>
                <a:gd name="T18" fmla="*/ 0 w 46"/>
                <a:gd name="T19" fmla="*/ 7 h 23"/>
                <a:gd name="T20" fmla="*/ 0 w 46"/>
                <a:gd name="T21" fmla="*/ 7 h 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23"/>
                <a:gd name="T35" fmla="*/ 46 w 46"/>
                <a:gd name="T36" fmla="*/ 23 h 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23">
                  <a:moveTo>
                    <a:pt x="0" y="7"/>
                  </a:moveTo>
                  <a:lnTo>
                    <a:pt x="14" y="14"/>
                  </a:lnTo>
                  <a:lnTo>
                    <a:pt x="24" y="22"/>
                  </a:lnTo>
                  <a:lnTo>
                    <a:pt x="35" y="22"/>
                  </a:lnTo>
                  <a:lnTo>
                    <a:pt x="40" y="14"/>
                  </a:lnTo>
                  <a:lnTo>
                    <a:pt x="45" y="7"/>
                  </a:lnTo>
                  <a:lnTo>
                    <a:pt x="40" y="0"/>
                  </a:lnTo>
                  <a:lnTo>
                    <a:pt x="24" y="7"/>
                  </a:lnTo>
                  <a:lnTo>
                    <a:pt x="4" y="7"/>
                  </a:lnTo>
                  <a:lnTo>
                    <a:pt x="0" y="7"/>
                  </a:lnTo>
                </a:path>
              </a:pathLst>
            </a:custGeom>
            <a:solidFill>
              <a:srgbClr val="FFCC0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28" name="Freeform 196"/>
            <p:cNvSpPr>
              <a:spLocks noChangeAspect="1"/>
            </p:cNvSpPr>
            <p:nvPr/>
          </p:nvSpPr>
          <p:spPr bwMode="auto">
            <a:xfrm>
              <a:off x="1136650" y="1072221"/>
              <a:ext cx="1169831" cy="1387598"/>
            </a:xfrm>
            <a:custGeom>
              <a:avLst/>
              <a:gdLst>
                <a:gd name="T0" fmla="*/ 307 w 830"/>
                <a:gd name="T1" fmla="*/ 671 h 884"/>
                <a:gd name="T2" fmla="*/ 210 w 830"/>
                <a:gd name="T3" fmla="*/ 681 h 884"/>
                <a:gd name="T4" fmla="*/ 166 w 830"/>
                <a:gd name="T5" fmla="*/ 681 h 884"/>
                <a:gd name="T6" fmla="*/ 143 w 830"/>
                <a:gd name="T7" fmla="*/ 696 h 884"/>
                <a:gd name="T8" fmla="*/ 109 w 830"/>
                <a:gd name="T9" fmla="*/ 679 h 884"/>
                <a:gd name="T10" fmla="*/ 55 w 830"/>
                <a:gd name="T11" fmla="*/ 626 h 884"/>
                <a:gd name="T12" fmla="*/ 35 w 830"/>
                <a:gd name="T13" fmla="*/ 551 h 884"/>
                <a:gd name="T14" fmla="*/ 72 w 830"/>
                <a:gd name="T15" fmla="*/ 514 h 884"/>
                <a:gd name="T16" fmla="*/ 83 w 830"/>
                <a:gd name="T17" fmla="*/ 499 h 884"/>
                <a:gd name="T18" fmla="*/ 65 w 830"/>
                <a:gd name="T19" fmla="*/ 477 h 884"/>
                <a:gd name="T20" fmla="*/ 75 w 830"/>
                <a:gd name="T21" fmla="*/ 459 h 884"/>
                <a:gd name="T22" fmla="*/ 37 w 830"/>
                <a:gd name="T23" fmla="*/ 433 h 884"/>
                <a:gd name="T24" fmla="*/ 0 w 830"/>
                <a:gd name="T25" fmla="*/ 383 h 884"/>
                <a:gd name="T26" fmla="*/ 47 w 830"/>
                <a:gd name="T27" fmla="*/ 366 h 884"/>
                <a:gd name="T28" fmla="*/ 71 w 830"/>
                <a:gd name="T29" fmla="*/ 340 h 884"/>
                <a:gd name="T30" fmla="*/ 105 w 830"/>
                <a:gd name="T31" fmla="*/ 342 h 884"/>
                <a:gd name="T32" fmla="*/ 112 w 830"/>
                <a:gd name="T33" fmla="*/ 286 h 884"/>
                <a:gd name="T34" fmla="*/ 166 w 830"/>
                <a:gd name="T35" fmla="*/ 257 h 884"/>
                <a:gd name="T36" fmla="*/ 276 w 830"/>
                <a:gd name="T37" fmla="*/ 255 h 884"/>
                <a:gd name="T38" fmla="*/ 311 w 830"/>
                <a:gd name="T39" fmla="*/ 262 h 884"/>
                <a:gd name="T40" fmla="*/ 316 w 830"/>
                <a:gd name="T41" fmla="*/ 227 h 884"/>
                <a:gd name="T42" fmla="*/ 291 w 830"/>
                <a:gd name="T43" fmla="*/ 195 h 884"/>
                <a:gd name="T44" fmla="*/ 318 w 830"/>
                <a:gd name="T45" fmla="*/ 168 h 884"/>
                <a:gd name="T46" fmla="*/ 324 w 830"/>
                <a:gd name="T47" fmla="*/ 145 h 884"/>
                <a:gd name="T48" fmla="*/ 363 w 830"/>
                <a:gd name="T49" fmla="*/ 104 h 884"/>
                <a:gd name="T50" fmla="*/ 357 w 830"/>
                <a:gd name="T51" fmla="*/ 51 h 884"/>
                <a:gd name="T52" fmla="*/ 404 w 830"/>
                <a:gd name="T53" fmla="*/ 29 h 884"/>
                <a:gd name="T54" fmla="*/ 424 w 830"/>
                <a:gd name="T55" fmla="*/ 0 h 884"/>
                <a:gd name="T56" fmla="*/ 425 w 830"/>
                <a:gd name="T57" fmla="*/ 43 h 884"/>
                <a:gd name="T58" fmla="*/ 424 w 830"/>
                <a:gd name="T59" fmla="*/ 94 h 884"/>
                <a:gd name="T60" fmla="*/ 475 w 830"/>
                <a:gd name="T61" fmla="*/ 121 h 884"/>
                <a:gd name="T62" fmla="*/ 470 w 830"/>
                <a:gd name="T63" fmla="*/ 145 h 884"/>
                <a:gd name="T64" fmla="*/ 422 w 830"/>
                <a:gd name="T65" fmla="*/ 154 h 884"/>
                <a:gd name="T66" fmla="*/ 441 w 830"/>
                <a:gd name="T67" fmla="*/ 177 h 884"/>
                <a:gd name="T68" fmla="*/ 420 w 830"/>
                <a:gd name="T69" fmla="*/ 199 h 884"/>
                <a:gd name="T70" fmla="*/ 439 w 830"/>
                <a:gd name="T71" fmla="*/ 227 h 884"/>
                <a:gd name="T72" fmla="*/ 456 w 830"/>
                <a:gd name="T73" fmla="*/ 237 h 884"/>
                <a:gd name="T74" fmla="*/ 457 w 830"/>
                <a:gd name="T75" fmla="*/ 279 h 884"/>
                <a:gd name="T76" fmla="*/ 477 w 830"/>
                <a:gd name="T77" fmla="*/ 312 h 884"/>
                <a:gd name="T78" fmla="*/ 475 w 830"/>
                <a:gd name="T79" fmla="*/ 339 h 884"/>
                <a:gd name="T80" fmla="*/ 434 w 830"/>
                <a:gd name="T81" fmla="*/ 332 h 884"/>
                <a:gd name="T82" fmla="*/ 425 w 830"/>
                <a:gd name="T83" fmla="*/ 360 h 884"/>
                <a:gd name="T84" fmla="*/ 444 w 830"/>
                <a:gd name="T85" fmla="*/ 407 h 884"/>
                <a:gd name="T86" fmla="*/ 458 w 830"/>
                <a:gd name="T87" fmla="*/ 427 h 884"/>
                <a:gd name="T88" fmla="*/ 464 w 830"/>
                <a:gd name="T89" fmla="*/ 445 h 884"/>
                <a:gd name="T90" fmla="*/ 505 w 830"/>
                <a:gd name="T91" fmla="*/ 422 h 884"/>
                <a:gd name="T92" fmla="*/ 534 w 830"/>
                <a:gd name="T93" fmla="*/ 461 h 884"/>
                <a:gd name="T94" fmla="*/ 538 w 830"/>
                <a:gd name="T95" fmla="*/ 504 h 884"/>
                <a:gd name="T96" fmla="*/ 566 w 830"/>
                <a:gd name="T97" fmla="*/ 527 h 884"/>
                <a:gd name="T98" fmla="*/ 569 w 830"/>
                <a:gd name="T99" fmla="*/ 575 h 884"/>
                <a:gd name="T100" fmla="*/ 528 w 830"/>
                <a:gd name="T101" fmla="*/ 555 h 884"/>
                <a:gd name="T102" fmla="*/ 508 w 830"/>
                <a:gd name="T103" fmla="*/ 551 h 884"/>
                <a:gd name="T104" fmla="*/ 494 w 830"/>
                <a:gd name="T105" fmla="*/ 575 h 884"/>
                <a:gd name="T106" fmla="*/ 457 w 830"/>
                <a:gd name="T107" fmla="*/ 569 h 884"/>
                <a:gd name="T108" fmla="*/ 454 w 830"/>
                <a:gd name="T109" fmla="*/ 593 h 884"/>
                <a:gd name="T110" fmla="*/ 414 w 830"/>
                <a:gd name="T111" fmla="*/ 569 h 884"/>
                <a:gd name="T112" fmla="*/ 394 w 830"/>
                <a:gd name="T113" fmla="*/ 583 h 884"/>
                <a:gd name="T114" fmla="*/ 375 w 830"/>
                <a:gd name="T115" fmla="*/ 599 h 884"/>
                <a:gd name="T116" fmla="*/ 333 w 830"/>
                <a:gd name="T117" fmla="*/ 579 h 884"/>
                <a:gd name="T118" fmla="*/ 329 w 830"/>
                <a:gd name="T119" fmla="*/ 620 h 884"/>
                <a:gd name="T120" fmla="*/ 323 w 830"/>
                <a:gd name="T121" fmla="*/ 632 h 884"/>
                <a:gd name="T122" fmla="*/ 307 w 830"/>
                <a:gd name="T123" fmla="*/ 671 h 88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30"/>
                <a:gd name="T187" fmla="*/ 0 h 884"/>
                <a:gd name="T188" fmla="*/ 830 w 830"/>
                <a:gd name="T189" fmla="*/ 884 h 88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30" h="884">
                  <a:moveTo>
                    <a:pt x="447" y="852"/>
                  </a:moveTo>
                  <a:lnTo>
                    <a:pt x="305" y="863"/>
                  </a:lnTo>
                  <a:lnTo>
                    <a:pt x="241" y="863"/>
                  </a:lnTo>
                  <a:lnTo>
                    <a:pt x="208" y="883"/>
                  </a:lnTo>
                  <a:lnTo>
                    <a:pt x="158" y="861"/>
                  </a:lnTo>
                  <a:lnTo>
                    <a:pt x="80" y="793"/>
                  </a:lnTo>
                  <a:lnTo>
                    <a:pt x="51" y="698"/>
                  </a:lnTo>
                  <a:lnTo>
                    <a:pt x="106" y="651"/>
                  </a:lnTo>
                  <a:lnTo>
                    <a:pt x="120" y="632"/>
                  </a:lnTo>
                  <a:lnTo>
                    <a:pt x="94" y="605"/>
                  </a:lnTo>
                  <a:lnTo>
                    <a:pt x="109" y="581"/>
                  </a:lnTo>
                  <a:lnTo>
                    <a:pt x="54" y="548"/>
                  </a:lnTo>
                  <a:lnTo>
                    <a:pt x="0" y="486"/>
                  </a:lnTo>
                  <a:lnTo>
                    <a:pt x="69" y="466"/>
                  </a:lnTo>
                  <a:lnTo>
                    <a:pt x="104" y="431"/>
                  </a:lnTo>
                  <a:lnTo>
                    <a:pt x="153" y="433"/>
                  </a:lnTo>
                  <a:lnTo>
                    <a:pt x="163" y="363"/>
                  </a:lnTo>
                  <a:lnTo>
                    <a:pt x="241" y="326"/>
                  </a:lnTo>
                  <a:lnTo>
                    <a:pt x="402" y="323"/>
                  </a:lnTo>
                  <a:lnTo>
                    <a:pt x="452" y="332"/>
                  </a:lnTo>
                  <a:lnTo>
                    <a:pt x="461" y="288"/>
                  </a:lnTo>
                  <a:lnTo>
                    <a:pt x="423" y="248"/>
                  </a:lnTo>
                  <a:lnTo>
                    <a:pt x="464" y="213"/>
                  </a:lnTo>
                  <a:lnTo>
                    <a:pt x="471" y="184"/>
                  </a:lnTo>
                  <a:lnTo>
                    <a:pt x="528" y="132"/>
                  </a:lnTo>
                  <a:lnTo>
                    <a:pt x="520" y="66"/>
                  </a:lnTo>
                  <a:lnTo>
                    <a:pt x="587" y="37"/>
                  </a:lnTo>
                  <a:lnTo>
                    <a:pt x="617" y="0"/>
                  </a:lnTo>
                  <a:lnTo>
                    <a:pt x="620" y="54"/>
                  </a:lnTo>
                  <a:lnTo>
                    <a:pt x="617" y="120"/>
                  </a:lnTo>
                  <a:lnTo>
                    <a:pt x="691" y="153"/>
                  </a:lnTo>
                  <a:lnTo>
                    <a:pt x="684" y="184"/>
                  </a:lnTo>
                  <a:lnTo>
                    <a:pt x="613" y="196"/>
                  </a:lnTo>
                  <a:lnTo>
                    <a:pt x="641" y="224"/>
                  </a:lnTo>
                  <a:lnTo>
                    <a:pt x="611" y="253"/>
                  </a:lnTo>
                  <a:lnTo>
                    <a:pt x="639" y="288"/>
                  </a:lnTo>
                  <a:lnTo>
                    <a:pt x="662" y="301"/>
                  </a:lnTo>
                  <a:lnTo>
                    <a:pt x="665" y="354"/>
                  </a:lnTo>
                  <a:lnTo>
                    <a:pt x="694" y="396"/>
                  </a:lnTo>
                  <a:lnTo>
                    <a:pt x="691" y="429"/>
                  </a:lnTo>
                  <a:lnTo>
                    <a:pt x="632" y="422"/>
                  </a:lnTo>
                  <a:lnTo>
                    <a:pt x="620" y="455"/>
                  </a:lnTo>
                  <a:lnTo>
                    <a:pt x="646" y="517"/>
                  </a:lnTo>
                  <a:lnTo>
                    <a:pt x="667" y="542"/>
                  </a:lnTo>
                  <a:lnTo>
                    <a:pt x="675" y="565"/>
                  </a:lnTo>
                  <a:lnTo>
                    <a:pt x="734" y="534"/>
                  </a:lnTo>
                  <a:lnTo>
                    <a:pt x="777" y="585"/>
                  </a:lnTo>
                  <a:lnTo>
                    <a:pt x="783" y="640"/>
                  </a:lnTo>
                  <a:lnTo>
                    <a:pt x="823" y="669"/>
                  </a:lnTo>
                  <a:lnTo>
                    <a:pt x="829" y="729"/>
                  </a:lnTo>
                  <a:lnTo>
                    <a:pt x="769" y="704"/>
                  </a:lnTo>
                  <a:lnTo>
                    <a:pt x="740" y="698"/>
                  </a:lnTo>
                  <a:lnTo>
                    <a:pt x="719" y="729"/>
                  </a:lnTo>
                  <a:lnTo>
                    <a:pt x="665" y="721"/>
                  </a:lnTo>
                  <a:lnTo>
                    <a:pt x="660" y="752"/>
                  </a:lnTo>
                  <a:lnTo>
                    <a:pt x="603" y="721"/>
                  </a:lnTo>
                  <a:lnTo>
                    <a:pt x="573" y="739"/>
                  </a:lnTo>
                  <a:lnTo>
                    <a:pt x="547" y="760"/>
                  </a:lnTo>
                  <a:lnTo>
                    <a:pt x="485" y="735"/>
                  </a:lnTo>
                  <a:lnTo>
                    <a:pt x="480" y="787"/>
                  </a:lnTo>
                  <a:lnTo>
                    <a:pt x="469" y="801"/>
                  </a:lnTo>
                  <a:lnTo>
                    <a:pt x="447" y="852"/>
                  </a:lnTo>
                </a:path>
              </a:pathLst>
            </a:custGeom>
            <a:solidFill>
              <a:srgbClr val="33CC33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29" name="Freeform 197"/>
            <p:cNvSpPr>
              <a:spLocks noChangeAspect="1"/>
            </p:cNvSpPr>
            <p:nvPr/>
          </p:nvSpPr>
          <p:spPr bwMode="auto">
            <a:xfrm>
              <a:off x="1223248" y="1363567"/>
              <a:ext cx="562127" cy="284762"/>
            </a:xfrm>
            <a:custGeom>
              <a:avLst/>
              <a:gdLst>
                <a:gd name="T0" fmla="*/ 66 w 399"/>
                <a:gd name="T1" fmla="*/ 143 h 181"/>
                <a:gd name="T2" fmla="*/ 56 w 399"/>
                <a:gd name="T3" fmla="*/ 116 h 181"/>
                <a:gd name="T4" fmla="*/ 49 w 399"/>
                <a:gd name="T5" fmla="*/ 91 h 181"/>
                <a:gd name="T6" fmla="*/ 18 w 399"/>
                <a:gd name="T7" fmla="*/ 76 h 181"/>
                <a:gd name="T8" fmla="*/ 0 w 399"/>
                <a:gd name="T9" fmla="*/ 38 h 181"/>
                <a:gd name="T10" fmla="*/ 24 w 399"/>
                <a:gd name="T11" fmla="*/ 11 h 181"/>
                <a:gd name="T12" fmla="*/ 58 w 399"/>
                <a:gd name="T13" fmla="*/ 9 h 181"/>
                <a:gd name="T14" fmla="*/ 121 w 399"/>
                <a:gd name="T15" fmla="*/ 11 h 181"/>
                <a:gd name="T16" fmla="*/ 188 w 399"/>
                <a:gd name="T17" fmla="*/ 0 h 181"/>
                <a:gd name="T18" fmla="*/ 223 w 399"/>
                <a:gd name="T19" fmla="*/ 11 h 181"/>
                <a:gd name="T20" fmla="*/ 253 w 399"/>
                <a:gd name="T21" fmla="*/ 11 h 181"/>
                <a:gd name="T22" fmla="*/ 269 w 399"/>
                <a:gd name="T23" fmla="*/ 34 h 181"/>
                <a:gd name="T24" fmla="*/ 249 w 399"/>
                <a:gd name="T25" fmla="*/ 54 h 181"/>
                <a:gd name="T26" fmla="*/ 273 w 399"/>
                <a:gd name="T27" fmla="*/ 81 h 181"/>
                <a:gd name="T28" fmla="*/ 265 w 399"/>
                <a:gd name="T29" fmla="*/ 120 h 181"/>
                <a:gd name="T30" fmla="*/ 223 w 399"/>
                <a:gd name="T31" fmla="*/ 116 h 181"/>
                <a:gd name="T32" fmla="*/ 166 w 399"/>
                <a:gd name="T33" fmla="*/ 116 h 181"/>
                <a:gd name="T34" fmla="*/ 113 w 399"/>
                <a:gd name="T35" fmla="*/ 116 h 181"/>
                <a:gd name="T36" fmla="*/ 83 w 399"/>
                <a:gd name="T37" fmla="*/ 135 h 181"/>
                <a:gd name="T38" fmla="*/ 66 w 399"/>
                <a:gd name="T39" fmla="*/ 143 h 18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99"/>
                <a:gd name="T61" fmla="*/ 0 h 181"/>
                <a:gd name="T62" fmla="*/ 399 w 399"/>
                <a:gd name="T63" fmla="*/ 181 h 18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99" h="181">
                  <a:moveTo>
                    <a:pt x="96" y="180"/>
                  </a:moveTo>
                  <a:lnTo>
                    <a:pt x="82" y="145"/>
                  </a:lnTo>
                  <a:lnTo>
                    <a:pt x="72" y="114"/>
                  </a:lnTo>
                  <a:lnTo>
                    <a:pt x="26" y="96"/>
                  </a:lnTo>
                  <a:lnTo>
                    <a:pt x="0" y="48"/>
                  </a:lnTo>
                  <a:lnTo>
                    <a:pt x="35" y="11"/>
                  </a:lnTo>
                  <a:lnTo>
                    <a:pt x="85" y="9"/>
                  </a:lnTo>
                  <a:lnTo>
                    <a:pt x="176" y="11"/>
                  </a:lnTo>
                  <a:lnTo>
                    <a:pt x="275" y="0"/>
                  </a:lnTo>
                  <a:lnTo>
                    <a:pt x="325" y="11"/>
                  </a:lnTo>
                  <a:lnTo>
                    <a:pt x="369" y="15"/>
                  </a:lnTo>
                  <a:lnTo>
                    <a:pt x="392" y="44"/>
                  </a:lnTo>
                  <a:lnTo>
                    <a:pt x="362" y="69"/>
                  </a:lnTo>
                  <a:lnTo>
                    <a:pt x="398" y="102"/>
                  </a:lnTo>
                  <a:lnTo>
                    <a:pt x="386" y="151"/>
                  </a:lnTo>
                  <a:lnTo>
                    <a:pt x="325" y="145"/>
                  </a:lnTo>
                  <a:lnTo>
                    <a:pt x="242" y="145"/>
                  </a:lnTo>
                  <a:lnTo>
                    <a:pt x="165" y="145"/>
                  </a:lnTo>
                  <a:lnTo>
                    <a:pt x="122" y="170"/>
                  </a:lnTo>
                  <a:lnTo>
                    <a:pt x="96" y="180"/>
                  </a:lnTo>
                </a:path>
              </a:pathLst>
            </a:custGeom>
            <a:solidFill>
              <a:srgbClr val="33CC33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30" name="Freeform 198"/>
            <p:cNvSpPr>
              <a:spLocks noChangeAspect="1"/>
            </p:cNvSpPr>
            <p:nvPr/>
          </p:nvSpPr>
          <p:spPr bwMode="auto">
            <a:xfrm>
              <a:off x="1473926" y="2168472"/>
              <a:ext cx="1162235" cy="454302"/>
            </a:xfrm>
            <a:custGeom>
              <a:avLst/>
              <a:gdLst>
                <a:gd name="T0" fmla="*/ 0 w 826"/>
                <a:gd name="T1" fmla="*/ 226 h 290"/>
                <a:gd name="T2" fmla="*/ 27 w 826"/>
                <a:gd name="T3" fmla="*/ 212 h 290"/>
                <a:gd name="T4" fmla="*/ 82 w 826"/>
                <a:gd name="T5" fmla="*/ 206 h 290"/>
                <a:gd name="T6" fmla="*/ 135 w 826"/>
                <a:gd name="T7" fmla="*/ 205 h 290"/>
                <a:gd name="T8" fmla="*/ 173 w 826"/>
                <a:gd name="T9" fmla="*/ 161 h 290"/>
                <a:gd name="T10" fmla="*/ 196 w 826"/>
                <a:gd name="T11" fmla="*/ 116 h 290"/>
                <a:gd name="T12" fmla="*/ 238 w 826"/>
                <a:gd name="T13" fmla="*/ 83 h 290"/>
                <a:gd name="T14" fmla="*/ 301 w 826"/>
                <a:gd name="T15" fmla="*/ 68 h 290"/>
                <a:gd name="T16" fmla="*/ 384 w 826"/>
                <a:gd name="T17" fmla="*/ 76 h 290"/>
                <a:gd name="T18" fmla="*/ 447 w 826"/>
                <a:gd name="T19" fmla="*/ 121 h 290"/>
                <a:gd name="T20" fmla="*/ 520 w 826"/>
                <a:gd name="T21" fmla="*/ 169 h 290"/>
                <a:gd name="T22" fmla="*/ 540 w 826"/>
                <a:gd name="T23" fmla="*/ 185 h 290"/>
                <a:gd name="T24" fmla="*/ 563 w 826"/>
                <a:gd name="T25" fmla="*/ 148 h 290"/>
                <a:gd name="T26" fmla="*/ 549 w 826"/>
                <a:gd name="T27" fmla="*/ 110 h 290"/>
                <a:gd name="T28" fmla="*/ 525 w 826"/>
                <a:gd name="T29" fmla="*/ 88 h 290"/>
                <a:gd name="T30" fmla="*/ 469 w 826"/>
                <a:gd name="T31" fmla="*/ 77 h 290"/>
                <a:gd name="T32" fmla="*/ 437 w 826"/>
                <a:gd name="T33" fmla="*/ 65 h 290"/>
                <a:gd name="T34" fmla="*/ 434 w 826"/>
                <a:gd name="T35" fmla="*/ 21 h 290"/>
                <a:gd name="T36" fmla="*/ 401 w 826"/>
                <a:gd name="T37" fmla="*/ 25 h 290"/>
                <a:gd name="T38" fmla="*/ 380 w 826"/>
                <a:gd name="T39" fmla="*/ 16 h 290"/>
                <a:gd name="T40" fmla="*/ 342 w 826"/>
                <a:gd name="T41" fmla="*/ 0 h 290"/>
                <a:gd name="T42" fmla="*/ 327 w 826"/>
                <a:gd name="T43" fmla="*/ 28 h 290"/>
                <a:gd name="T44" fmla="*/ 285 w 826"/>
                <a:gd name="T45" fmla="*/ 21 h 290"/>
                <a:gd name="T46" fmla="*/ 288 w 826"/>
                <a:gd name="T47" fmla="*/ 47 h 290"/>
                <a:gd name="T48" fmla="*/ 248 w 826"/>
                <a:gd name="T49" fmla="*/ 19 h 290"/>
                <a:gd name="T50" fmla="*/ 209 w 826"/>
                <a:gd name="T51" fmla="*/ 53 h 290"/>
                <a:gd name="T52" fmla="*/ 171 w 826"/>
                <a:gd name="T53" fmla="*/ 34 h 290"/>
                <a:gd name="T54" fmla="*/ 162 w 826"/>
                <a:gd name="T55" fmla="*/ 68 h 290"/>
                <a:gd name="T56" fmla="*/ 143 w 826"/>
                <a:gd name="T57" fmla="*/ 122 h 290"/>
                <a:gd name="T58" fmla="*/ 70 w 826"/>
                <a:gd name="T59" fmla="*/ 128 h 290"/>
                <a:gd name="T60" fmla="*/ 56 w 826"/>
                <a:gd name="T61" fmla="*/ 148 h 290"/>
                <a:gd name="T62" fmla="*/ 56 w 826"/>
                <a:gd name="T63" fmla="*/ 159 h 290"/>
                <a:gd name="T64" fmla="*/ 41 w 826"/>
                <a:gd name="T65" fmla="*/ 163 h 290"/>
                <a:gd name="T66" fmla="*/ 6 w 826"/>
                <a:gd name="T67" fmla="*/ 203 h 290"/>
                <a:gd name="T68" fmla="*/ 0 w 826"/>
                <a:gd name="T69" fmla="*/ 226 h 29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26"/>
                <a:gd name="T106" fmla="*/ 0 h 290"/>
                <a:gd name="T107" fmla="*/ 826 w 826"/>
                <a:gd name="T108" fmla="*/ 290 h 29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26" h="290">
                  <a:moveTo>
                    <a:pt x="0" y="289"/>
                  </a:moveTo>
                  <a:lnTo>
                    <a:pt x="40" y="271"/>
                  </a:lnTo>
                  <a:lnTo>
                    <a:pt x="120" y="264"/>
                  </a:lnTo>
                  <a:lnTo>
                    <a:pt x="200" y="262"/>
                  </a:lnTo>
                  <a:lnTo>
                    <a:pt x="254" y="207"/>
                  </a:lnTo>
                  <a:lnTo>
                    <a:pt x="288" y="149"/>
                  </a:lnTo>
                  <a:lnTo>
                    <a:pt x="350" y="106"/>
                  </a:lnTo>
                  <a:lnTo>
                    <a:pt x="442" y="87"/>
                  </a:lnTo>
                  <a:lnTo>
                    <a:pt x="565" y="97"/>
                  </a:lnTo>
                  <a:lnTo>
                    <a:pt x="656" y="154"/>
                  </a:lnTo>
                  <a:lnTo>
                    <a:pt x="763" y="218"/>
                  </a:lnTo>
                  <a:lnTo>
                    <a:pt x="792" y="236"/>
                  </a:lnTo>
                  <a:lnTo>
                    <a:pt x="825" y="189"/>
                  </a:lnTo>
                  <a:lnTo>
                    <a:pt x="806" y="141"/>
                  </a:lnTo>
                  <a:lnTo>
                    <a:pt x="771" y="112"/>
                  </a:lnTo>
                  <a:lnTo>
                    <a:pt x="688" y="99"/>
                  </a:lnTo>
                  <a:lnTo>
                    <a:pt x="642" y="83"/>
                  </a:lnTo>
                  <a:lnTo>
                    <a:pt x="637" y="26"/>
                  </a:lnTo>
                  <a:lnTo>
                    <a:pt x="588" y="30"/>
                  </a:lnTo>
                  <a:lnTo>
                    <a:pt x="557" y="21"/>
                  </a:lnTo>
                  <a:lnTo>
                    <a:pt x="501" y="0"/>
                  </a:lnTo>
                  <a:lnTo>
                    <a:pt x="479" y="35"/>
                  </a:lnTo>
                  <a:lnTo>
                    <a:pt x="420" y="26"/>
                  </a:lnTo>
                  <a:lnTo>
                    <a:pt x="423" y="61"/>
                  </a:lnTo>
                  <a:lnTo>
                    <a:pt x="364" y="24"/>
                  </a:lnTo>
                  <a:lnTo>
                    <a:pt x="307" y="68"/>
                  </a:lnTo>
                  <a:lnTo>
                    <a:pt x="252" y="44"/>
                  </a:lnTo>
                  <a:lnTo>
                    <a:pt x="238" y="87"/>
                  </a:lnTo>
                  <a:lnTo>
                    <a:pt x="208" y="156"/>
                  </a:lnTo>
                  <a:lnTo>
                    <a:pt x="104" y="163"/>
                  </a:lnTo>
                  <a:lnTo>
                    <a:pt x="82" y="189"/>
                  </a:lnTo>
                  <a:lnTo>
                    <a:pt x="82" y="203"/>
                  </a:lnTo>
                  <a:lnTo>
                    <a:pt x="61" y="209"/>
                  </a:lnTo>
                  <a:lnTo>
                    <a:pt x="7" y="260"/>
                  </a:lnTo>
                  <a:lnTo>
                    <a:pt x="0" y="289"/>
                  </a:lnTo>
                </a:path>
              </a:pathLst>
            </a:custGeom>
            <a:solidFill>
              <a:srgbClr val="33CC33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31" name="Freeform 199"/>
            <p:cNvSpPr>
              <a:spLocks noChangeAspect="1"/>
            </p:cNvSpPr>
            <p:nvPr/>
          </p:nvSpPr>
          <p:spPr bwMode="auto">
            <a:xfrm>
              <a:off x="2011744" y="1024486"/>
              <a:ext cx="1335430" cy="1117650"/>
            </a:xfrm>
            <a:custGeom>
              <a:avLst/>
              <a:gdLst>
                <a:gd name="T0" fmla="*/ 37 w 948"/>
                <a:gd name="T1" fmla="*/ 229 h 713"/>
                <a:gd name="T2" fmla="*/ 47 w 948"/>
                <a:gd name="T3" fmla="*/ 175 h 713"/>
                <a:gd name="T4" fmla="*/ 96 w 948"/>
                <a:gd name="T5" fmla="*/ 205 h 713"/>
                <a:gd name="T6" fmla="*/ 135 w 948"/>
                <a:gd name="T7" fmla="*/ 199 h 713"/>
                <a:gd name="T8" fmla="*/ 147 w 948"/>
                <a:gd name="T9" fmla="*/ 130 h 713"/>
                <a:gd name="T10" fmla="*/ 192 w 948"/>
                <a:gd name="T11" fmla="*/ 57 h 713"/>
                <a:gd name="T12" fmla="*/ 245 w 948"/>
                <a:gd name="T13" fmla="*/ 61 h 713"/>
                <a:gd name="T14" fmla="*/ 312 w 948"/>
                <a:gd name="T15" fmla="*/ 81 h 713"/>
                <a:gd name="T16" fmla="*/ 353 w 948"/>
                <a:gd name="T17" fmla="*/ 125 h 713"/>
                <a:gd name="T18" fmla="*/ 401 w 948"/>
                <a:gd name="T19" fmla="*/ 117 h 713"/>
                <a:gd name="T20" fmla="*/ 368 w 948"/>
                <a:gd name="T21" fmla="*/ 46 h 713"/>
                <a:gd name="T22" fmla="*/ 409 w 948"/>
                <a:gd name="T23" fmla="*/ 0 h 713"/>
                <a:gd name="T24" fmla="*/ 470 w 948"/>
                <a:gd name="T25" fmla="*/ 32 h 713"/>
                <a:gd name="T26" fmla="*/ 490 w 948"/>
                <a:gd name="T27" fmla="*/ 120 h 713"/>
                <a:gd name="T28" fmla="*/ 443 w 948"/>
                <a:gd name="T29" fmla="*/ 183 h 713"/>
                <a:gd name="T30" fmla="*/ 455 w 948"/>
                <a:gd name="T31" fmla="*/ 253 h 713"/>
                <a:gd name="T32" fmla="*/ 513 w 948"/>
                <a:gd name="T33" fmla="*/ 225 h 713"/>
                <a:gd name="T34" fmla="*/ 541 w 948"/>
                <a:gd name="T35" fmla="*/ 268 h 713"/>
                <a:gd name="T36" fmla="*/ 516 w 948"/>
                <a:gd name="T37" fmla="*/ 334 h 713"/>
                <a:gd name="T38" fmla="*/ 502 w 948"/>
                <a:gd name="T39" fmla="*/ 388 h 713"/>
                <a:gd name="T40" fmla="*/ 571 w 948"/>
                <a:gd name="T41" fmla="*/ 433 h 713"/>
                <a:gd name="T42" fmla="*/ 640 w 948"/>
                <a:gd name="T43" fmla="*/ 487 h 713"/>
                <a:gd name="T44" fmla="*/ 601 w 948"/>
                <a:gd name="T45" fmla="*/ 509 h 713"/>
                <a:gd name="T46" fmla="*/ 534 w 948"/>
                <a:gd name="T47" fmla="*/ 502 h 713"/>
                <a:gd name="T48" fmla="*/ 468 w 948"/>
                <a:gd name="T49" fmla="*/ 508 h 713"/>
                <a:gd name="T50" fmla="*/ 422 w 948"/>
                <a:gd name="T51" fmla="*/ 470 h 713"/>
                <a:gd name="T52" fmla="*/ 344 w 948"/>
                <a:gd name="T53" fmla="*/ 439 h 713"/>
                <a:gd name="T54" fmla="*/ 299 w 948"/>
                <a:gd name="T55" fmla="*/ 442 h 713"/>
                <a:gd name="T56" fmla="*/ 223 w 948"/>
                <a:gd name="T57" fmla="*/ 431 h 713"/>
                <a:gd name="T58" fmla="*/ 161 w 948"/>
                <a:gd name="T59" fmla="*/ 487 h 713"/>
                <a:gd name="T60" fmla="*/ 176 w 948"/>
                <a:gd name="T61" fmla="*/ 547 h 713"/>
                <a:gd name="T62" fmla="*/ 127 w 948"/>
                <a:gd name="T63" fmla="*/ 543 h 713"/>
                <a:gd name="T64" fmla="*/ 107 w 948"/>
                <a:gd name="T65" fmla="*/ 487 h 713"/>
                <a:gd name="T66" fmla="*/ 72 w 948"/>
                <a:gd name="T67" fmla="*/ 449 h 713"/>
                <a:gd name="T68" fmla="*/ 31 w 948"/>
                <a:gd name="T69" fmla="*/ 459 h 713"/>
                <a:gd name="T70" fmla="*/ 0 w 948"/>
                <a:gd name="T71" fmla="*/ 390 h 713"/>
                <a:gd name="T72" fmla="*/ 47 w 948"/>
                <a:gd name="T73" fmla="*/ 359 h 713"/>
                <a:gd name="T74" fmla="*/ 31 w 948"/>
                <a:gd name="T75" fmla="*/ 310 h 713"/>
                <a:gd name="T76" fmla="*/ 29 w 948"/>
                <a:gd name="T77" fmla="*/ 268 h 71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48"/>
                <a:gd name="T118" fmla="*/ 0 h 713"/>
                <a:gd name="T119" fmla="*/ 948 w 948"/>
                <a:gd name="T120" fmla="*/ 713 h 71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48" h="713">
                  <a:moveTo>
                    <a:pt x="42" y="341"/>
                  </a:moveTo>
                  <a:lnTo>
                    <a:pt x="54" y="292"/>
                  </a:lnTo>
                  <a:lnTo>
                    <a:pt x="51" y="252"/>
                  </a:lnTo>
                  <a:lnTo>
                    <a:pt x="69" y="224"/>
                  </a:lnTo>
                  <a:lnTo>
                    <a:pt x="134" y="234"/>
                  </a:lnTo>
                  <a:lnTo>
                    <a:pt x="139" y="261"/>
                  </a:lnTo>
                  <a:lnTo>
                    <a:pt x="189" y="292"/>
                  </a:lnTo>
                  <a:lnTo>
                    <a:pt x="196" y="254"/>
                  </a:lnTo>
                  <a:lnTo>
                    <a:pt x="206" y="228"/>
                  </a:lnTo>
                  <a:lnTo>
                    <a:pt x="212" y="166"/>
                  </a:lnTo>
                  <a:lnTo>
                    <a:pt x="257" y="158"/>
                  </a:lnTo>
                  <a:lnTo>
                    <a:pt x="279" y="72"/>
                  </a:lnTo>
                  <a:lnTo>
                    <a:pt x="303" y="48"/>
                  </a:lnTo>
                  <a:lnTo>
                    <a:pt x="357" y="77"/>
                  </a:lnTo>
                  <a:lnTo>
                    <a:pt x="409" y="149"/>
                  </a:lnTo>
                  <a:lnTo>
                    <a:pt x="456" y="103"/>
                  </a:lnTo>
                  <a:lnTo>
                    <a:pt x="499" y="114"/>
                  </a:lnTo>
                  <a:lnTo>
                    <a:pt x="515" y="160"/>
                  </a:lnTo>
                  <a:lnTo>
                    <a:pt x="555" y="173"/>
                  </a:lnTo>
                  <a:lnTo>
                    <a:pt x="587" y="149"/>
                  </a:lnTo>
                  <a:lnTo>
                    <a:pt x="568" y="81"/>
                  </a:lnTo>
                  <a:lnTo>
                    <a:pt x="537" y="59"/>
                  </a:lnTo>
                  <a:lnTo>
                    <a:pt x="573" y="32"/>
                  </a:lnTo>
                  <a:lnTo>
                    <a:pt x="596" y="0"/>
                  </a:lnTo>
                  <a:lnTo>
                    <a:pt x="636" y="32"/>
                  </a:lnTo>
                  <a:lnTo>
                    <a:pt x="686" y="42"/>
                  </a:lnTo>
                  <a:lnTo>
                    <a:pt x="719" y="72"/>
                  </a:lnTo>
                  <a:lnTo>
                    <a:pt x="716" y="153"/>
                  </a:lnTo>
                  <a:lnTo>
                    <a:pt x="672" y="213"/>
                  </a:lnTo>
                  <a:lnTo>
                    <a:pt x="648" y="234"/>
                  </a:lnTo>
                  <a:lnTo>
                    <a:pt x="689" y="272"/>
                  </a:lnTo>
                  <a:lnTo>
                    <a:pt x="665" y="323"/>
                  </a:lnTo>
                  <a:lnTo>
                    <a:pt x="724" y="351"/>
                  </a:lnTo>
                  <a:lnTo>
                    <a:pt x="748" y="287"/>
                  </a:lnTo>
                  <a:lnTo>
                    <a:pt x="809" y="296"/>
                  </a:lnTo>
                  <a:lnTo>
                    <a:pt x="788" y="341"/>
                  </a:lnTo>
                  <a:lnTo>
                    <a:pt x="738" y="391"/>
                  </a:lnTo>
                  <a:lnTo>
                    <a:pt x="753" y="426"/>
                  </a:lnTo>
                  <a:lnTo>
                    <a:pt x="729" y="454"/>
                  </a:lnTo>
                  <a:lnTo>
                    <a:pt x="731" y="494"/>
                  </a:lnTo>
                  <a:lnTo>
                    <a:pt x="799" y="523"/>
                  </a:lnTo>
                  <a:lnTo>
                    <a:pt x="833" y="553"/>
                  </a:lnTo>
                  <a:lnTo>
                    <a:pt x="882" y="575"/>
                  </a:lnTo>
                  <a:lnTo>
                    <a:pt x="933" y="622"/>
                  </a:lnTo>
                  <a:lnTo>
                    <a:pt x="947" y="648"/>
                  </a:lnTo>
                  <a:lnTo>
                    <a:pt x="877" y="650"/>
                  </a:lnTo>
                  <a:lnTo>
                    <a:pt x="821" y="648"/>
                  </a:lnTo>
                  <a:lnTo>
                    <a:pt x="780" y="641"/>
                  </a:lnTo>
                  <a:lnTo>
                    <a:pt x="759" y="615"/>
                  </a:lnTo>
                  <a:lnTo>
                    <a:pt x="684" y="648"/>
                  </a:lnTo>
                  <a:lnTo>
                    <a:pt x="643" y="624"/>
                  </a:lnTo>
                  <a:lnTo>
                    <a:pt x="617" y="601"/>
                  </a:lnTo>
                  <a:lnTo>
                    <a:pt x="492" y="606"/>
                  </a:lnTo>
                  <a:lnTo>
                    <a:pt x="501" y="560"/>
                  </a:lnTo>
                  <a:lnTo>
                    <a:pt x="454" y="531"/>
                  </a:lnTo>
                  <a:lnTo>
                    <a:pt x="435" y="564"/>
                  </a:lnTo>
                  <a:lnTo>
                    <a:pt x="345" y="553"/>
                  </a:lnTo>
                  <a:lnTo>
                    <a:pt x="326" y="551"/>
                  </a:lnTo>
                  <a:lnTo>
                    <a:pt x="260" y="578"/>
                  </a:lnTo>
                  <a:lnTo>
                    <a:pt x="236" y="622"/>
                  </a:lnTo>
                  <a:lnTo>
                    <a:pt x="241" y="665"/>
                  </a:lnTo>
                  <a:lnTo>
                    <a:pt x="257" y="698"/>
                  </a:lnTo>
                  <a:lnTo>
                    <a:pt x="203" y="712"/>
                  </a:lnTo>
                  <a:lnTo>
                    <a:pt x="187" y="694"/>
                  </a:lnTo>
                  <a:lnTo>
                    <a:pt x="158" y="674"/>
                  </a:lnTo>
                  <a:lnTo>
                    <a:pt x="155" y="622"/>
                  </a:lnTo>
                  <a:lnTo>
                    <a:pt x="139" y="589"/>
                  </a:lnTo>
                  <a:lnTo>
                    <a:pt x="106" y="573"/>
                  </a:lnTo>
                  <a:lnTo>
                    <a:pt x="54" y="601"/>
                  </a:lnTo>
                  <a:lnTo>
                    <a:pt x="45" y="586"/>
                  </a:lnTo>
                  <a:lnTo>
                    <a:pt x="28" y="551"/>
                  </a:lnTo>
                  <a:lnTo>
                    <a:pt x="0" y="500"/>
                  </a:lnTo>
                  <a:lnTo>
                    <a:pt x="11" y="457"/>
                  </a:lnTo>
                  <a:lnTo>
                    <a:pt x="69" y="459"/>
                  </a:lnTo>
                  <a:lnTo>
                    <a:pt x="66" y="439"/>
                  </a:lnTo>
                  <a:lnTo>
                    <a:pt x="45" y="395"/>
                  </a:lnTo>
                  <a:lnTo>
                    <a:pt x="42" y="378"/>
                  </a:lnTo>
                  <a:lnTo>
                    <a:pt x="42" y="341"/>
                  </a:lnTo>
                </a:path>
              </a:pathLst>
            </a:custGeom>
            <a:solidFill>
              <a:srgbClr val="33CC33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 dirty="0">
                <a:solidFill>
                  <a:prstClr val="black"/>
                </a:solidFill>
              </a:endParaRPr>
            </a:p>
          </p:txBody>
        </p:sp>
        <p:sp>
          <p:nvSpPr>
            <p:cNvPr id="132" name="Freeform 200"/>
            <p:cNvSpPr>
              <a:spLocks noChangeAspect="1"/>
            </p:cNvSpPr>
            <p:nvPr/>
          </p:nvSpPr>
          <p:spPr bwMode="auto">
            <a:xfrm>
              <a:off x="2923301" y="785813"/>
              <a:ext cx="952577" cy="796675"/>
            </a:xfrm>
            <a:custGeom>
              <a:avLst/>
              <a:gdLst>
                <a:gd name="T0" fmla="*/ 42 w 677"/>
                <a:gd name="T1" fmla="*/ 148 h 508"/>
                <a:gd name="T2" fmla="*/ 6 w 677"/>
                <a:gd name="T3" fmla="*/ 107 h 508"/>
                <a:gd name="T4" fmla="*/ 24 w 677"/>
                <a:gd name="T5" fmla="*/ 61 h 508"/>
                <a:gd name="T6" fmla="*/ 95 w 677"/>
                <a:gd name="T7" fmla="*/ 69 h 508"/>
                <a:gd name="T8" fmla="*/ 157 w 677"/>
                <a:gd name="T9" fmla="*/ 91 h 508"/>
                <a:gd name="T10" fmla="*/ 174 w 677"/>
                <a:gd name="T11" fmla="*/ 47 h 508"/>
                <a:gd name="T12" fmla="*/ 216 w 677"/>
                <a:gd name="T13" fmla="*/ 39 h 508"/>
                <a:gd name="T14" fmla="*/ 280 w 677"/>
                <a:gd name="T15" fmla="*/ 27 h 508"/>
                <a:gd name="T16" fmla="*/ 328 w 677"/>
                <a:gd name="T17" fmla="*/ 29 h 508"/>
                <a:gd name="T18" fmla="*/ 404 w 677"/>
                <a:gd name="T19" fmla="*/ 0 h 508"/>
                <a:gd name="T20" fmla="*/ 384 w 677"/>
                <a:gd name="T21" fmla="*/ 36 h 508"/>
                <a:gd name="T22" fmla="*/ 416 w 677"/>
                <a:gd name="T23" fmla="*/ 79 h 508"/>
                <a:gd name="T24" fmla="*/ 460 w 677"/>
                <a:gd name="T25" fmla="*/ 127 h 508"/>
                <a:gd name="T26" fmla="*/ 401 w 677"/>
                <a:gd name="T27" fmla="*/ 151 h 508"/>
                <a:gd name="T28" fmla="*/ 361 w 677"/>
                <a:gd name="T29" fmla="*/ 122 h 508"/>
                <a:gd name="T30" fmla="*/ 318 w 677"/>
                <a:gd name="T31" fmla="*/ 158 h 508"/>
                <a:gd name="T32" fmla="*/ 294 w 677"/>
                <a:gd name="T33" fmla="*/ 162 h 508"/>
                <a:gd name="T34" fmla="*/ 315 w 677"/>
                <a:gd name="T35" fmla="*/ 193 h 508"/>
                <a:gd name="T36" fmla="*/ 320 w 677"/>
                <a:gd name="T37" fmla="*/ 229 h 508"/>
                <a:gd name="T38" fmla="*/ 331 w 677"/>
                <a:gd name="T39" fmla="*/ 288 h 508"/>
                <a:gd name="T40" fmla="*/ 284 w 677"/>
                <a:gd name="T41" fmla="*/ 304 h 508"/>
                <a:gd name="T42" fmla="*/ 231 w 677"/>
                <a:gd name="T43" fmla="*/ 292 h 508"/>
                <a:gd name="T44" fmla="*/ 211 w 677"/>
                <a:gd name="T45" fmla="*/ 335 h 508"/>
                <a:gd name="T46" fmla="*/ 180 w 677"/>
                <a:gd name="T47" fmla="*/ 331 h 508"/>
                <a:gd name="T48" fmla="*/ 158 w 677"/>
                <a:gd name="T49" fmla="*/ 395 h 508"/>
                <a:gd name="T50" fmla="*/ 122 w 677"/>
                <a:gd name="T51" fmla="*/ 397 h 508"/>
                <a:gd name="T52" fmla="*/ 105 w 677"/>
                <a:gd name="T53" fmla="*/ 360 h 508"/>
                <a:gd name="T54" fmla="*/ 70 w 677"/>
                <a:gd name="T55" fmla="*/ 344 h 508"/>
                <a:gd name="T56" fmla="*/ 13 w 677"/>
                <a:gd name="T57" fmla="*/ 372 h 508"/>
                <a:gd name="T58" fmla="*/ 10 w 677"/>
                <a:gd name="T59" fmla="*/ 319 h 508"/>
                <a:gd name="T60" fmla="*/ 13 w 677"/>
                <a:gd name="T61" fmla="*/ 288 h 508"/>
                <a:gd name="T62" fmla="*/ 44 w 677"/>
                <a:gd name="T63" fmla="*/ 235 h 508"/>
                <a:gd name="T64" fmla="*/ 44 w 677"/>
                <a:gd name="T65" fmla="*/ 184 h 5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77"/>
                <a:gd name="T100" fmla="*/ 0 h 508"/>
                <a:gd name="T101" fmla="*/ 677 w 677"/>
                <a:gd name="T102" fmla="*/ 508 h 5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77" h="508">
                  <a:moveTo>
                    <a:pt x="72" y="218"/>
                  </a:moveTo>
                  <a:lnTo>
                    <a:pt x="62" y="188"/>
                  </a:lnTo>
                  <a:lnTo>
                    <a:pt x="23" y="176"/>
                  </a:lnTo>
                  <a:lnTo>
                    <a:pt x="6" y="136"/>
                  </a:lnTo>
                  <a:lnTo>
                    <a:pt x="22" y="116"/>
                  </a:lnTo>
                  <a:lnTo>
                    <a:pt x="35" y="77"/>
                  </a:lnTo>
                  <a:lnTo>
                    <a:pt x="95" y="76"/>
                  </a:lnTo>
                  <a:lnTo>
                    <a:pt x="140" y="88"/>
                  </a:lnTo>
                  <a:lnTo>
                    <a:pt x="187" y="123"/>
                  </a:lnTo>
                  <a:lnTo>
                    <a:pt x="229" y="116"/>
                  </a:lnTo>
                  <a:lnTo>
                    <a:pt x="232" y="83"/>
                  </a:lnTo>
                  <a:lnTo>
                    <a:pt x="256" y="60"/>
                  </a:lnTo>
                  <a:lnTo>
                    <a:pt x="276" y="30"/>
                  </a:lnTo>
                  <a:lnTo>
                    <a:pt x="317" y="49"/>
                  </a:lnTo>
                  <a:lnTo>
                    <a:pt x="344" y="60"/>
                  </a:lnTo>
                  <a:lnTo>
                    <a:pt x="410" y="33"/>
                  </a:lnTo>
                  <a:lnTo>
                    <a:pt x="441" y="62"/>
                  </a:lnTo>
                  <a:lnTo>
                    <a:pt x="482" y="37"/>
                  </a:lnTo>
                  <a:lnTo>
                    <a:pt x="545" y="17"/>
                  </a:lnTo>
                  <a:lnTo>
                    <a:pt x="594" y="0"/>
                  </a:lnTo>
                  <a:lnTo>
                    <a:pt x="605" y="16"/>
                  </a:lnTo>
                  <a:lnTo>
                    <a:pt x="565" y="46"/>
                  </a:lnTo>
                  <a:lnTo>
                    <a:pt x="575" y="69"/>
                  </a:lnTo>
                  <a:lnTo>
                    <a:pt x="611" y="100"/>
                  </a:lnTo>
                  <a:lnTo>
                    <a:pt x="619" y="136"/>
                  </a:lnTo>
                  <a:lnTo>
                    <a:pt x="676" y="162"/>
                  </a:lnTo>
                  <a:lnTo>
                    <a:pt x="605" y="182"/>
                  </a:lnTo>
                  <a:lnTo>
                    <a:pt x="588" y="192"/>
                  </a:lnTo>
                  <a:lnTo>
                    <a:pt x="570" y="152"/>
                  </a:lnTo>
                  <a:lnTo>
                    <a:pt x="530" y="155"/>
                  </a:lnTo>
                  <a:lnTo>
                    <a:pt x="515" y="182"/>
                  </a:lnTo>
                  <a:lnTo>
                    <a:pt x="466" y="201"/>
                  </a:lnTo>
                  <a:lnTo>
                    <a:pt x="453" y="185"/>
                  </a:lnTo>
                  <a:lnTo>
                    <a:pt x="430" y="206"/>
                  </a:lnTo>
                  <a:lnTo>
                    <a:pt x="474" y="228"/>
                  </a:lnTo>
                  <a:lnTo>
                    <a:pt x="462" y="247"/>
                  </a:lnTo>
                  <a:lnTo>
                    <a:pt x="437" y="250"/>
                  </a:lnTo>
                  <a:lnTo>
                    <a:pt x="469" y="292"/>
                  </a:lnTo>
                  <a:lnTo>
                    <a:pt x="498" y="327"/>
                  </a:lnTo>
                  <a:lnTo>
                    <a:pt x="486" y="366"/>
                  </a:lnTo>
                  <a:lnTo>
                    <a:pt x="434" y="366"/>
                  </a:lnTo>
                  <a:lnTo>
                    <a:pt x="418" y="387"/>
                  </a:lnTo>
                  <a:lnTo>
                    <a:pt x="380" y="368"/>
                  </a:lnTo>
                  <a:lnTo>
                    <a:pt x="338" y="373"/>
                  </a:lnTo>
                  <a:lnTo>
                    <a:pt x="324" y="387"/>
                  </a:lnTo>
                  <a:lnTo>
                    <a:pt x="310" y="426"/>
                  </a:lnTo>
                  <a:lnTo>
                    <a:pt x="288" y="427"/>
                  </a:lnTo>
                  <a:lnTo>
                    <a:pt x="265" y="421"/>
                  </a:lnTo>
                  <a:lnTo>
                    <a:pt x="250" y="467"/>
                  </a:lnTo>
                  <a:lnTo>
                    <a:pt x="233" y="505"/>
                  </a:lnTo>
                  <a:lnTo>
                    <a:pt x="203" y="496"/>
                  </a:lnTo>
                  <a:lnTo>
                    <a:pt x="179" y="507"/>
                  </a:lnTo>
                  <a:lnTo>
                    <a:pt x="160" y="487"/>
                  </a:lnTo>
                  <a:lnTo>
                    <a:pt x="153" y="460"/>
                  </a:lnTo>
                  <a:lnTo>
                    <a:pt x="155" y="447"/>
                  </a:lnTo>
                  <a:lnTo>
                    <a:pt x="103" y="439"/>
                  </a:lnTo>
                  <a:lnTo>
                    <a:pt x="76" y="503"/>
                  </a:lnTo>
                  <a:lnTo>
                    <a:pt x="18" y="472"/>
                  </a:lnTo>
                  <a:lnTo>
                    <a:pt x="38" y="427"/>
                  </a:lnTo>
                  <a:lnTo>
                    <a:pt x="15" y="406"/>
                  </a:lnTo>
                  <a:lnTo>
                    <a:pt x="0" y="388"/>
                  </a:lnTo>
                  <a:lnTo>
                    <a:pt x="18" y="366"/>
                  </a:lnTo>
                  <a:lnTo>
                    <a:pt x="51" y="327"/>
                  </a:lnTo>
                  <a:lnTo>
                    <a:pt x="64" y="300"/>
                  </a:lnTo>
                  <a:lnTo>
                    <a:pt x="67" y="267"/>
                  </a:lnTo>
                  <a:lnTo>
                    <a:pt x="66" y="235"/>
                  </a:lnTo>
                  <a:lnTo>
                    <a:pt x="72" y="218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 dirty="0">
                <a:solidFill>
                  <a:prstClr val="black"/>
                </a:solidFill>
              </a:endParaRPr>
            </a:p>
          </p:txBody>
        </p:sp>
        <p:sp>
          <p:nvSpPr>
            <p:cNvPr id="133" name="Freeform 201"/>
            <p:cNvSpPr>
              <a:spLocks noChangeAspect="1"/>
            </p:cNvSpPr>
            <p:nvPr/>
          </p:nvSpPr>
          <p:spPr bwMode="auto">
            <a:xfrm>
              <a:off x="3032688" y="1024486"/>
              <a:ext cx="1106022" cy="1071561"/>
            </a:xfrm>
            <a:custGeom>
              <a:avLst/>
              <a:gdLst>
                <a:gd name="T0" fmla="*/ 127 w 785"/>
                <a:gd name="T1" fmla="*/ 474 h 683"/>
                <a:gd name="T2" fmla="*/ 92 w 785"/>
                <a:gd name="T3" fmla="*/ 445 h 683"/>
                <a:gd name="T4" fmla="*/ 58 w 785"/>
                <a:gd name="T5" fmla="*/ 427 h 683"/>
                <a:gd name="T6" fmla="*/ 18 w 785"/>
                <a:gd name="T7" fmla="*/ 397 h 683"/>
                <a:gd name="T8" fmla="*/ 0 w 785"/>
                <a:gd name="T9" fmla="*/ 370 h 683"/>
                <a:gd name="T10" fmla="*/ 15 w 785"/>
                <a:gd name="T11" fmla="*/ 332 h 683"/>
                <a:gd name="T12" fmla="*/ 6 w 785"/>
                <a:gd name="T13" fmla="*/ 303 h 683"/>
                <a:gd name="T14" fmla="*/ 50 w 785"/>
                <a:gd name="T15" fmla="*/ 258 h 683"/>
                <a:gd name="T16" fmla="*/ 83 w 785"/>
                <a:gd name="T17" fmla="*/ 280 h 683"/>
                <a:gd name="T18" fmla="*/ 107 w 785"/>
                <a:gd name="T19" fmla="*/ 279 h 683"/>
                <a:gd name="T20" fmla="*/ 130 w 785"/>
                <a:gd name="T21" fmla="*/ 210 h 683"/>
                <a:gd name="T22" fmla="*/ 163 w 785"/>
                <a:gd name="T23" fmla="*/ 194 h 683"/>
                <a:gd name="T24" fmla="*/ 202 w 785"/>
                <a:gd name="T25" fmla="*/ 166 h 683"/>
                <a:gd name="T26" fmla="*/ 235 w 785"/>
                <a:gd name="T27" fmla="*/ 182 h 683"/>
                <a:gd name="T28" fmla="*/ 272 w 785"/>
                <a:gd name="T29" fmla="*/ 166 h 683"/>
                <a:gd name="T30" fmla="*/ 288 w 785"/>
                <a:gd name="T31" fmla="*/ 135 h 683"/>
                <a:gd name="T32" fmla="*/ 268 w 785"/>
                <a:gd name="T33" fmla="*/ 71 h 683"/>
                <a:gd name="T34" fmla="*/ 241 w 785"/>
                <a:gd name="T35" fmla="*/ 42 h 683"/>
                <a:gd name="T36" fmla="*/ 288 w 785"/>
                <a:gd name="T37" fmla="*/ 36 h 683"/>
                <a:gd name="T38" fmla="*/ 312 w 785"/>
                <a:gd name="T39" fmla="*/ 0 h 683"/>
                <a:gd name="T40" fmla="*/ 360 w 785"/>
                <a:gd name="T41" fmla="*/ 34 h 683"/>
                <a:gd name="T42" fmla="*/ 412 w 785"/>
                <a:gd name="T43" fmla="*/ 6 h 683"/>
                <a:gd name="T44" fmla="*/ 467 w 785"/>
                <a:gd name="T45" fmla="*/ 27 h 683"/>
                <a:gd name="T46" fmla="*/ 426 w 785"/>
                <a:gd name="T47" fmla="*/ 67 h 683"/>
                <a:gd name="T48" fmla="*/ 382 w 785"/>
                <a:gd name="T49" fmla="*/ 135 h 683"/>
                <a:gd name="T50" fmla="*/ 407 w 785"/>
                <a:gd name="T51" fmla="*/ 177 h 683"/>
                <a:gd name="T52" fmla="*/ 445 w 785"/>
                <a:gd name="T53" fmla="*/ 228 h 683"/>
                <a:gd name="T54" fmla="*/ 474 w 785"/>
                <a:gd name="T55" fmla="*/ 252 h 683"/>
                <a:gd name="T56" fmla="*/ 515 w 785"/>
                <a:gd name="T57" fmla="*/ 277 h 683"/>
                <a:gd name="T58" fmla="*/ 538 w 785"/>
                <a:gd name="T59" fmla="*/ 298 h 683"/>
                <a:gd name="T60" fmla="*/ 477 w 785"/>
                <a:gd name="T61" fmla="*/ 340 h 683"/>
                <a:gd name="T62" fmla="*/ 419 w 785"/>
                <a:gd name="T63" fmla="*/ 313 h 683"/>
                <a:gd name="T64" fmla="*/ 387 w 785"/>
                <a:gd name="T65" fmla="*/ 340 h 683"/>
                <a:gd name="T66" fmla="*/ 350 w 785"/>
                <a:gd name="T67" fmla="*/ 400 h 683"/>
                <a:gd name="T68" fmla="*/ 368 w 785"/>
                <a:gd name="T69" fmla="*/ 437 h 683"/>
                <a:gd name="T70" fmla="*/ 399 w 785"/>
                <a:gd name="T71" fmla="*/ 479 h 683"/>
                <a:gd name="T72" fmla="*/ 420 w 785"/>
                <a:gd name="T73" fmla="*/ 537 h 683"/>
                <a:gd name="T74" fmla="*/ 373 w 785"/>
                <a:gd name="T75" fmla="*/ 501 h 683"/>
                <a:gd name="T76" fmla="*/ 332 w 785"/>
                <a:gd name="T77" fmla="*/ 469 h 683"/>
                <a:gd name="T78" fmla="*/ 275 w 785"/>
                <a:gd name="T79" fmla="*/ 474 h 683"/>
                <a:gd name="T80" fmla="*/ 221 w 785"/>
                <a:gd name="T81" fmla="*/ 520 h 683"/>
                <a:gd name="T82" fmla="*/ 171 w 785"/>
                <a:gd name="T83" fmla="*/ 495 h 68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85"/>
                <a:gd name="T127" fmla="*/ 0 h 683"/>
                <a:gd name="T128" fmla="*/ 785 w 785"/>
                <a:gd name="T129" fmla="*/ 683 h 68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85" h="683">
                  <a:moveTo>
                    <a:pt x="218" y="646"/>
                  </a:moveTo>
                  <a:lnTo>
                    <a:pt x="185" y="602"/>
                  </a:lnTo>
                  <a:lnTo>
                    <a:pt x="161" y="585"/>
                  </a:lnTo>
                  <a:lnTo>
                    <a:pt x="134" y="566"/>
                  </a:lnTo>
                  <a:lnTo>
                    <a:pt x="105" y="558"/>
                  </a:lnTo>
                  <a:lnTo>
                    <a:pt x="85" y="542"/>
                  </a:lnTo>
                  <a:lnTo>
                    <a:pt x="68" y="525"/>
                  </a:lnTo>
                  <a:lnTo>
                    <a:pt x="27" y="506"/>
                  </a:lnTo>
                  <a:lnTo>
                    <a:pt x="3" y="498"/>
                  </a:lnTo>
                  <a:lnTo>
                    <a:pt x="0" y="470"/>
                  </a:lnTo>
                  <a:lnTo>
                    <a:pt x="5" y="440"/>
                  </a:lnTo>
                  <a:lnTo>
                    <a:pt x="21" y="422"/>
                  </a:lnTo>
                  <a:lnTo>
                    <a:pt x="12" y="401"/>
                  </a:lnTo>
                  <a:lnTo>
                    <a:pt x="8" y="385"/>
                  </a:lnTo>
                  <a:lnTo>
                    <a:pt x="52" y="353"/>
                  </a:lnTo>
                  <a:lnTo>
                    <a:pt x="73" y="328"/>
                  </a:lnTo>
                  <a:lnTo>
                    <a:pt x="104" y="353"/>
                  </a:lnTo>
                  <a:lnTo>
                    <a:pt x="121" y="356"/>
                  </a:lnTo>
                  <a:lnTo>
                    <a:pt x="138" y="345"/>
                  </a:lnTo>
                  <a:lnTo>
                    <a:pt x="155" y="355"/>
                  </a:lnTo>
                  <a:lnTo>
                    <a:pt x="181" y="279"/>
                  </a:lnTo>
                  <a:lnTo>
                    <a:pt x="190" y="266"/>
                  </a:lnTo>
                  <a:lnTo>
                    <a:pt x="218" y="274"/>
                  </a:lnTo>
                  <a:lnTo>
                    <a:pt x="238" y="247"/>
                  </a:lnTo>
                  <a:lnTo>
                    <a:pt x="254" y="220"/>
                  </a:lnTo>
                  <a:lnTo>
                    <a:pt x="294" y="211"/>
                  </a:lnTo>
                  <a:lnTo>
                    <a:pt x="326" y="221"/>
                  </a:lnTo>
                  <a:lnTo>
                    <a:pt x="342" y="231"/>
                  </a:lnTo>
                  <a:lnTo>
                    <a:pt x="355" y="211"/>
                  </a:lnTo>
                  <a:lnTo>
                    <a:pt x="397" y="211"/>
                  </a:lnTo>
                  <a:lnTo>
                    <a:pt x="410" y="208"/>
                  </a:lnTo>
                  <a:lnTo>
                    <a:pt x="419" y="172"/>
                  </a:lnTo>
                  <a:lnTo>
                    <a:pt x="360" y="96"/>
                  </a:lnTo>
                  <a:lnTo>
                    <a:pt x="390" y="90"/>
                  </a:lnTo>
                  <a:lnTo>
                    <a:pt x="393" y="69"/>
                  </a:lnTo>
                  <a:lnTo>
                    <a:pt x="352" y="52"/>
                  </a:lnTo>
                  <a:lnTo>
                    <a:pt x="373" y="30"/>
                  </a:lnTo>
                  <a:lnTo>
                    <a:pt x="419" y="46"/>
                  </a:lnTo>
                  <a:lnTo>
                    <a:pt x="433" y="26"/>
                  </a:lnTo>
                  <a:lnTo>
                    <a:pt x="453" y="0"/>
                  </a:lnTo>
                  <a:lnTo>
                    <a:pt x="497" y="4"/>
                  </a:lnTo>
                  <a:lnTo>
                    <a:pt x="524" y="44"/>
                  </a:lnTo>
                  <a:lnTo>
                    <a:pt x="569" y="14"/>
                  </a:lnTo>
                  <a:lnTo>
                    <a:pt x="602" y="6"/>
                  </a:lnTo>
                  <a:lnTo>
                    <a:pt x="639" y="16"/>
                  </a:lnTo>
                  <a:lnTo>
                    <a:pt x="683" y="32"/>
                  </a:lnTo>
                  <a:lnTo>
                    <a:pt x="674" y="73"/>
                  </a:lnTo>
                  <a:lnTo>
                    <a:pt x="621" y="85"/>
                  </a:lnTo>
                  <a:lnTo>
                    <a:pt x="578" y="134"/>
                  </a:lnTo>
                  <a:lnTo>
                    <a:pt x="557" y="172"/>
                  </a:lnTo>
                  <a:lnTo>
                    <a:pt x="618" y="210"/>
                  </a:lnTo>
                  <a:lnTo>
                    <a:pt x="593" y="226"/>
                  </a:lnTo>
                  <a:lnTo>
                    <a:pt x="610" y="280"/>
                  </a:lnTo>
                  <a:lnTo>
                    <a:pt x="650" y="290"/>
                  </a:lnTo>
                  <a:lnTo>
                    <a:pt x="679" y="287"/>
                  </a:lnTo>
                  <a:lnTo>
                    <a:pt x="690" y="320"/>
                  </a:lnTo>
                  <a:lnTo>
                    <a:pt x="747" y="315"/>
                  </a:lnTo>
                  <a:lnTo>
                    <a:pt x="751" y="353"/>
                  </a:lnTo>
                  <a:lnTo>
                    <a:pt x="767" y="366"/>
                  </a:lnTo>
                  <a:lnTo>
                    <a:pt x="784" y="379"/>
                  </a:lnTo>
                  <a:lnTo>
                    <a:pt x="738" y="379"/>
                  </a:lnTo>
                  <a:lnTo>
                    <a:pt x="694" y="432"/>
                  </a:lnTo>
                  <a:lnTo>
                    <a:pt x="649" y="434"/>
                  </a:lnTo>
                  <a:lnTo>
                    <a:pt x="610" y="398"/>
                  </a:lnTo>
                  <a:lnTo>
                    <a:pt x="598" y="428"/>
                  </a:lnTo>
                  <a:lnTo>
                    <a:pt x="564" y="432"/>
                  </a:lnTo>
                  <a:lnTo>
                    <a:pt x="528" y="438"/>
                  </a:lnTo>
                  <a:lnTo>
                    <a:pt x="509" y="510"/>
                  </a:lnTo>
                  <a:lnTo>
                    <a:pt x="507" y="536"/>
                  </a:lnTo>
                  <a:lnTo>
                    <a:pt x="536" y="556"/>
                  </a:lnTo>
                  <a:lnTo>
                    <a:pt x="540" y="593"/>
                  </a:lnTo>
                  <a:lnTo>
                    <a:pt x="581" y="610"/>
                  </a:lnTo>
                  <a:lnTo>
                    <a:pt x="615" y="654"/>
                  </a:lnTo>
                  <a:lnTo>
                    <a:pt x="613" y="682"/>
                  </a:lnTo>
                  <a:lnTo>
                    <a:pt x="562" y="671"/>
                  </a:lnTo>
                  <a:lnTo>
                    <a:pt x="544" y="637"/>
                  </a:lnTo>
                  <a:lnTo>
                    <a:pt x="509" y="619"/>
                  </a:lnTo>
                  <a:lnTo>
                    <a:pt x="484" y="596"/>
                  </a:lnTo>
                  <a:lnTo>
                    <a:pt x="437" y="621"/>
                  </a:lnTo>
                  <a:lnTo>
                    <a:pt x="400" y="602"/>
                  </a:lnTo>
                  <a:lnTo>
                    <a:pt x="346" y="661"/>
                  </a:lnTo>
                  <a:lnTo>
                    <a:pt x="322" y="662"/>
                  </a:lnTo>
                  <a:lnTo>
                    <a:pt x="278" y="646"/>
                  </a:lnTo>
                  <a:lnTo>
                    <a:pt x="249" y="629"/>
                  </a:lnTo>
                  <a:lnTo>
                    <a:pt x="218" y="646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34" name="Freeform 202"/>
            <p:cNvSpPr>
              <a:spLocks noChangeAspect="1"/>
            </p:cNvSpPr>
            <p:nvPr/>
          </p:nvSpPr>
          <p:spPr bwMode="auto">
            <a:xfrm>
              <a:off x="3810549" y="1068929"/>
              <a:ext cx="727726" cy="595860"/>
            </a:xfrm>
            <a:custGeom>
              <a:avLst/>
              <a:gdLst>
                <a:gd name="T0" fmla="*/ 151 w 517"/>
                <a:gd name="T1" fmla="*/ 275 h 379"/>
                <a:gd name="T2" fmla="*/ 132 w 517"/>
                <a:gd name="T3" fmla="*/ 258 h 379"/>
                <a:gd name="T4" fmla="*/ 130 w 517"/>
                <a:gd name="T5" fmla="*/ 225 h 379"/>
                <a:gd name="T6" fmla="*/ 94 w 517"/>
                <a:gd name="T7" fmla="*/ 232 h 379"/>
                <a:gd name="T8" fmla="*/ 82 w 517"/>
                <a:gd name="T9" fmla="*/ 205 h 379"/>
                <a:gd name="T10" fmla="*/ 55 w 517"/>
                <a:gd name="T11" fmla="*/ 205 h 379"/>
                <a:gd name="T12" fmla="*/ 38 w 517"/>
                <a:gd name="T13" fmla="*/ 201 h 379"/>
                <a:gd name="T14" fmla="*/ 35 w 517"/>
                <a:gd name="T15" fmla="*/ 191 h 379"/>
                <a:gd name="T16" fmla="*/ 27 w 517"/>
                <a:gd name="T17" fmla="*/ 156 h 379"/>
                <a:gd name="T18" fmla="*/ 35 w 517"/>
                <a:gd name="T19" fmla="*/ 140 h 379"/>
                <a:gd name="T20" fmla="*/ 0 w 517"/>
                <a:gd name="T21" fmla="*/ 114 h 379"/>
                <a:gd name="T22" fmla="*/ 15 w 517"/>
                <a:gd name="T23" fmla="*/ 80 h 379"/>
                <a:gd name="T24" fmla="*/ 38 w 517"/>
                <a:gd name="T25" fmla="*/ 50 h 379"/>
                <a:gd name="T26" fmla="*/ 45 w 517"/>
                <a:gd name="T27" fmla="*/ 39 h 379"/>
                <a:gd name="T28" fmla="*/ 79 w 517"/>
                <a:gd name="T29" fmla="*/ 31 h 379"/>
                <a:gd name="T30" fmla="*/ 84 w 517"/>
                <a:gd name="T31" fmla="*/ 11 h 379"/>
                <a:gd name="T32" fmla="*/ 88 w 517"/>
                <a:gd name="T33" fmla="*/ 0 h 379"/>
                <a:gd name="T34" fmla="*/ 121 w 517"/>
                <a:gd name="T35" fmla="*/ 11 h 379"/>
                <a:gd name="T36" fmla="*/ 146 w 517"/>
                <a:gd name="T37" fmla="*/ 11 h 379"/>
                <a:gd name="T38" fmla="*/ 170 w 517"/>
                <a:gd name="T39" fmla="*/ 4 h 379"/>
                <a:gd name="T40" fmla="*/ 205 w 517"/>
                <a:gd name="T41" fmla="*/ 26 h 379"/>
                <a:gd name="T42" fmla="*/ 225 w 517"/>
                <a:gd name="T43" fmla="*/ 21 h 379"/>
                <a:gd name="T44" fmla="*/ 257 w 517"/>
                <a:gd name="T45" fmla="*/ 11 h 379"/>
                <a:gd name="T46" fmla="*/ 297 w 517"/>
                <a:gd name="T47" fmla="*/ 12 h 379"/>
                <a:gd name="T48" fmla="*/ 304 w 517"/>
                <a:gd name="T49" fmla="*/ 31 h 379"/>
                <a:gd name="T50" fmla="*/ 285 w 517"/>
                <a:gd name="T51" fmla="*/ 62 h 379"/>
                <a:gd name="T52" fmla="*/ 263 w 517"/>
                <a:gd name="T53" fmla="*/ 87 h 379"/>
                <a:gd name="T54" fmla="*/ 238 w 517"/>
                <a:gd name="T55" fmla="*/ 108 h 379"/>
                <a:gd name="T56" fmla="*/ 271 w 517"/>
                <a:gd name="T57" fmla="*/ 132 h 379"/>
                <a:gd name="T58" fmla="*/ 295 w 517"/>
                <a:gd name="T59" fmla="*/ 138 h 379"/>
                <a:gd name="T60" fmla="*/ 272 w 517"/>
                <a:gd name="T61" fmla="*/ 145 h 379"/>
                <a:gd name="T62" fmla="*/ 281 w 517"/>
                <a:gd name="T63" fmla="*/ 182 h 379"/>
                <a:gd name="T64" fmla="*/ 294 w 517"/>
                <a:gd name="T65" fmla="*/ 190 h 379"/>
                <a:gd name="T66" fmla="*/ 297 w 517"/>
                <a:gd name="T67" fmla="*/ 239 h 379"/>
                <a:gd name="T68" fmla="*/ 323 w 517"/>
                <a:gd name="T69" fmla="*/ 261 h 379"/>
                <a:gd name="T70" fmla="*/ 351 w 517"/>
                <a:gd name="T71" fmla="*/ 272 h 379"/>
                <a:gd name="T72" fmla="*/ 352 w 517"/>
                <a:gd name="T73" fmla="*/ 292 h 379"/>
                <a:gd name="T74" fmla="*/ 330 w 517"/>
                <a:gd name="T75" fmla="*/ 301 h 379"/>
                <a:gd name="T76" fmla="*/ 309 w 517"/>
                <a:gd name="T77" fmla="*/ 285 h 379"/>
                <a:gd name="T78" fmla="*/ 297 w 517"/>
                <a:gd name="T79" fmla="*/ 258 h 379"/>
                <a:gd name="T80" fmla="*/ 285 w 517"/>
                <a:gd name="T81" fmla="*/ 243 h 379"/>
                <a:gd name="T82" fmla="*/ 274 w 517"/>
                <a:gd name="T83" fmla="*/ 258 h 379"/>
                <a:gd name="T84" fmla="*/ 242 w 517"/>
                <a:gd name="T85" fmla="*/ 262 h 379"/>
                <a:gd name="T86" fmla="*/ 211 w 517"/>
                <a:gd name="T87" fmla="*/ 248 h 379"/>
                <a:gd name="T88" fmla="*/ 190 w 517"/>
                <a:gd name="T89" fmla="*/ 239 h 379"/>
                <a:gd name="T90" fmla="*/ 165 w 517"/>
                <a:gd name="T91" fmla="*/ 247 h 379"/>
                <a:gd name="T92" fmla="*/ 147 w 517"/>
                <a:gd name="T93" fmla="*/ 256 h 379"/>
                <a:gd name="T94" fmla="*/ 151 w 517"/>
                <a:gd name="T95" fmla="*/ 275 h 37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17"/>
                <a:gd name="T145" fmla="*/ 0 h 379"/>
                <a:gd name="T146" fmla="*/ 517 w 517"/>
                <a:gd name="T147" fmla="*/ 379 h 37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17" h="379">
                  <a:moveTo>
                    <a:pt x="221" y="347"/>
                  </a:moveTo>
                  <a:lnTo>
                    <a:pt x="192" y="325"/>
                  </a:lnTo>
                  <a:lnTo>
                    <a:pt x="190" y="284"/>
                  </a:lnTo>
                  <a:lnTo>
                    <a:pt x="137" y="292"/>
                  </a:lnTo>
                  <a:lnTo>
                    <a:pt x="120" y="259"/>
                  </a:lnTo>
                  <a:lnTo>
                    <a:pt x="80" y="259"/>
                  </a:lnTo>
                  <a:lnTo>
                    <a:pt x="56" y="252"/>
                  </a:lnTo>
                  <a:lnTo>
                    <a:pt x="52" y="240"/>
                  </a:lnTo>
                  <a:lnTo>
                    <a:pt x="39" y="196"/>
                  </a:lnTo>
                  <a:lnTo>
                    <a:pt x="52" y="177"/>
                  </a:lnTo>
                  <a:lnTo>
                    <a:pt x="0" y="143"/>
                  </a:lnTo>
                  <a:lnTo>
                    <a:pt x="20" y="100"/>
                  </a:lnTo>
                  <a:lnTo>
                    <a:pt x="55" y="63"/>
                  </a:lnTo>
                  <a:lnTo>
                    <a:pt x="67" y="49"/>
                  </a:lnTo>
                  <a:lnTo>
                    <a:pt x="115" y="40"/>
                  </a:lnTo>
                  <a:lnTo>
                    <a:pt x="123" y="13"/>
                  </a:lnTo>
                  <a:lnTo>
                    <a:pt x="128" y="0"/>
                  </a:lnTo>
                  <a:lnTo>
                    <a:pt x="177" y="11"/>
                  </a:lnTo>
                  <a:lnTo>
                    <a:pt x="216" y="11"/>
                  </a:lnTo>
                  <a:lnTo>
                    <a:pt x="249" y="4"/>
                  </a:lnTo>
                  <a:lnTo>
                    <a:pt x="300" y="31"/>
                  </a:lnTo>
                  <a:lnTo>
                    <a:pt x="329" y="26"/>
                  </a:lnTo>
                  <a:lnTo>
                    <a:pt x="377" y="11"/>
                  </a:lnTo>
                  <a:lnTo>
                    <a:pt x="437" y="17"/>
                  </a:lnTo>
                  <a:lnTo>
                    <a:pt x="445" y="39"/>
                  </a:lnTo>
                  <a:lnTo>
                    <a:pt x="417" y="77"/>
                  </a:lnTo>
                  <a:lnTo>
                    <a:pt x="385" y="109"/>
                  </a:lnTo>
                  <a:lnTo>
                    <a:pt x="349" y="136"/>
                  </a:lnTo>
                  <a:lnTo>
                    <a:pt x="397" y="165"/>
                  </a:lnTo>
                  <a:lnTo>
                    <a:pt x="431" y="173"/>
                  </a:lnTo>
                  <a:lnTo>
                    <a:pt x="398" y="182"/>
                  </a:lnTo>
                  <a:lnTo>
                    <a:pt x="411" y="229"/>
                  </a:lnTo>
                  <a:lnTo>
                    <a:pt x="430" y="239"/>
                  </a:lnTo>
                  <a:lnTo>
                    <a:pt x="437" y="301"/>
                  </a:lnTo>
                  <a:lnTo>
                    <a:pt x="474" y="328"/>
                  </a:lnTo>
                  <a:lnTo>
                    <a:pt x="514" y="342"/>
                  </a:lnTo>
                  <a:lnTo>
                    <a:pt x="516" y="368"/>
                  </a:lnTo>
                  <a:lnTo>
                    <a:pt x="482" y="378"/>
                  </a:lnTo>
                  <a:lnTo>
                    <a:pt x="451" y="358"/>
                  </a:lnTo>
                  <a:lnTo>
                    <a:pt x="437" y="325"/>
                  </a:lnTo>
                  <a:lnTo>
                    <a:pt x="417" y="305"/>
                  </a:lnTo>
                  <a:lnTo>
                    <a:pt x="402" y="325"/>
                  </a:lnTo>
                  <a:lnTo>
                    <a:pt x="354" y="329"/>
                  </a:lnTo>
                  <a:lnTo>
                    <a:pt x="309" y="312"/>
                  </a:lnTo>
                  <a:lnTo>
                    <a:pt x="278" y="301"/>
                  </a:lnTo>
                  <a:lnTo>
                    <a:pt x="241" y="311"/>
                  </a:lnTo>
                  <a:lnTo>
                    <a:pt x="217" y="322"/>
                  </a:lnTo>
                  <a:lnTo>
                    <a:pt x="221" y="347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 dirty="0">
                <a:solidFill>
                  <a:prstClr val="black"/>
                </a:solidFill>
              </a:endParaRPr>
            </a:p>
          </p:txBody>
        </p:sp>
        <p:sp>
          <p:nvSpPr>
            <p:cNvPr id="135" name="Freeform 203"/>
            <p:cNvSpPr>
              <a:spLocks noChangeAspect="1"/>
            </p:cNvSpPr>
            <p:nvPr/>
          </p:nvSpPr>
          <p:spPr bwMode="auto">
            <a:xfrm>
              <a:off x="2291288" y="1860666"/>
              <a:ext cx="1719804" cy="850994"/>
            </a:xfrm>
            <a:custGeom>
              <a:avLst/>
              <a:gdLst>
                <a:gd name="T0" fmla="*/ 157 w 1221"/>
                <a:gd name="T1" fmla="*/ 236 h 542"/>
                <a:gd name="T2" fmla="*/ 197 w 1221"/>
                <a:gd name="T3" fmla="*/ 236 h 542"/>
                <a:gd name="T4" fmla="*/ 230 w 1221"/>
                <a:gd name="T5" fmla="*/ 255 h 542"/>
                <a:gd name="T6" fmla="*/ 277 w 1221"/>
                <a:gd name="T7" fmla="*/ 273 h 542"/>
                <a:gd name="T8" fmla="*/ 308 w 1221"/>
                <a:gd name="T9" fmla="*/ 314 h 542"/>
                <a:gd name="T10" fmla="*/ 391 w 1221"/>
                <a:gd name="T11" fmla="*/ 319 h 542"/>
                <a:gd name="T12" fmla="*/ 432 w 1221"/>
                <a:gd name="T13" fmla="*/ 314 h 542"/>
                <a:gd name="T14" fmla="*/ 464 w 1221"/>
                <a:gd name="T15" fmla="*/ 321 h 542"/>
                <a:gd name="T16" fmla="*/ 499 w 1221"/>
                <a:gd name="T17" fmla="*/ 311 h 542"/>
                <a:gd name="T18" fmla="*/ 541 w 1221"/>
                <a:gd name="T19" fmla="*/ 300 h 542"/>
                <a:gd name="T20" fmla="*/ 579 w 1221"/>
                <a:gd name="T21" fmla="*/ 319 h 542"/>
                <a:gd name="T22" fmla="*/ 607 w 1221"/>
                <a:gd name="T23" fmla="*/ 348 h 542"/>
                <a:gd name="T24" fmla="*/ 607 w 1221"/>
                <a:gd name="T25" fmla="*/ 389 h 542"/>
                <a:gd name="T26" fmla="*/ 643 w 1221"/>
                <a:gd name="T27" fmla="*/ 423 h 542"/>
                <a:gd name="T28" fmla="*/ 691 w 1221"/>
                <a:gd name="T29" fmla="*/ 417 h 542"/>
                <a:gd name="T30" fmla="*/ 678 w 1221"/>
                <a:gd name="T31" fmla="*/ 385 h 542"/>
                <a:gd name="T32" fmla="*/ 715 w 1221"/>
                <a:gd name="T33" fmla="*/ 370 h 542"/>
                <a:gd name="T34" fmla="*/ 738 w 1221"/>
                <a:gd name="T35" fmla="*/ 364 h 542"/>
                <a:gd name="T36" fmla="*/ 792 w 1221"/>
                <a:gd name="T37" fmla="*/ 385 h 542"/>
                <a:gd name="T38" fmla="*/ 813 w 1221"/>
                <a:gd name="T39" fmla="*/ 426 h 542"/>
                <a:gd name="T40" fmla="*/ 833 w 1221"/>
                <a:gd name="T41" fmla="*/ 383 h 542"/>
                <a:gd name="T42" fmla="*/ 804 w 1221"/>
                <a:gd name="T43" fmla="*/ 352 h 542"/>
                <a:gd name="T44" fmla="*/ 739 w 1221"/>
                <a:gd name="T45" fmla="*/ 310 h 542"/>
                <a:gd name="T46" fmla="*/ 724 w 1221"/>
                <a:gd name="T47" fmla="*/ 248 h 542"/>
                <a:gd name="T48" fmla="*/ 727 w 1221"/>
                <a:gd name="T49" fmla="*/ 220 h 542"/>
                <a:gd name="T50" fmla="*/ 709 w 1221"/>
                <a:gd name="T51" fmla="*/ 180 h 542"/>
                <a:gd name="T52" fmla="*/ 714 w 1221"/>
                <a:gd name="T53" fmla="*/ 129 h 542"/>
                <a:gd name="T54" fmla="*/ 706 w 1221"/>
                <a:gd name="T55" fmla="*/ 93 h 542"/>
                <a:gd name="T56" fmla="*/ 731 w 1221"/>
                <a:gd name="T57" fmla="*/ 114 h 542"/>
                <a:gd name="T58" fmla="*/ 745 w 1221"/>
                <a:gd name="T59" fmla="*/ 105 h 542"/>
                <a:gd name="T60" fmla="*/ 702 w 1221"/>
                <a:gd name="T61" fmla="*/ 66 h 542"/>
                <a:gd name="T62" fmla="*/ 658 w 1221"/>
                <a:gd name="T63" fmla="*/ 69 h 542"/>
                <a:gd name="T64" fmla="*/ 634 w 1221"/>
                <a:gd name="T65" fmla="*/ 54 h 542"/>
                <a:gd name="T66" fmla="*/ 595 w 1221"/>
                <a:gd name="T67" fmla="*/ 101 h 542"/>
                <a:gd name="T68" fmla="*/ 553 w 1221"/>
                <a:gd name="T69" fmla="*/ 91 h 542"/>
                <a:gd name="T70" fmla="*/ 515 w 1221"/>
                <a:gd name="T71" fmla="*/ 88 h 542"/>
                <a:gd name="T72" fmla="*/ 426 w 1221"/>
                <a:gd name="T73" fmla="*/ 93 h 542"/>
                <a:gd name="T74" fmla="*/ 382 w 1221"/>
                <a:gd name="T75" fmla="*/ 65 h 542"/>
                <a:gd name="T76" fmla="*/ 305 w 1221"/>
                <a:gd name="T77" fmla="*/ 72 h 542"/>
                <a:gd name="T78" fmla="*/ 235 w 1221"/>
                <a:gd name="T79" fmla="*/ 56 h 542"/>
                <a:gd name="T80" fmla="*/ 204 w 1221"/>
                <a:gd name="T81" fmla="*/ 42 h 542"/>
                <a:gd name="T82" fmla="*/ 178 w 1221"/>
                <a:gd name="T83" fmla="*/ 0 h 542"/>
                <a:gd name="T84" fmla="*/ 100 w 1221"/>
                <a:gd name="T85" fmla="*/ 14 h 542"/>
                <a:gd name="T86" fmla="*/ 39 w 1221"/>
                <a:gd name="T87" fmla="*/ 39 h 542"/>
                <a:gd name="T88" fmla="*/ 28 w 1221"/>
                <a:gd name="T89" fmla="*/ 103 h 542"/>
                <a:gd name="T90" fmla="*/ 0 w 1221"/>
                <a:gd name="T91" fmla="*/ 140 h 542"/>
                <a:gd name="T92" fmla="*/ 2 w 1221"/>
                <a:gd name="T93" fmla="*/ 177 h 542"/>
                <a:gd name="T94" fmla="*/ 41 w 1221"/>
                <a:gd name="T95" fmla="*/ 197 h 542"/>
                <a:gd name="T96" fmla="*/ 71 w 1221"/>
                <a:gd name="T97" fmla="*/ 231 h 542"/>
                <a:gd name="T98" fmla="*/ 136 w 1221"/>
                <a:gd name="T99" fmla="*/ 247 h 54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221"/>
                <a:gd name="T151" fmla="*/ 0 h 542"/>
                <a:gd name="T152" fmla="*/ 1221 w 1221"/>
                <a:gd name="T153" fmla="*/ 542 h 54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21" h="542">
                  <a:moveTo>
                    <a:pt x="200" y="313"/>
                  </a:moveTo>
                  <a:lnTo>
                    <a:pt x="228" y="299"/>
                  </a:lnTo>
                  <a:lnTo>
                    <a:pt x="264" y="283"/>
                  </a:lnTo>
                  <a:lnTo>
                    <a:pt x="289" y="298"/>
                  </a:lnTo>
                  <a:lnTo>
                    <a:pt x="284" y="315"/>
                  </a:lnTo>
                  <a:lnTo>
                    <a:pt x="337" y="323"/>
                  </a:lnTo>
                  <a:lnTo>
                    <a:pt x="378" y="355"/>
                  </a:lnTo>
                  <a:lnTo>
                    <a:pt x="405" y="345"/>
                  </a:lnTo>
                  <a:lnTo>
                    <a:pt x="429" y="373"/>
                  </a:lnTo>
                  <a:lnTo>
                    <a:pt x="449" y="398"/>
                  </a:lnTo>
                  <a:lnTo>
                    <a:pt x="510" y="400"/>
                  </a:lnTo>
                  <a:lnTo>
                    <a:pt x="572" y="404"/>
                  </a:lnTo>
                  <a:lnTo>
                    <a:pt x="601" y="430"/>
                  </a:lnTo>
                  <a:lnTo>
                    <a:pt x="632" y="398"/>
                  </a:lnTo>
                  <a:lnTo>
                    <a:pt x="655" y="421"/>
                  </a:lnTo>
                  <a:lnTo>
                    <a:pt x="676" y="406"/>
                  </a:lnTo>
                  <a:lnTo>
                    <a:pt x="676" y="394"/>
                  </a:lnTo>
                  <a:lnTo>
                    <a:pt x="728" y="394"/>
                  </a:lnTo>
                  <a:lnTo>
                    <a:pt x="749" y="379"/>
                  </a:lnTo>
                  <a:lnTo>
                    <a:pt x="788" y="381"/>
                  </a:lnTo>
                  <a:lnTo>
                    <a:pt x="820" y="409"/>
                  </a:lnTo>
                  <a:lnTo>
                    <a:pt x="846" y="404"/>
                  </a:lnTo>
                  <a:lnTo>
                    <a:pt x="882" y="404"/>
                  </a:lnTo>
                  <a:lnTo>
                    <a:pt x="886" y="441"/>
                  </a:lnTo>
                  <a:lnTo>
                    <a:pt x="867" y="460"/>
                  </a:lnTo>
                  <a:lnTo>
                    <a:pt x="886" y="494"/>
                  </a:lnTo>
                  <a:lnTo>
                    <a:pt x="906" y="526"/>
                  </a:lnTo>
                  <a:lnTo>
                    <a:pt x="941" y="534"/>
                  </a:lnTo>
                  <a:lnTo>
                    <a:pt x="979" y="534"/>
                  </a:lnTo>
                  <a:lnTo>
                    <a:pt x="1008" y="527"/>
                  </a:lnTo>
                  <a:lnTo>
                    <a:pt x="1010" y="511"/>
                  </a:lnTo>
                  <a:lnTo>
                    <a:pt x="990" y="488"/>
                  </a:lnTo>
                  <a:lnTo>
                    <a:pt x="1022" y="470"/>
                  </a:lnTo>
                  <a:lnTo>
                    <a:pt x="1043" y="470"/>
                  </a:lnTo>
                  <a:lnTo>
                    <a:pt x="1059" y="487"/>
                  </a:lnTo>
                  <a:lnTo>
                    <a:pt x="1078" y="460"/>
                  </a:lnTo>
                  <a:lnTo>
                    <a:pt x="1119" y="484"/>
                  </a:lnTo>
                  <a:lnTo>
                    <a:pt x="1155" y="490"/>
                  </a:lnTo>
                  <a:lnTo>
                    <a:pt x="1184" y="490"/>
                  </a:lnTo>
                  <a:lnTo>
                    <a:pt x="1187" y="541"/>
                  </a:lnTo>
                  <a:lnTo>
                    <a:pt x="1217" y="529"/>
                  </a:lnTo>
                  <a:lnTo>
                    <a:pt x="1217" y="484"/>
                  </a:lnTo>
                  <a:lnTo>
                    <a:pt x="1220" y="463"/>
                  </a:lnTo>
                  <a:lnTo>
                    <a:pt x="1172" y="447"/>
                  </a:lnTo>
                  <a:lnTo>
                    <a:pt x="1122" y="428"/>
                  </a:lnTo>
                  <a:lnTo>
                    <a:pt x="1080" y="392"/>
                  </a:lnTo>
                  <a:lnTo>
                    <a:pt x="1063" y="361"/>
                  </a:lnTo>
                  <a:lnTo>
                    <a:pt x="1056" y="315"/>
                  </a:lnTo>
                  <a:lnTo>
                    <a:pt x="1038" y="307"/>
                  </a:lnTo>
                  <a:lnTo>
                    <a:pt x="1062" y="279"/>
                  </a:lnTo>
                  <a:lnTo>
                    <a:pt x="1052" y="252"/>
                  </a:lnTo>
                  <a:lnTo>
                    <a:pt x="1035" y="229"/>
                  </a:lnTo>
                  <a:lnTo>
                    <a:pt x="1042" y="193"/>
                  </a:lnTo>
                  <a:lnTo>
                    <a:pt x="1042" y="164"/>
                  </a:lnTo>
                  <a:lnTo>
                    <a:pt x="1035" y="142"/>
                  </a:lnTo>
                  <a:lnTo>
                    <a:pt x="1032" y="118"/>
                  </a:lnTo>
                  <a:lnTo>
                    <a:pt x="1054" y="115"/>
                  </a:lnTo>
                  <a:lnTo>
                    <a:pt x="1068" y="145"/>
                  </a:lnTo>
                  <a:lnTo>
                    <a:pt x="1086" y="148"/>
                  </a:lnTo>
                  <a:lnTo>
                    <a:pt x="1088" y="133"/>
                  </a:lnTo>
                  <a:lnTo>
                    <a:pt x="1063" y="100"/>
                  </a:lnTo>
                  <a:lnTo>
                    <a:pt x="1025" y="84"/>
                  </a:lnTo>
                  <a:lnTo>
                    <a:pt x="1008" y="64"/>
                  </a:lnTo>
                  <a:lnTo>
                    <a:pt x="961" y="88"/>
                  </a:lnTo>
                  <a:lnTo>
                    <a:pt x="946" y="79"/>
                  </a:lnTo>
                  <a:lnTo>
                    <a:pt x="927" y="69"/>
                  </a:lnTo>
                  <a:lnTo>
                    <a:pt x="891" y="112"/>
                  </a:lnTo>
                  <a:lnTo>
                    <a:pt x="870" y="128"/>
                  </a:lnTo>
                  <a:lnTo>
                    <a:pt x="846" y="131"/>
                  </a:lnTo>
                  <a:lnTo>
                    <a:pt x="809" y="115"/>
                  </a:lnTo>
                  <a:lnTo>
                    <a:pt x="776" y="98"/>
                  </a:lnTo>
                  <a:lnTo>
                    <a:pt x="752" y="111"/>
                  </a:lnTo>
                  <a:lnTo>
                    <a:pt x="737" y="120"/>
                  </a:lnTo>
                  <a:lnTo>
                    <a:pt x="621" y="118"/>
                  </a:lnTo>
                  <a:lnTo>
                    <a:pt x="578" y="109"/>
                  </a:lnTo>
                  <a:lnTo>
                    <a:pt x="558" y="82"/>
                  </a:lnTo>
                  <a:lnTo>
                    <a:pt x="487" y="115"/>
                  </a:lnTo>
                  <a:lnTo>
                    <a:pt x="446" y="92"/>
                  </a:lnTo>
                  <a:lnTo>
                    <a:pt x="418" y="71"/>
                  </a:lnTo>
                  <a:lnTo>
                    <a:pt x="342" y="71"/>
                  </a:lnTo>
                  <a:lnTo>
                    <a:pt x="293" y="76"/>
                  </a:lnTo>
                  <a:lnTo>
                    <a:pt x="298" y="52"/>
                  </a:lnTo>
                  <a:lnTo>
                    <a:pt x="305" y="26"/>
                  </a:lnTo>
                  <a:lnTo>
                    <a:pt x="260" y="0"/>
                  </a:lnTo>
                  <a:lnTo>
                    <a:pt x="229" y="35"/>
                  </a:lnTo>
                  <a:lnTo>
                    <a:pt x="147" y="19"/>
                  </a:lnTo>
                  <a:lnTo>
                    <a:pt x="107" y="19"/>
                  </a:lnTo>
                  <a:lnTo>
                    <a:pt x="56" y="49"/>
                  </a:lnTo>
                  <a:lnTo>
                    <a:pt x="39" y="84"/>
                  </a:lnTo>
                  <a:lnTo>
                    <a:pt x="40" y="130"/>
                  </a:lnTo>
                  <a:lnTo>
                    <a:pt x="52" y="163"/>
                  </a:lnTo>
                  <a:lnTo>
                    <a:pt x="0" y="177"/>
                  </a:lnTo>
                  <a:lnTo>
                    <a:pt x="2" y="196"/>
                  </a:lnTo>
                  <a:lnTo>
                    <a:pt x="2" y="224"/>
                  </a:lnTo>
                  <a:lnTo>
                    <a:pt x="63" y="224"/>
                  </a:lnTo>
                  <a:lnTo>
                    <a:pt x="59" y="250"/>
                  </a:lnTo>
                  <a:lnTo>
                    <a:pt x="64" y="283"/>
                  </a:lnTo>
                  <a:lnTo>
                    <a:pt x="104" y="293"/>
                  </a:lnTo>
                  <a:lnTo>
                    <a:pt x="167" y="303"/>
                  </a:lnTo>
                  <a:lnTo>
                    <a:pt x="200" y="313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 dirty="0">
                <a:solidFill>
                  <a:prstClr val="black"/>
                </a:solidFill>
              </a:endParaRPr>
            </a:p>
          </p:txBody>
        </p:sp>
        <p:sp>
          <p:nvSpPr>
            <p:cNvPr id="136" name="Freeform 204"/>
            <p:cNvSpPr>
              <a:spLocks noChangeAspect="1"/>
            </p:cNvSpPr>
            <p:nvPr/>
          </p:nvSpPr>
          <p:spPr bwMode="auto">
            <a:xfrm>
              <a:off x="2564755" y="2305092"/>
              <a:ext cx="1239717" cy="1236163"/>
            </a:xfrm>
            <a:custGeom>
              <a:avLst/>
              <a:gdLst>
                <a:gd name="T0" fmla="*/ 71 w 880"/>
                <a:gd name="T1" fmla="*/ 122 h 788"/>
                <a:gd name="T2" fmla="*/ 100 w 880"/>
                <a:gd name="T3" fmla="*/ 175 h 788"/>
                <a:gd name="T4" fmla="*/ 121 w 880"/>
                <a:gd name="T5" fmla="*/ 249 h 788"/>
                <a:gd name="T6" fmla="*/ 136 w 880"/>
                <a:gd name="T7" fmla="*/ 300 h 788"/>
                <a:gd name="T8" fmla="*/ 175 w 880"/>
                <a:gd name="T9" fmla="*/ 377 h 788"/>
                <a:gd name="T10" fmla="*/ 165 w 880"/>
                <a:gd name="T11" fmla="*/ 432 h 788"/>
                <a:gd name="T12" fmla="*/ 179 w 880"/>
                <a:gd name="T13" fmla="*/ 454 h 788"/>
                <a:gd name="T14" fmla="*/ 249 w 880"/>
                <a:gd name="T15" fmla="*/ 483 h 788"/>
                <a:gd name="T16" fmla="*/ 318 w 880"/>
                <a:gd name="T17" fmla="*/ 551 h 788"/>
                <a:gd name="T18" fmla="*/ 313 w 880"/>
                <a:gd name="T19" fmla="*/ 602 h 788"/>
                <a:gd name="T20" fmla="*/ 344 w 880"/>
                <a:gd name="T21" fmla="*/ 603 h 788"/>
                <a:gd name="T22" fmla="*/ 415 w 880"/>
                <a:gd name="T23" fmla="*/ 591 h 788"/>
                <a:gd name="T24" fmla="*/ 422 w 880"/>
                <a:gd name="T25" fmla="*/ 543 h 788"/>
                <a:gd name="T26" fmla="*/ 469 w 880"/>
                <a:gd name="T27" fmla="*/ 530 h 788"/>
                <a:gd name="T28" fmla="*/ 514 w 880"/>
                <a:gd name="T29" fmla="*/ 514 h 788"/>
                <a:gd name="T30" fmla="*/ 494 w 880"/>
                <a:gd name="T31" fmla="*/ 471 h 788"/>
                <a:gd name="T32" fmla="*/ 510 w 880"/>
                <a:gd name="T33" fmla="*/ 402 h 788"/>
                <a:gd name="T34" fmla="*/ 550 w 880"/>
                <a:gd name="T35" fmla="*/ 358 h 788"/>
                <a:gd name="T36" fmla="*/ 548 w 880"/>
                <a:gd name="T37" fmla="*/ 329 h 788"/>
                <a:gd name="T38" fmla="*/ 543 w 880"/>
                <a:gd name="T39" fmla="*/ 274 h 788"/>
                <a:gd name="T40" fmla="*/ 580 w 880"/>
                <a:gd name="T41" fmla="*/ 249 h 788"/>
                <a:gd name="T42" fmla="*/ 586 w 880"/>
                <a:gd name="T43" fmla="*/ 205 h 788"/>
                <a:gd name="T44" fmla="*/ 553 w 880"/>
                <a:gd name="T45" fmla="*/ 189 h 788"/>
                <a:gd name="T46" fmla="*/ 487 w 880"/>
                <a:gd name="T47" fmla="*/ 193 h 788"/>
                <a:gd name="T48" fmla="*/ 465 w 880"/>
                <a:gd name="T49" fmla="*/ 132 h 788"/>
                <a:gd name="T50" fmla="*/ 470 w 880"/>
                <a:gd name="T51" fmla="*/ 92 h 788"/>
                <a:gd name="T52" fmla="*/ 429 w 880"/>
                <a:gd name="T53" fmla="*/ 97 h 788"/>
                <a:gd name="T54" fmla="*/ 404 w 880"/>
                <a:gd name="T55" fmla="*/ 77 h 788"/>
                <a:gd name="T56" fmla="*/ 365 w 880"/>
                <a:gd name="T57" fmla="*/ 86 h 788"/>
                <a:gd name="T58" fmla="*/ 323 w 880"/>
                <a:gd name="T59" fmla="*/ 102 h 788"/>
                <a:gd name="T60" fmla="*/ 300 w 880"/>
                <a:gd name="T61" fmla="*/ 91 h 788"/>
                <a:gd name="T62" fmla="*/ 258 w 880"/>
                <a:gd name="T63" fmla="*/ 92 h 788"/>
                <a:gd name="T64" fmla="*/ 176 w 880"/>
                <a:gd name="T65" fmla="*/ 91 h 788"/>
                <a:gd name="T66" fmla="*/ 142 w 880"/>
                <a:gd name="T67" fmla="*/ 47 h 788"/>
                <a:gd name="T68" fmla="*/ 99 w 880"/>
                <a:gd name="T69" fmla="*/ 32 h 788"/>
                <a:gd name="T70" fmla="*/ 63 w 880"/>
                <a:gd name="T71" fmla="*/ 10 h 788"/>
                <a:gd name="T72" fmla="*/ 0 w 880"/>
                <a:gd name="T73" fmla="*/ 23 h 788"/>
                <a:gd name="T74" fmla="*/ 29 w 880"/>
                <a:gd name="T75" fmla="*/ 69 h 7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80"/>
                <a:gd name="T115" fmla="*/ 0 h 788"/>
                <a:gd name="T116" fmla="*/ 880 w 880"/>
                <a:gd name="T117" fmla="*/ 788 h 7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80" h="788">
                  <a:moveTo>
                    <a:pt x="40" y="115"/>
                  </a:moveTo>
                  <a:lnTo>
                    <a:pt x="104" y="155"/>
                  </a:lnTo>
                  <a:lnTo>
                    <a:pt x="139" y="197"/>
                  </a:lnTo>
                  <a:lnTo>
                    <a:pt x="146" y="223"/>
                  </a:lnTo>
                  <a:lnTo>
                    <a:pt x="183" y="260"/>
                  </a:lnTo>
                  <a:lnTo>
                    <a:pt x="177" y="317"/>
                  </a:lnTo>
                  <a:lnTo>
                    <a:pt x="195" y="336"/>
                  </a:lnTo>
                  <a:lnTo>
                    <a:pt x="197" y="382"/>
                  </a:lnTo>
                  <a:lnTo>
                    <a:pt x="243" y="448"/>
                  </a:lnTo>
                  <a:lnTo>
                    <a:pt x="256" y="478"/>
                  </a:lnTo>
                  <a:lnTo>
                    <a:pt x="223" y="529"/>
                  </a:lnTo>
                  <a:lnTo>
                    <a:pt x="241" y="549"/>
                  </a:lnTo>
                  <a:lnTo>
                    <a:pt x="239" y="574"/>
                  </a:lnTo>
                  <a:lnTo>
                    <a:pt x="261" y="577"/>
                  </a:lnTo>
                  <a:lnTo>
                    <a:pt x="312" y="574"/>
                  </a:lnTo>
                  <a:lnTo>
                    <a:pt x="365" y="615"/>
                  </a:lnTo>
                  <a:lnTo>
                    <a:pt x="408" y="648"/>
                  </a:lnTo>
                  <a:lnTo>
                    <a:pt x="464" y="701"/>
                  </a:lnTo>
                  <a:lnTo>
                    <a:pt x="478" y="749"/>
                  </a:lnTo>
                  <a:lnTo>
                    <a:pt x="457" y="766"/>
                  </a:lnTo>
                  <a:lnTo>
                    <a:pt x="468" y="787"/>
                  </a:lnTo>
                  <a:lnTo>
                    <a:pt x="501" y="767"/>
                  </a:lnTo>
                  <a:lnTo>
                    <a:pt x="582" y="785"/>
                  </a:lnTo>
                  <a:lnTo>
                    <a:pt x="606" y="752"/>
                  </a:lnTo>
                  <a:lnTo>
                    <a:pt x="630" y="740"/>
                  </a:lnTo>
                  <a:lnTo>
                    <a:pt x="615" y="690"/>
                  </a:lnTo>
                  <a:lnTo>
                    <a:pt x="637" y="668"/>
                  </a:lnTo>
                  <a:lnTo>
                    <a:pt x="685" y="674"/>
                  </a:lnTo>
                  <a:lnTo>
                    <a:pt x="735" y="667"/>
                  </a:lnTo>
                  <a:lnTo>
                    <a:pt x="750" y="654"/>
                  </a:lnTo>
                  <a:lnTo>
                    <a:pt x="739" y="612"/>
                  </a:lnTo>
                  <a:lnTo>
                    <a:pt x="722" y="598"/>
                  </a:lnTo>
                  <a:lnTo>
                    <a:pt x="752" y="567"/>
                  </a:lnTo>
                  <a:lnTo>
                    <a:pt x="743" y="512"/>
                  </a:lnTo>
                  <a:lnTo>
                    <a:pt x="750" y="463"/>
                  </a:lnTo>
                  <a:lnTo>
                    <a:pt x="802" y="455"/>
                  </a:lnTo>
                  <a:lnTo>
                    <a:pt x="840" y="426"/>
                  </a:lnTo>
                  <a:lnTo>
                    <a:pt x="799" y="419"/>
                  </a:lnTo>
                  <a:lnTo>
                    <a:pt x="792" y="403"/>
                  </a:lnTo>
                  <a:lnTo>
                    <a:pt x="794" y="349"/>
                  </a:lnTo>
                  <a:lnTo>
                    <a:pt x="840" y="349"/>
                  </a:lnTo>
                  <a:lnTo>
                    <a:pt x="846" y="317"/>
                  </a:lnTo>
                  <a:lnTo>
                    <a:pt x="879" y="287"/>
                  </a:lnTo>
                  <a:lnTo>
                    <a:pt x="855" y="261"/>
                  </a:lnTo>
                  <a:lnTo>
                    <a:pt x="818" y="256"/>
                  </a:lnTo>
                  <a:lnTo>
                    <a:pt x="806" y="240"/>
                  </a:lnTo>
                  <a:lnTo>
                    <a:pt x="759" y="251"/>
                  </a:lnTo>
                  <a:lnTo>
                    <a:pt x="710" y="244"/>
                  </a:lnTo>
                  <a:lnTo>
                    <a:pt x="678" y="188"/>
                  </a:lnTo>
                  <a:lnTo>
                    <a:pt x="678" y="167"/>
                  </a:lnTo>
                  <a:lnTo>
                    <a:pt x="686" y="148"/>
                  </a:lnTo>
                  <a:lnTo>
                    <a:pt x="686" y="117"/>
                  </a:lnTo>
                  <a:lnTo>
                    <a:pt x="646" y="117"/>
                  </a:lnTo>
                  <a:lnTo>
                    <a:pt x="626" y="124"/>
                  </a:lnTo>
                  <a:lnTo>
                    <a:pt x="610" y="111"/>
                  </a:lnTo>
                  <a:lnTo>
                    <a:pt x="590" y="98"/>
                  </a:lnTo>
                  <a:lnTo>
                    <a:pt x="555" y="96"/>
                  </a:lnTo>
                  <a:lnTo>
                    <a:pt x="533" y="109"/>
                  </a:lnTo>
                  <a:lnTo>
                    <a:pt x="474" y="111"/>
                  </a:lnTo>
                  <a:lnTo>
                    <a:pt x="470" y="129"/>
                  </a:lnTo>
                  <a:lnTo>
                    <a:pt x="445" y="124"/>
                  </a:lnTo>
                  <a:lnTo>
                    <a:pt x="438" y="115"/>
                  </a:lnTo>
                  <a:lnTo>
                    <a:pt x="400" y="147"/>
                  </a:lnTo>
                  <a:lnTo>
                    <a:pt x="376" y="118"/>
                  </a:lnTo>
                  <a:lnTo>
                    <a:pt x="323" y="117"/>
                  </a:lnTo>
                  <a:lnTo>
                    <a:pt x="257" y="115"/>
                  </a:lnTo>
                  <a:lnTo>
                    <a:pt x="217" y="69"/>
                  </a:lnTo>
                  <a:lnTo>
                    <a:pt x="207" y="59"/>
                  </a:lnTo>
                  <a:lnTo>
                    <a:pt x="179" y="69"/>
                  </a:lnTo>
                  <a:lnTo>
                    <a:pt x="144" y="42"/>
                  </a:lnTo>
                  <a:lnTo>
                    <a:pt x="91" y="26"/>
                  </a:lnTo>
                  <a:lnTo>
                    <a:pt x="92" y="12"/>
                  </a:lnTo>
                  <a:lnTo>
                    <a:pt x="66" y="0"/>
                  </a:lnTo>
                  <a:lnTo>
                    <a:pt x="0" y="28"/>
                  </a:lnTo>
                  <a:lnTo>
                    <a:pt x="31" y="52"/>
                  </a:lnTo>
                  <a:lnTo>
                    <a:pt x="42" y="88"/>
                  </a:lnTo>
                  <a:lnTo>
                    <a:pt x="40" y="115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 dirty="0">
                <a:solidFill>
                  <a:prstClr val="black"/>
                </a:solidFill>
              </a:endParaRPr>
            </a:p>
          </p:txBody>
        </p:sp>
        <p:sp>
          <p:nvSpPr>
            <p:cNvPr id="137" name="Freeform 205"/>
            <p:cNvSpPr>
              <a:spLocks noChangeAspect="1"/>
            </p:cNvSpPr>
            <p:nvPr/>
          </p:nvSpPr>
          <p:spPr bwMode="auto">
            <a:xfrm>
              <a:off x="3687489" y="2584916"/>
              <a:ext cx="875094" cy="755525"/>
            </a:xfrm>
            <a:custGeom>
              <a:avLst/>
              <a:gdLst>
                <a:gd name="T0" fmla="*/ 32 w 621"/>
                <a:gd name="T1" fmla="*/ 109 h 481"/>
                <a:gd name="T2" fmla="*/ 52 w 621"/>
                <a:gd name="T3" fmla="*/ 119 h 481"/>
                <a:gd name="T4" fmla="*/ 62 w 621"/>
                <a:gd name="T5" fmla="*/ 142 h 481"/>
                <a:gd name="T6" fmla="*/ 98 w 621"/>
                <a:gd name="T7" fmla="*/ 139 h 481"/>
                <a:gd name="T8" fmla="*/ 118 w 621"/>
                <a:gd name="T9" fmla="*/ 164 h 481"/>
                <a:gd name="T10" fmla="*/ 150 w 621"/>
                <a:gd name="T11" fmla="*/ 169 h 481"/>
                <a:gd name="T12" fmla="*/ 175 w 621"/>
                <a:gd name="T13" fmla="*/ 181 h 481"/>
                <a:gd name="T14" fmla="*/ 175 w 621"/>
                <a:gd name="T15" fmla="*/ 201 h 481"/>
                <a:gd name="T16" fmla="*/ 193 w 621"/>
                <a:gd name="T17" fmla="*/ 223 h 481"/>
                <a:gd name="T18" fmla="*/ 190 w 621"/>
                <a:gd name="T19" fmla="*/ 276 h 481"/>
                <a:gd name="T20" fmla="*/ 170 w 621"/>
                <a:gd name="T21" fmla="*/ 287 h 481"/>
                <a:gd name="T22" fmla="*/ 175 w 621"/>
                <a:gd name="T23" fmla="*/ 312 h 481"/>
                <a:gd name="T24" fmla="*/ 215 w 621"/>
                <a:gd name="T25" fmla="*/ 328 h 481"/>
                <a:gd name="T26" fmla="*/ 262 w 621"/>
                <a:gd name="T27" fmla="*/ 343 h 481"/>
                <a:gd name="T28" fmla="*/ 290 w 621"/>
                <a:gd name="T29" fmla="*/ 365 h 481"/>
                <a:gd name="T30" fmla="*/ 306 w 621"/>
                <a:gd name="T31" fmla="*/ 380 h 481"/>
                <a:gd name="T32" fmla="*/ 334 w 621"/>
                <a:gd name="T33" fmla="*/ 372 h 481"/>
                <a:gd name="T34" fmla="*/ 352 w 621"/>
                <a:gd name="T35" fmla="*/ 345 h 481"/>
                <a:gd name="T36" fmla="*/ 381 w 621"/>
                <a:gd name="T37" fmla="*/ 337 h 481"/>
                <a:gd name="T38" fmla="*/ 412 w 621"/>
                <a:gd name="T39" fmla="*/ 332 h 481"/>
                <a:gd name="T40" fmla="*/ 425 w 621"/>
                <a:gd name="T41" fmla="*/ 325 h 481"/>
                <a:gd name="T42" fmla="*/ 411 w 621"/>
                <a:gd name="T43" fmla="*/ 281 h 481"/>
                <a:gd name="T44" fmla="*/ 401 w 621"/>
                <a:gd name="T45" fmla="*/ 228 h 481"/>
                <a:gd name="T46" fmla="*/ 375 w 621"/>
                <a:gd name="T47" fmla="*/ 192 h 481"/>
                <a:gd name="T48" fmla="*/ 359 w 621"/>
                <a:gd name="T49" fmla="*/ 176 h 481"/>
                <a:gd name="T50" fmla="*/ 361 w 621"/>
                <a:gd name="T51" fmla="*/ 136 h 481"/>
                <a:gd name="T52" fmla="*/ 339 w 621"/>
                <a:gd name="T53" fmla="*/ 117 h 481"/>
                <a:gd name="T54" fmla="*/ 302 w 621"/>
                <a:gd name="T55" fmla="*/ 118 h 481"/>
                <a:gd name="T56" fmla="*/ 249 w 621"/>
                <a:gd name="T57" fmla="*/ 67 h 481"/>
                <a:gd name="T58" fmla="*/ 206 w 621"/>
                <a:gd name="T59" fmla="*/ 21 h 481"/>
                <a:gd name="T60" fmla="*/ 182 w 621"/>
                <a:gd name="T61" fmla="*/ 3 h 481"/>
                <a:gd name="T62" fmla="*/ 153 w 621"/>
                <a:gd name="T63" fmla="*/ 5 h 481"/>
                <a:gd name="T64" fmla="*/ 153 w 621"/>
                <a:gd name="T65" fmla="*/ 50 h 481"/>
                <a:gd name="T66" fmla="*/ 135 w 621"/>
                <a:gd name="T67" fmla="*/ 61 h 481"/>
                <a:gd name="T68" fmla="*/ 132 w 621"/>
                <a:gd name="T69" fmla="*/ 48 h 481"/>
                <a:gd name="T70" fmla="*/ 132 w 621"/>
                <a:gd name="T71" fmla="*/ 21 h 481"/>
                <a:gd name="T72" fmla="*/ 112 w 621"/>
                <a:gd name="T73" fmla="*/ 23 h 481"/>
                <a:gd name="T74" fmla="*/ 88 w 621"/>
                <a:gd name="T75" fmla="*/ 16 h 481"/>
                <a:gd name="T76" fmla="*/ 64 w 621"/>
                <a:gd name="T77" fmla="*/ 0 h 481"/>
                <a:gd name="T78" fmla="*/ 45 w 621"/>
                <a:gd name="T79" fmla="*/ 17 h 481"/>
                <a:gd name="T80" fmla="*/ 30 w 621"/>
                <a:gd name="T81" fmla="*/ 5 h 481"/>
                <a:gd name="T82" fmla="*/ 6 w 621"/>
                <a:gd name="T83" fmla="*/ 10 h 481"/>
                <a:gd name="T84" fmla="*/ 0 w 621"/>
                <a:gd name="T85" fmla="*/ 21 h 481"/>
                <a:gd name="T86" fmla="*/ 16 w 621"/>
                <a:gd name="T87" fmla="*/ 42 h 481"/>
                <a:gd name="T88" fmla="*/ 7 w 621"/>
                <a:gd name="T89" fmla="*/ 50 h 481"/>
                <a:gd name="T90" fmla="*/ 21 w 621"/>
                <a:gd name="T91" fmla="*/ 63 h 481"/>
                <a:gd name="T92" fmla="*/ 39 w 621"/>
                <a:gd name="T93" fmla="*/ 64 h 481"/>
                <a:gd name="T94" fmla="*/ 54 w 621"/>
                <a:gd name="T95" fmla="*/ 79 h 481"/>
                <a:gd name="T96" fmla="*/ 55 w 621"/>
                <a:gd name="T97" fmla="*/ 90 h 481"/>
                <a:gd name="T98" fmla="*/ 32 w 621"/>
                <a:gd name="T99" fmla="*/ 109 h 48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21"/>
                <a:gd name="T151" fmla="*/ 0 h 481"/>
                <a:gd name="T152" fmla="*/ 621 w 621"/>
                <a:gd name="T153" fmla="*/ 481 h 48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21" h="481">
                  <a:moveTo>
                    <a:pt x="47" y="137"/>
                  </a:moveTo>
                  <a:lnTo>
                    <a:pt x="75" y="151"/>
                  </a:lnTo>
                  <a:lnTo>
                    <a:pt x="91" y="179"/>
                  </a:lnTo>
                  <a:lnTo>
                    <a:pt x="143" y="176"/>
                  </a:lnTo>
                  <a:lnTo>
                    <a:pt x="173" y="207"/>
                  </a:lnTo>
                  <a:lnTo>
                    <a:pt x="220" y="213"/>
                  </a:lnTo>
                  <a:lnTo>
                    <a:pt x="256" y="229"/>
                  </a:lnTo>
                  <a:lnTo>
                    <a:pt x="256" y="255"/>
                  </a:lnTo>
                  <a:lnTo>
                    <a:pt x="281" y="282"/>
                  </a:lnTo>
                  <a:lnTo>
                    <a:pt x="277" y="348"/>
                  </a:lnTo>
                  <a:lnTo>
                    <a:pt x="247" y="363"/>
                  </a:lnTo>
                  <a:lnTo>
                    <a:pt x="256" y="394"/>
                  </a:lnTo>
                  <a:lnTo>
                    <a:pt x="314" y="414"/>
                  </a:lnTo>
                  <a:lnTo>
                    <a:pt x="382" y="433"/>
                  </a:lnTo>
                  <a:lnTo>
                    <a:pt x="422" y="460"/>
                  </a:lnTo>
                  <a:lnTo>
                    <a:pt x="446" y="480"/>
                  </a:lnTo>
                  <a:lnTo>
                    <a:pt x="486" y="472"/>
                  </a:lnTo>
                  <a:lnTo>
                    <a:pt x="514" y="436"/>
                  </a:lnTo>
                  <a:lnTo>
                    <a:pt x="555" y="427"/>
                  </a:lnTo>
                  <a:lnTo>
                    <a:pt x="599" y="420"/>
                  </a:lnTo>
                  <a:lnTo>
                    <a:pt x="620" y="411"/>
                  </a:lnTo>
                  <a:lnTo>
                    <a:pt x="598" y="354"/>
                  </a:lnTo>
                  <a:lnTo>
                    <a:pt x="583" y="288"/>
                  </a:lnTo>
                  <a:lnTo>
                    <a:pt x="547" y="243"/>
                  </a:lnTo>
                  <a:lnTo>
                    <a:pt x="523" y="222"/>
                  </a:lnTo>
                  <a:lnTo>
                    <a:pt x="525" y="172"/>
                  </a:lnTo>
                  <a:lnTo>
                    <a:pt x="495" y="148"/>
                  </a:lnTo>
                  <a:lnTo>
                    <a:pt x="442" y="150"/>
                  </a:lnTo>
                  <a:lnTo>
                    <a:pt x="362" y="84"/>
                  </a:lnTo>
                  <a:lnTo>
                    <a:pt x="300" y="26"/>
                  </a:lnTo>
                  <a:lnTo>
                    <a:pt x="265" y="3"/>
                  </a:lnTo>
                  <a:lnTo>
                    <a:pt x="223" y="5"/>
                  </a:lnTo>
                  <a:lnTo>
                    <a:pt x="223" y="64"/>
                  </a:lnTo>
                  <a:lnTo>
                    <a:pt x="196" y="76"/>
                  </a:lnTo>
                  <a:lnTo>
                    <a:pt x="192" y="61"/>
                  </a:lnTo>
                  <a:lnTo>
                    <a:pt x="192" y="26"/>
                  </a:lnTo>
                  <a:lnTo>
                    <a:pt x="163" y="28"/>
                  </a:lnTo>
                  <a:lnTo>
                    <a:pt x="128" y="21"/>
                  </a:lnTo>
                  <a:lnTo>
                    <a:pt x="93" y="0"/>
                  </a:lnTo>
                  <a:lnTo>
                    <a:pt x="66" y="22"/>
                  </a:lnTo>
                  <a:lnTo>
                    <a:pt x="44" y="5"/>
                  </a:lnTo>
                  <a:lnTo>
                    <a:pt x="11" y="15"/>
                  </a:lnTo>
                  <a:lnTo>
                    <a:pt x="0" y="26"/>
                  </a:lnTo>
                  <a:lnTo>
                    <a:pt x="22" y="52"/>
                  </a:lnTo>
                  <a:lnTo>
                    <a:pt x="12" y="64"/>
                  </a:lnTo>
                  <a:lnTo>
                    <a:pt x="31" y="79"/>
                  </a:lnTo>
                  <a:lnTo>
                    <a:pt x="56" y="81"/>
                  </a:lnTo>
                  <a:lnTo>
                    <a:pt x="79" y="100"/>
                  </a:lnTo>
                  <a:lnTo>
                    <a:pt x="80" y="114"/>
                  </a:lnTo>
                  <a:lnTo>
                    <a:pt x="47" y="137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138" name="Freeform 206"/>
            <p:cNvSpPr>
              <a:spLocks noChangeAspect="1"/>
            </p:cNvSpPr>
            <p:nvPr/>
          </p:nvSpPr>
          <p:spPr bwMode="auto">
            <a:xfrm>
              <a:off x="3579622" y="2800545"/>
              <a:ext cx="738361" cy="744002"/>
            </a:xfrm>
            <a:custGeom>
              <a:avLst/>
              <a:gdLst>
                <a:gd name="T0" fmla="*/ 15 w 525"/>
                <a:gd name="T1" fmla="*/ 267 h 474"/>
                <a:gd name="T2" fmla="*/ 37 w 525"/>
                <a:gd name="T3" fmla="*/ 276 h 474"/>
                <a:gd name="T4" fmla="*/ 75 w 525"/>
                <a:gd name="T5" fmla="*/ 272 h 474"/>
                <a:gd name="T6" fmla="*/ 91 w 525"/>
                <a:gd name="T7" fmla="*/ 284 h 474"/>
                <a:gd name="T8" fmla="*/ 93 w 525"/>
                <a:gd name="T9" fmla="*/ 312 h 474"/>
                <a:gd name="T10" fmla="*/ 101 w 525"/>
                <a:gd name="T11" fmla="*/ 346 h 474"/>
                <a:gd name="T12" fmla="*/ 129 w 525"/>
                <a:gd name="T13" fmla="*/ 371 h 474"/>
                <a:gd name="T14" fmla="*/ 183 w 525"/>
                <a:gd name="T15" fmla="*/ 373 h 474"/>
                <a:gd name="T16" fmla="*/ 207 w 525"/>
                <a:gd name="T17" fmla="*/ 362 h 474"/>
                <a:gd name="T18" fmla="*/ 221 w 525"/>
                <a:gd name="T19" fmla="*/ 325 h 474"/>
                <a:gd name="T20" fmla="*/ 242 w 525"/>
                <a:gd name="T21" fmla="*/ 292 h 474"/>
                <a:gd name="T22" fmla="*/ 254 w 525"/>
                <a:gd name="T23" fmla="*/ 270 h 474"/>
                <a:gd name="T24" fmla="*/ 294 w 525"/>
                <a:gd name="T25" fmla="*/ 276 h 474"/>
                <a:gd name="T26" fmla="*/ 339 w 525"/>
                <a:gd name="T27" fmla="*/ 274 h 474"/>
                <a:gd name="T28" fmla="*/ 356 w 525"/>
                <a:gd name="T29" fmla="*/ 265 h 474"/>
                <a:gd name="T30" fmla="*/ 316 w 525"/>
                <a:gd name="T31" fmla="*/ 237 h 474"/>
                <a:gd name="T32" fmla="*/ 275 w 525"/>
                <a:gd name="T33" fmla="*/ 221 h 474"/>
                <a:gd name="T34" fmla="*/ 225 w 525"/>
                <a:gd name="T35" fmla="*/ 205 h 474"/>
                <a:gd name="T36" fmla="*/ 220 w 525"/>
                <a:gd name="T37" fmla="*/ 178 h 474"/>
                <a:gd name="T38" fmla="*/ 239 w 525"/>
                <a:gd name="T39" fmla="*/ 167 h 474"/>
                <a:gd name="T40" fmla="*/ 241 w 525"/>
                <a:gd name="T41" fmla="*/ 134 h 474"/>
                <a:gd name="T42" fmla="*/ 234 w 525"/>
                <a:gd name="T43" fmla="*/ 108 h 474"/>
                <a:gd name="T44" fmla="*/ 225 w 525"/>
                <a:gd name="T45" fmla="*/ 88 h 474"/>
                <a:gd name="T46" fmla="*/ 225 w 525"/>
                <a:gd name="T47" fmla="*/ 67 h 474"/>
                <a:gd name="T48" fmla="*/ 193 w 525"/>
                <a:gd name="T49" fmla="*/ 54 h 474"/>
                <a:gd name="T50" fmla="*/ 168 w 525"/>
                <a:gd name="T51" fmla="*/ 53 h 474"/>
                <a:gd name="T52" fmla="*/ 148 w 525"/>
                <a:gd name="T53" fmla="*/ 30 h 474"/>
                <a:gd name="T54" fmla="*/ 112 w 525"/>
                <a:gd name="T55" fmla="*/ 30 h 474"/>
                <a:gd name="T56" fmla="*/ 98 w 525"/>
                <a:gd name="T57" fmla="*/ 10 h 474"/>
                <a:gd name="T58" fmla="*/ 83 w 525"/>
                <a:gd name="T59" fmla="*/ 0 h 474"/>
                <a:gd name="T60" fmla="*/ 83 w 525"/>
                <a:gd name="T61" fmla="*/ 27 h 474"/>
                <a:gd name="T62" fmla="*/ 46 w 525"/>
                <a:gd name="T63" fmla="*/ 25 h 474"/>
                <a:gd name="T64" fmla="*/ 44 w 525"/>
                <a:gd name="T65" fmla="*/ 65 h 474"/>
                <a:gd name="T66" fmla="*/ 53 w 525"/>
                <a:gd name="T67" fmla="*/ 82 h 474"/>
                <a:gd name="T68" fmla="*/ 77 w 525"/>
                <a:gd name="T69" fmla="*/ 88 h 474"/>
                <a:gd name="T70" fmla="*/ 52 w 525"/>
                <a:gd name="T71" fmla="*/ 108 h 474"/>
                <a:gd name="T72" fmla="*/ 17 w 525"/>
                <a:gd name="T73" fmla="*/ 111 h 474"/>
                <a:gd name="T74" fmla="*/ 17 w 525"/>
                <a:gd name="T75" fmla="*/ 148 h 474"/>
                <a:gd name="T76" fmla="*/ 19 w 525"/>
                <a:gd name="T77" fmla="*/ 181 h 474"/>
                <a:gd name="T78" fmla="*/ 17 w 525"/>
                <a:gd name="T79" fmla="*/ 202 h 474"/>
                <a:gd name="T80" fmla="*/ 0 w 525"/>
                <a:gd name="T81" fmla="*/ 222 h 474"/>
                <a:gd name="T82" fmla="*/ 12 w 525"/>
                <a:gd name="T83" fmla="*/ 235 h 474"/>
                <a:gd name="T84" fmla="*/ 15 w 525"/>
                <a:gd name="T85" fmla="*/ 267 h 47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25"/>
                <a:gd name="T130" fmla="*/ 0 h 474"/>
                <a:gd name="T131" fmla="*/ 525 w 525"/>
                <a:gd name="T132" fmla="*/ 474 h 47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25" h="474">
                  <a:moveTo>
                    <a:pt x="21" y="339"/>
                  </a:moveTo>
                  <a:lnTo>
                    <a:pt x="54" y="349"/>
                  </a:lnTo>
                  <a:lnTo>
                    <a:pt x="110" y="345"/>
                  </a:lnTo>
                  <a:lnTo>
                    <a:pt x="134" y="360"/>
                  </a:lnTo>
                  <a:lnTo>
                    <a:pt x="137" y="395"/>
                  </a:lnTo>
                  <a:lnTo>
                    <a:pt x="149" y="439"/>
                  </a:lnTo>
                  <a:lnTo>
                    <a:pt x="189" y="471"/>
                  </a:lnTo>
                  <a:lnTo>
                    <a:pt x="270" y="473"/>
                  </a:lnTo>
                  <a:lnTo>
                    <a:pt x="305" y="458"/>
                  </a:lnTo>
                  <a:lnTo>
                    <a:pt x="325" y="412"/>
                  </a:lnTo>
                  <a:lnTo>
                    <a:pt x="356" y="370"/>
                  </a:lnTo>
                  <a:lnTo>
                    <a:pt x="374" y="342"/>
                  </a:lnTo>
                  <a:lnTo>
                    <a:pt x="434" y="349"/>
                  </a:lnTo>
                  <a:lnTo>
                    <a:pt x="498" y="347"/>
                  </a:lnTo>
                  <a:lnTo>
                    <a:pt x="524" y="337"/>
                  </a:lnTo>
                  <a:lnTo>
                    <a:pt x="463" y="301"/>
                  </a:lnTo>
                  <a:lnTo>
                    <a:pt x="405" y="280"/>
                  </a:lnTo>
                  <a:lnTo>
                    <a:pt x="331" y="259"/>
                  </a:lnTo>
                  <a:lnTo>
                    <a:pt x="324" y="226"/>
                  </a:lnTo>
                  <a:lnTo>
                    <a:pt x="351" y="212"/>
                  </a:lnTo>
                  <a:lnTo>
                    <a:pt x="354" y="171"/>
                  </a:lnTo>
                  <a:lnTo>
                    <a:pt x="345" y="137"/>
                  </a:lnTo>
                  <a:lnTo>
                    <a:pt x="331" y="112"/>
                  </a:lnTo>
                  <a:lnTo>
                    <a:pt x="331" y="85"/>
                  </a:lnTo>
                  <a:lnTo>
                    <a:pt x="283" y="69"/>
                  </a:lnTo>
                  <a:lnTo>
                    <a:pt x="246" y="68"/>
                  </a:lnTo>
                  <a:lnTo>
                    <a:pt x="218" y="38"/>
                  </a:lnTo>
                  <a:lnTo>
                    <a:pt x="165" y="39"/>
                  </a:lnTo>
                  <a:lnTo>
                    <a:pt x="145" y="10"/>
                  </a:lnTo>
                  <a:lnTo>
                    <a:pt x="122" y="0"/>
                  </a:lnTo>
                  <a:lnTo>
                    <a:pt x="122" y="32"/>
                  </a:lnTo>
                  <a:lnTo>
                    <a:pt x="68" y="30"/>
                  </a:lnTo>
                  <a:lnTo>
                    <a:pt x="65" y="82"/>
                  </a:lnTo>
                  <a:lnTo>
                    <a:pt x="78" y="104"/>
                  </a:lnTo>
                  <a:lnTo>
                    <a:pt x="113" y="111"/>
                  </a:lnTo>
                  <a:lnTo>
                    <a:pt x="77" y="137"/>
                  </a:lnTo>
                  <a:lnTo>
                    <a:pt x="25" y="141"/>
                  </a:lnTo>
                  <a:lnTo>
                    <a:pt x="24" y="188"/>
                  </a:lnTo>
                  <a:lnTo>
                    <a:pt x="29" y="230"/>
                  </a:lnTo>
                  <a:lnTo>
                    <a:pt x="25" y="256"/>
                  </a:lnTo>
                  <a:lnTo>
                    <a:pt x="0" y="281"/>
                  </a:lnTo>
                  <a:lnTo>
                    <a:pt x="17" y="298"/>
                  </a:lnTo>
                  <a:lnTo>
                    <a:pt x="21" y="339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 dirty="0">
                <a:solidFill>
                  <a:prstClr val="black"/>
                </a:solidFill>
              </a:endParaRPr>
            </a:p>
          </p:txBody>
        </p:sp>
        <p:sp>
          <p:nvSpPr>
            <p:cNvPr id="139" name="Freeform 207"/>
            <p:cNvSpPr>
              <a:spLocks noChangeAspect="1"/>
            </p:cNvSpPr>
            <p:nvPr/>
          </p:nvSpPr>
          <p:spPr bwMode="auto">
            <a:xfrm>
              <a:off x="3383637" y="3323981"/>
              <a:ext cx="1257948" cy="910251"/>
            </a:xfrm>
            <a:custGeom>
              <a:avLst/>
              <a:gdLst>
                <a:gd name="T0" fmla="*/ 42 w 893"/>
                <a:gd name="T1" fmla="*/ 122 h 580"/>
                <a:gd name="T2" fmla="*/ 101 w 893"/>
                <a:gd name="T3" fmla="*/ 205 h 580"/>
                <a:gd name="T4" fmla="*/ 191 w 893"/>
                <a:gd name="T5" fmla="*/ 275 h 580"/>
                <a:gd name="T6" fmla="*/ 257 w 893"/>
                <a:gd name="T7" fmla="*/ 364 h 580"/>
                <a:gd name="T8" fmla="*/ 314 w 893"/>
                <a:gd name="T9" fmla="*/ 397 h 580"/>
                <a:gd name="T10" fmla="*/ 349 w 893"/>
                <a:gd name="T11" fmla="*/ 433 h 580"/>
                <a:gd name="T12" fmla="*/ 396 w 893"/>
                <a:gd name="T13" fmla="*/ 420 h 580"/>
                <a:gd name="T14" fmla="*/ 431 w 893"/>
                <a:gd name="T15" fmla="*/ 420 h 580"/>
                <a:gd name="T16" fmla="*/ 503 w 893"/>
                <a:gd name="T17" fmla="*/ 457 h 580"/>
                <a:gd name="T18" fmla="*/ 511 w 893"/>
                <a:gd name="T19" fmla="*/ 421 h 580"/>
                <a:gd name="T20" fmla="*/ 567 w 893"/>
                <a:gd name="T21" fmla="*/ 420 h 580"/>
                <a:gd name="T22" fmla="*/ 584 w 893"/>
                <a:gd name="T23" fmla="*/ 363 h 580"/>
                <a:gd name="T24" fmla="*/ 611 w 893"/>
                <a:gd name="T25" fmla="*/ 344 h 580"/>
                <a:gd name="T26" fmla="*/ 598 w 893"/>
                <a:gd name="T27" fmla="*/ 297 h 580"/>
                <a:gd name="T28" fmla="*/ 531 w 893"/>
                <a:gd name="T29" fmla="*/ 262 h 580"/>
                <a:gd name="T30" fmla="*/ 511 w 893"/>
                <a:gd name="T31" fmla="*/ 290 h 580"/>
                <a:gd name="T32" fmla="*/ 490 w 893"/>
                <a:gd name="T33" fmla="*/ 262 h 580"/>
                <a:gd name="T34" fmla="*/ 439 w 893"/>
                <a:gd name="T35" fmla="*/ 249 h 580"/>
                <a:gd name="T36" fmla="*/ 381 w 893"/>
                <a:gd name="T37" fmla="*/ 223 h 580"/>
                <a:gd name="T38" fmla="*/ 345 w 893"/>
                <a:gd name="T39" fmla="*/ 178 h 580"/>
                <a:gd name="T40" fmla="*/ 400 w 893"/>
                <a:gd name="T41" fmla="*/ 172 h 580"/>
                <a:gd name="T42" fmla="*/ 453 w 893"/>
                <a:gd name="T43" fmla="*/ 169 h 580"/>
                <a:gd name="T44" fmla="*/ 426 w 893"/>
                <a:gd name="T45" fmla="*/ 132 h 580"/>
                <a:gd name="T46" fmla="*/ 384 w 893"/>
                <a:gd name="T47" fmla="*/ 117 h 580"/>
                <a:gd name="T48" fmla="*/ 411 w 893"/>
                <a:gd name="T49" fmla="*/ 65 h 580"/>
                <a:gd name="T50" fmla="*/ 454 w 893"/>
                <a:gd name="T51" fmla="*/ 56 h 580"/>
                <a:gd name="T52" fmla="*/ 450 w 893"/>
                <a:gd name="T53" fmla="*/ 0 h 580"/>
                <a:gd name="T54" fmla="*/ 390 w 893"/>
                <a:gd name="T55" fmla="*/ 11 h 580"/>
                <a:gd name="T56" fmla="*/ 320 w 893"/>
                <a:gd name="T57" fmla="*/ 60 h 580"/>
                <a:gd name="T58" fmla="*/ 277 w 893"/>
                <a:gd name="T59" fmla="*/ 107 h 580"/>
                <a:gd name="T60" fmla="*/ 210 w 893"/>
                <a:gd name="T61" fmla="*/ 93 h 580"/>
                <a:gd name="T62" fmla="*/ 188 w 893"/>
                <a:gd name="T63" fmla="*/ 39 h 580"/>
                <a:gd name="T64" fmla="*/ 168 w 893"/>
                <a:gd name="T65" fmla="*/ 10 h 580"/>
                <a:gd name="T66" fmla="*/ 110 w 893"/>
                <a:gd name="T67" fmla="*/ 6 h 580"/>
                <a:gd name="T68" fmla="*/ 69 w 893"/>
                <a:gd name="T69" fmla="*/ 17 h 580"/>
                <a:gd name="T70" fmla="*/ 24 w 893"/>
                <a:gd name="T71" fmla="*/ 31 h 580"/>
                <a:gd name="T72" fmla="*/ 15 w 893"/>
                <a:gd name="T73" fmla="*/ 80 h 5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3"/>
                <a:gd name="T112" fmla="*/ 0 h 580"/>
                <a:gd name="T113" fmla="*/ 893 w 893"/>
                <a:gd name="T114" fmla="*/ 580 h 58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3" h="580">
                  <a:moveTo>
                    <a:pt x="0" y="132"/>
                  </a:moveTo>
                  <a:lnTo>
                    <a:pt x="61" y="155"/>
                  </a:lnTo>
                  <a:lnTo>
                    <a:pt x="102" y="227"/>
                  </a:lnTo>
                  <a:lnTo>
                    <a:pt x="148" y="260"/>
                  </a:lnTo>
                  <a:lnTo>
                    <a:pt x="219" y="303"/>
                  </a:lnTo>
                  <a:lnTo>
                    <a:pt x="278" y="348"/>
                  </a:lnTo>
                  <a:lnTo>
                    <a:pt x="314" y="417"/>
                  </a:lnTo>
                  <a:lnTo>
                    <a:pt x="374" y="464"/>
                  </a:lnTo>
                  <a:lnTo>
                    <a:pt x="430" y="487"/>
                  </a:lnTo>
                  <a:lnTo>
                    <a:pt x="459" y="502"/>
                  </a:lnTo>
                  <a:lnTo>
                    <a:pt x="472" y="481"/>
                  </a:lnTo>
                  <a:lnTo>
                    <a:pt x="508" y="549"/>
                  </a:lnTo>
                  <a:lnTo>
                    <a:pt x="529" y="579"/>
                  </a:lnTo>
                  <a:lnTo>
                    <a:pt x="577" y="533"/>
                  </a:lnTo>
                  <a:lnTo>
                    <a:pt x="595" y="544"/>
                  </a:lnTo>
                  <a:lnTo>
                    <a:pt x="628" y="533"/>
                  </a:lnTo>
                  <a:lnTo>
                    <a:pt x="694" y="562"/>
                  </a:lnTo>
                  <a:lnTo>
                    <a:pt x="734" y="579"/>
                  </a:lnTo>
                  <a:lnTo>
                    <a:pt x="747" y="563"/>
                  </a:lnTo>
                  <a:lnTo>
                    <a:pt x="745" y="536"/>
                  </a:lnTo>
                  <a:lnTo>
                    <a:pt x="797" y="549"/>
                  </a:lnTo>
                  <a:lnTo>
                    <a:pt x="827" y="535"/>
                  </a:lnTo>
                  <a:lnTo>
                    <a:pt x="850" y="503"/>
                  </a:lnTo>
                  <a:lnTo>
                    <a:pt x="851" y="463"/>
                  </a:lnTo>
                  <a:lnTo>
                    <a:pt x="884" y="455"/>
                  </a:lnTo>
                  <a:lnTo>
                    <a:pt x="892" y="437"/>
                  </a:lnTo>
                  <a:lnTo>
                    <a:pt x="878" y="414"/>
                  </a:lnTo>
                  <a:lnTo>
                    <a:pt x="874" y="378"/>
                  </a:lnTo>
                  <a:lnTo>
                    <a:pt x="811" y="351"/>
                  </a:lnTo>
                  <a:lnTo>
                    <a:pt x="774" y="333"/>
                  </a:lnTo>
                  <a:lnTo>
                    <a:pt x="763" y="358"/>
                  </a:lnTo>
                  <a:lnTo>
                    <a:pt x="745" y="368"/>
                  </a:lnTo>
                  <a:lnTo>
                    <a:pt x="733" y="351"/>
                  </a:lnTo>
                  <a:lnTo>
                    <a:pt x="714" y="332"/>
                  </a:lnTo>
                  <a:lnTo>
                    <a:pt x="665" y="332"/>
                  </a:lnTo>
                  <a:lnTo>
                    <a:pt x="641" y="316"/>
                  </a:lnTo>
                  <a:lnTo>
                    <a:pt x="646" y="288"/>
                  </a:lnTo>
                  <a:lnTo>
                    <a:pt x="556" y="283"/>
                  </a:lnTo>
                  <a:lnTo>
                    <a:pt x="521" y="263"/>
                  </a:lnTo>
                  <a:lnTo>
                    <a:pt x="503" y="227"/>
                  </a:lnTo>
                  <a:lnTo>
                    <a:pt x="529" y="192"/>
                  </a:lnTo>
                  <a:lnTo>
                    <a:pt x="584" y="218"/>
                  </a:lnTo>
                  <a:lnTo>
                    <a:pt x="629" y="230"/>
                  </a:lnTo>
                  <a:lnTo>
                    <a:pt x="661" y="214"/>
                  </a:lnTo>
                  <a:lnTo>
                    <a:pt x="652" y="185"/>
                  </a:lnTo>
                  <a:lnTo>
                    <a:pt x="621" y="167"/>
                  </a:lnTo>
                  <a:lnTo>
                    <a:pt x="602" y="152"/>
                  </a:lnTo>
                  <a:lnTo>
                    <a:pt x="561" y="149"/>
                  </a:lnTo>
                  <a:lnTo>
                    <a:pt x="564" y="125"/>
                  </a:lnTo>
                  <a:lnTo>
                    <a:pt x="600" y="82"/>
                  </a:lnTo>
                  <a:lnTo>
                    <a:pt x="632" y="80"/>
                  </a:lnTo>
                  <a:lnTo>
                    <a:pt x="662" y="71"/>
                  </a:lnTo>
                  <a:lnTo>
                    <a:pt x="670" y="46"/>
                  </a:lnTo>
                  <a:lnTo>
                    <a:pt x="656" y="0"/>
                  </a:lnTo>
                  <a:lnTo>
                    <a:pt x="632" y="13"/>
                  </a:lnTo>
                  <a:lnTo>
                    <a:pt x="571" y="16"/>
                  </a:lnTo>
                  <a:lnTo>
                    <a:pt x="511" y="6"/>
                  </a:lnTo>
                  <a:lnTo>
                    <a:pt x="467" y="76"/>
                  </a:lnTo>
                  <a:lnTo>
                    <a:pt x="440" y="121"/>
                  </a:lnTo>
                  <a:lnTo>
                    <a:pt x="404" y="135"/>
                  </a:lnTo>
                  <a:lnTo>
                    <a:pt x="333" y="137"/>
                  </a:lnTo>
                  <a:lnTo>
                    <a:pt x="306" y="118"/>
                  </a:lnTo>
                  <a:lnTo>
                    <a:pt x="287" y="104"/>
                  </a:lnTo>
                  <a:lnTo>
                    <a:pt x="275" y="49"/>
                  </a:lnTo>
                  <a:lnTo>
                    <a:pt x="270" y="23"/>
                  </a:lnTo>
                  <a:lnTo>
                    <a:pt x="245" y="11"/>
                  </a:lnTo>
                  <a:lnTo>
                    <a:pt x="206" y="14"/>
                  </a:lnTo>
                  <a:lnTo>
                    <a:pt x="161" y="6"/>
                  </a:lnTo>
                  <a:lnTo>
                    <a:pt x="141" y="17"/>
                  </a:lnTo>
                  <a:lnTo>
                    <a:pt x="100" y="22"/>
                  </a:lnTo>
                  <a:lnTo>
                    <a:pt x="52" y="17"/>
                  </a:lnTo>
                  <a:lnTo>
                    <a:pt x="34" y="40"/>
                  </a:lnTo>
                  <a:lnTo>
                    <a:pt x="44" y="73"/>
                  </a:lnTo>
                  <a:lnTo>
                    <a:pt x="20" y="102"/>
                  </a:lnTo>
                  <a:lnTo>
                    <a:pt x="0" y="132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40" name="Freeform 208"/>
            <p:cNvSpPr>
              <a:spLocks noChangeAspect="1"/>
            </p:cNvSpPr>
            <p:nvPr/>
          </p:nvSpPr>
          <p:spPr bwMode="auto">
            <a:xfrm>
              <a:off x="4086828" y="3198207"/>
              <a:ext cx="876614" cy="699560"/>
            </a:xfrm>
            <a:custGeom>
              <a:avLst/>
              <a:gdLst>
                <a:gd name="T0" fmla="*/ 221 w 622"/>
                <a:gd name="T1" fmla="*/ 0 h 445"/>
                <a:gd name="T2" fmla="*/ 207 w 622"/>
                <a:gd name="T3" fmla="*/ 11 h 445"/>
                <a:gd name="T4" fmla="*/ 166 w 622"/>
                <a:gd name="T5" fmla="*/ 17 h 445"/>
                <a:gd name="T6" fmla="*/ 148 w 622"/>
                <a:gd name="T7" fmla="*/ 25 h 445"/>
                <a:gd name="T8" fmla="*/ 132 w 622"/>
                <a:gd name="T9" fmla="*/ 53 h 445"/>
                <a:gd name="T10" fmla="*/ 101 w 622"/>
                <a:gd name="T11" fmla="*/ 52 h 445"/>
                <a:gd name="T12" fmla="*/ 110 w 622"/>
                <a:gd name="T13" fmla="*/ 80 h 445"/>
                <a:gd name="T14" fmla="*/ 108 w 622"/>
                <a:gd name="T15" fmla="*/ 107 h 445"/>
                <a:gd name="T16" fmla="*/ 84 w 622"/>
                <a:gd name="T17" fmla="*/ 113 h 445"/>
                <a:gd name="T18" fmla="*/ 62 w 622"/>
                <a:gd name="T19" fmla="*/ 110 h 445"/>
                <a:gd name="T20" fmla="*/ 39 w 622"/>
                <a:gd name="T21" fmla="*/ 145 h 445"/>
                <a:gd name="T22" fmla="*/ 38 w 622"/>
                <a:gd name="T23" fmla="*/ 168 h 445"/>
                <a:gd name="T24" fmla="*/ 66 w 622"/>
                <a:gd name="T25" fmla="*/ 169 h 445"/>
                <a:gd name="T26" fmla="*/ 90 w 622"/>
                <a:gd name="T27" fmla="*/ 193 h 445"/>
                <a:gd name="T28" fmla="*/ 101 w 622"/>
                <a:gd name="T29" fmla="*/ 211 h 445"/>
                <a:gd name="T30" fmla="*/ 99 w 622"/>
                <a:gd name="T31" fmla="*/ 223 h 445"/>
                <a:gd name="T32" fmla="*/ 83 w 622"/>
                <a:gd name="T33" fmla="*/ 226 h 445"/>
                <a:gd name="T34" fmla="*/ 61 w 622"/>
                <a:gd name="T35" fmla="*/ 222 h 445"/>
                <a:gd name="T36" fmla="*/ 49 w 622"/>
                <a:gd name="T37" fmla="*/ 217 h 445"/>
                <a:gd name="T38" fmla="*/ 16 w 622"/>
                <a:gd name="T39" fmla="*/ 200 h 445"/>
                <a:gd name="T40" fmla="*/ 0 w 622"/>
                <a:gd name="T41" fmla="*/ 222 h 445"/>
                <a:gd name="T42" fmla="*/ 3 w 622"/>
                <a:gd name="T43" fmla="*/ 245 h 445"/>
                <a:gd name="T44" fmla="*/ 28 w 622"/>
                <a:gd name="T45" fmla="*/ 272 h 445"/>
                <a:gd name="T46" fmla="*/ 44 w 622"/>
                <a:gd name="T47" fmla="*/ 276 h 445"/>
                <a:gd name="T48" fmla="*/ 101 w 622"/>
                <a:gd name="T49" fmla="*/ 279 h 445"/>
                <a:gd name="T50" fmla="*/ 96 w 622"/>
                <a:gd name="T51" fmla="*/ 300 h 445"/>
                <a:gd name="T52" fmla="*/ 109 w 622"/>
                <a:gd name="T53" fmla="*/ 311 h 445"/>
                <a:gd name="T54" fmla="*/ 140 w 622"/>
                <a:gd name="T55" fmla="*/ 314 h 445"/>
                <a:gd name="T56" fmla="*/ 151 w 622"/>
                <a:gd name="T57" fmla="*/ 322 h 445"/>
                <a:gd name="T58" fmla="*/ 161 w 622"/>
                <a:gd name="T59" fmla="*/ 342 h 445"/>
                <a:gd name="T60" fmla="*/ 179 w 622"/>
                <a:gd name="T61" fmla="*/ 335 h 445"/>
                <a:gd name="T62" fmla="*/ 187 w 622"/>
                <a:gd name="T63" fmla="*/ 313 h 445"/>
                <a:gd name="T64" fmla="*/ 219 w 622"/>
                <a:gd name="T65" fmla="*/ 335 h 445"/>
                <a:gd name="T66" fmla="*/ 246 w 622"/>
                <a:gd name="T67" fmla="*/ 347 h 445"/>
                <a:gd name="T68" fmla="*/ 257 w 622"/>
                <a:gd name="T69" fmla="*/ 353 h 445"/>
                <a:gd name="T70" fmla="*/ 279 w 622"/>
                <a:gd name="T71" fmla="*/ 344 h 445"/>
                <a:gd name="T72" fmla="*/ 313 w 622"/>
                <a:gd name="T73" fmla="*/ 340 h 445"/>
                <a:gd name="T74" fmla="*/ 315 w 622"/>
                <a:gd name="T75" fmla="*/ 327 h 445"/>
                <a:gd name="T76" fmla="*/ 303 w 622"/>
                <a:gd name="T77" fmla="*/ 311 h 445"/>
                <a:gd name="T78" fmla="*/ 301 w 622"/>
                <a:gd name="T79" fmla="*/ 297 h 445"/>
                <a:gd name="T80" fmla="*/ 327 w 622"/>
                <a:gd name="T81" fmla="*/ 283 h 445"/>
                <a:gd name="T82" fmla="*/ 348 w 622"/>
                <a:gd name="T83" fmla="*/ 287 h 445"/>
                <a:gd name="T84" fmla="*/ 374 w 622"/>
                <a:gd name="T85" fmla="*/ 300 h 445"/>
                <a:gd name="T86" fmla="*/ 387 w 622"/>
                <a:gd name="T87" fmla="*/ 310 h 445"/>
                <a:gd name="T88" fmla="*/ 413 w 622"/>
                <a:gd name="T89" fmla="*/ 283 h 445"/>
                <a:gd name="T90" fmla="*/ 426 w 622"/>
                <a:gd name="T91" fmla="*/ 245 h 445"/>
                <a:gd name="T92" fmla="*/ 423 w 622"/>
                <a:gd name="T93" fmla="*/ 213 h 445"/>
                <a:gd name="T94" fmla="*/ 382 w 622"/>
                <a:gd name="T95" fmla="*/ 193 h 445"/>
                <a:gd name="T96" fmla="*/ 327 w 622"/>
                <a:gd name="T97" fmla="*/ 153 h 445"/>
                <a:gd name="T98" fmla="*/ 299 w 622"/>
                <a:gd name="T99" fmla="*/ 121 h 445"/>
                <a:gd name="T100" fmla="*/ 273 w 622"/>
                <a:gd name="T101" fmla="*/ 85 h 445"/>
                <a:gd name="T102" fmla="*/ 250 w 622"/>
                <a:gd name="T103" fmla="*/ 48 h 445"/>
                <a:gd name="T104" fmla="*/ 232 w 622"/>
                <a:gd name="T105" fmla="*/ 14 h 445"/>
                <a:gd name="T106" fmla="*/ 221 w 622"/>
                <a:gd name="T107" fmla="*/ 0 h 44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22"/>
                <a:gd name="T163" fmla="*/ 0 h 445"/>
                <a:gd name="T164" fmla="*/ 622 w 622"/>
                <a:gd name="T165" fmla="*/ 445 h 44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22" h="445">
                  <a:moveTo>
                    <a:pt x="322" y="0"/>
                  </a:moveTo>
                  <a:lnTo>
                    <a:pt x="301" y="13"/>
                  </a:lnTo>
                  <a:lnTo>
                    <a:pt x="241" y="22"/>
                  </a:lnTo>
                  <a:lnTo>
                    <a:pt x="217" y="30"/>
                  </a:lnTo>
                  <a:lnTo>
                    <a:pt x="192" y="67"/>
                  </a:lnTo>
                  <a:lnTo>
                    <a:pt x="148" y="66"/>
                  </a:lnTo>
                  <a:lnTo>
                    <a:pt x="161" y="100"/>
                  </a:lnTo>
                  <a:lnTo>
                    <a:pt x="156" y="135"/>
                  </a:lnTo>
                  <a:lnTo>
                    <a:pt x="123" y="142"/>
                  </a:lnTo>
                  <a:lnTo>
                    <a:pt x="91" y="138"/>
                  </a:lnTo>
                  <a:lnTo>
                    <a:pt x="56" y="182"/>
                  </a:lnTo>
                  <a:lnTo>
                    <a:pt x="55" y="212"/>
                  </a:lnTo>
                  <a:lnTo>
                    <a:pt x="96" y="213"/>
                  </a:lnTo>
                  <a:lnTo>
                    <a:pt x="132" y="242"/>
                  </a:lnTo>
                  <a:lnTo>
                    <a:pt x="148" y="265"/>
                  </a:lnTo>
                  <a:lnTo>
                    <a:pt x="144" y="281"/>
                  </a:lnTo>
                  <a:lnTo>
                    <a:pt x="120" y="285"/>
                  </a:lnTo>
                  <a:lnTo>
                    <a:pt x="88" y="279"/>
                  </a:lnTo>
                  <a:lnTo>
                    <a:pt x="71" y="273"/>
                  </a:lnTo>
                  <a:lnTo>
                    <a:pt x="23" y="251"/>
                  </a:lnTo>
                  <a:lnTo>
                    <a:pt x="0" y="278"/>
                  </a:lnTo>
                  <a:lnTo>
                    <a:pt x="3" y="309"/>
                  </a:lnTo>
                  <a:lnTo>
                    <a:pt x="40" y="342"/>
                  </a:lnTo>
                  <a:lnTo>
                    <a:pt x="64" y="348"/>
                  </a:lnTo>
                  <a:lnTo>
                    <a:pt x="147" y="351"/>
                  </a:lnTo>
                  <a:lnTo>
                    <a:pt x="139" y="377"/>
                  </a:lnTo>
                  <a:lnTo>
                    <a:pt x="159" y="392"/>
                  </a:lnTo>
                  <a:lnTo>
                    <a:pt x="205" y="395"/>
                  </a:lnTo>
                  <a:lnTo>
                    <a:pt x="221" y="405"/>
                  </a:lnTo>
                  <a:lnTo>
                    <a:pt x="236" y="430"/>
                  </a:lnTo>
                  <a:lnTo>
                    <a:pt x="260" y="422"/>
                  </a:lnTo>
                  <a:lnTo>
                    <a:pt x="273" y="394"/>
                  </a:lnTo>
                  <a:lnTo>
                    <a:pt x="318" y="421"/>
                  </a:lnTo>
                  <a:lnTo>
                    <a:pt x="358" y="437"/>
                  </a:lnTo>
                  <a:lnTo>
                    <a:pt x="374" y="444"/>
                  </a:lnTo>
                  <a:lnTo>
                    <a:pt x="405" y="434"/>
                  </a:lnTo>
                  <a:lnTo>
                    <a:pt x="454" y="428"/>
                  </a:lnTo>
                  <a:lnTo>
                    <a:pt x="459" y="411"/>
                  </a:lnTo>
                  <a:lnTo>
                    <a:pt x="443" y="392"/>
                  </a:lnTo>
                  <a:lnTo>
                    <a:pt x="438" y="374"/>
                  </a:lnTo>
                  <a:lnTo>
                    <a:pt x="476" y="356"/>
                  </a:lnTo>
                  <a:lnTo>
                    <a:pt x="507" y="362"/>
                  </a:lnTo>
                  <a:lnTo>
                    <a:pt x="544" y="378"/>
                  </a:lnTo>
                  <a:lnTo>
                    <a:pt x="563" y="391"/>
                  </a:lnTo>
                  <a:lnTo>
                    <a:pt x="600" y="356"/>
                  </a:lnTo>
                  <a:lnTo>
                    <a:pt x="621" y="309"/>
                  </a:lnTo>
                  <a:lnTo>
                    <a:pt x="615" y="269"/>
                  </a:lnTo>
                  <a:lnTo>
                    <a:pt x="556" y="243"/>
                  </a:lnTo>
                  <a:lnTo>
                    <a:pt x="478" y="193"/>
                  </a:lnTo>
                  <a:lnTo>
                    <a:pt x="434" y="153"/>
                  </a:lnTo>
                  <a:lnTo>
                    <a:pt x="398" y="107"/>
                  </a:lnTo>
                  <a:lnTo>
                    <a:pt x="365" y="60"/>
                  </a:lnTo>
                  <a:lnTo>
                    <a:pt x="337" y="19"/>
                  </a:lnTo>
                  <a:lnTo>
                    <a:pt x="322" y="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 sz="1000" dirty="0">
                <a:solidFill>
                  <a:prstClr val="black"/>
                </a:solidFill>
              </a:endParaRPr>
            </a:p>
          </p:txBody>
        </p:sp>
        <p:sp>
          <p:nvSpPr>
            <p:cNvPr id="141" name="Freeform 209"/>
            <p:cNvSpPr>
              <a:spLocks noChangeAspect="1"/>
            </p:cNvSpPr>
            <p:nvPr/>
          </p:nvSpPr>
          <p:spPr bwMode="auto">
            <a:xfrm>
              <a:off x="4515487" y="4036709"/>
              <a:ext cx="1027020" cy="864162"/>
            </a:xfrm>
            <a:custGeom>
              <a:avLst/>
              <a:gdLst>
                <a:gd name="T0" fmla="*/ 0 w 729"/>
                <a:gd name="T1" fmla="*/ 74 h 550"/>
                <a:gd name="T2" fmla="*/ 32 w 729"/>
                <a:gd name="T3" fmla="*/ 113 h 550"/>
                <a:gd name="T4" fmla="*/ 54 w 729"/>
                <a:gd name="T5" fmla="*/ 144 h 550"/>
                <a:gd name="T6" fmla="*/ 77 w 729"/>
                <a:gd name="T7" fmla="*/ 161 h 550"/>
                <a:gd name="T8" fmla="*/ 66 w 729"/>
                <a:gd name="T9" fmla="*/ 189 h 550"/>
                <a:gd name="T10" fmla="*/ 96 w 729"/>
                <a:gd name="T11" fmla="*/ 206 h 550"/>
                <a:gd name="T12" fmla="*/ 115 w 729"/>
                <a:gd name="T13" fmla="*/ 205 h 550"/>
                <a:gd name="T14" fmla="*/ 126 w 729"/>
                <a:gd name="T15" fmla="*/ 186 h 550"/>
                <a:gd name="T16" fmla="*/ 159 w 729"/>
                <a:gd name="T17" fmla="*/ 205 h 550"/>
                <a:gd name="T18" fmla="*/ 175 w 729"/>
                <a:gd name="T19" fmla="*/ 223 h 550"/>
                <a:gd name="T20" fmla="*/ 157 w 729"/>
                <a:gd name="T21" fmla="*/ 260 h 550"/>
                <a:gd name="T22" fmla="*/ 184 w 729"/>
                <a:gd name="T23" fmla="*/ 258 h 550"/>
                <a:gd name="T24" fmla="*/ 198 w 729"/>
                <a:gd name="T25" fmla="*/ 261 h 550"/>
                <a:gd name="T26" fmla="*/ 239 w 729"/>
                <a:gd name="T27" fmla="*/ 241 h 550"/>
                <a:gd name="T28" fmla="*/ 278 w 729"/>
                <a:gd name="T29" fmla="*/ 264 h 550"/>
                <a:gd name="T30" fmla="*/ 298 w 729"/>
                <a:gd name="T31" fmla="*/ 302 h 550"/>
                <a:gd name="T32" fmla="*/ 307 w 729"/>
                <a:gd name="T33" fmla="*/ 337 h 550"/>
                <a:gd name="T34" fmla="*/ 289 w 729"/>
                <a:gd name="T35" fmla="*/ 357 h 550"/>
                <a:gd name="T36" fmla="*/ 311 w 729"/>
                <a:gd name="T37" fmla="*/ 373 h 550"/>
                <a:gd name="T38" fmla="*/ 361 w 729"/>
                <a:gd name="T39" fmla="*/ 384 h 550"/>
                <a:gd name="T40" fmla="*/ 374 w 729"/>
                <a:gd name="T41" fmla="*/ 434 h 550"/>
                <a:gd name="T42" fmla="*/ 403 w 729"/>
                <a:gd name="T43" fmla="*/ 430 h 550"/>
                <a:gd name="T44" fmla="*/ 430 w 729"/>
                <a:gd name="T45" fmla="*/ 400 h 550"/>
                <a:gd name="T46" fmla="*/ 474 w 729"/>
                <a:gd name="T47" fmla="*/ 404 h 550"/>
                <a:gd name="T48" fmla="*/ 479 w 729"/>
                <a:gd name="T49" fmla="*/ 381 h 550"/>
                <a:gd name="T50" fmla="*/ 493 w 729"/>
                <a:gd name="T51" fmla="*/ 363 h 550"/>
                <a:gd name="T52" fmla="*/ 499 w 729"/>
                <a:gd name="T53" fmla="*/ 340 h 550"/>
                <a:gd name="T54" fmla="*/ 459 w 729"/>
                <a:gd name="T55" fmla="*/ 307 h 550"/>
                <a:gd name="T56" fmla="*/ 432 w 729"/>
                <a:gd name="T57" fmla="*/ 278 h 550"/>
                <a:gd name="T58" fmla="*/ 408 w 729"/>
                <a:gd name="T59" fmla="*/ 216 h 550"/>
                <a:gd name="T60" fmla="*/ 393 w 729"/>
                <a:gd name="T61" fmla="*/ 169 h 550"/>
                <a:gd name="T62" fmla="*/ 424 w 729"/>
                <a:gd name="T63" fmla="*/ 145 h 550"/>
                <a:gd name="T64" fmla="*/ 429 w 729"/>
                <a:gd name="T65" fmla="*/ 121 h 550"/>
                <a:gd name="T66" fmla="*/ 423 w 729"/>
                <a:gd name="T67" fmla="*/ 103 h 550"/>
                <a:gd name="T68" fmla="*/ 403 w 729"/>
                <a:gd name="T69" fmla="*/ 96 h 550"/>
                <a:gd name="T70" fmla="*/ 401 w 729"/>
                <a:gd name="T71" fmla="*/ 121 h 550"/>
                <a:gd name="T72" fmla="*/ 382 w 729"/>
                <a:gd name="T73" fmla="*/ 101 h 550"/>
                <a:gd name="T74" fmla="*/ 365 w 729"/>
                <a:gd name="T75" fmla="*/ 77 h 550"/>
                <a:gd name="T76" fmla="*/ 385 w 729"/>
                <a:gd name="T77" fmla="*/ 65 h 550"/>
                <a:gd name="T78" fmla="*/ 390 w 729"/>
                <a:gd name="T79" fmla="*/ 54 h 550"/>
                <a:gd name="T80" fmla="*/ 379 w 729"/>
                <a:gd name="T81" fmla="*/ 42 h 550"/>
                <a:gd name="T82" fmla="*/ 340 w 729"/>
                <a:gd name="T83" fmla="*/ 50 h 550"/>
                <a:gd name="T84" fmla="*/ 307 w 729"/>
                <a:gd name="T85" fmla="*/ 35 h 550"/>
                <a:gd name="T86" fmla="*/ 301 w 729"/>
                <a:gd name="T87" fmla="*/ 3 h 550"/>
                <a:gd name="T88" fmla="*/ 283 w 729"/>
                <a:gd name="T89" fmla="*/ 2 h 550"/>
                <a:gd name="T90" fmla="*/ 249 w 729"/>
                <a:gd name="T91" fmla="*/ 10 h 550"/>
                <a:gd name="T92" fmla="*/ 234 w 729"/>
                <a:gd name="T93" fmla="*/ 0 h 550"/>
                <a:gd name="T94" fmla="*/ 203 w 729"/>
                <a:gd name="T95" fmla="*/ 36 h 550"/>
                <a:gd name="T96" fmla="*/ 167 w 729"/>
                <a:gd name="T97" fmla="*/ 10 h 550"/>
                <a:gd name="T98" fmla="*/ 126 w 729"/>
                <a:gd name="T99" fmla="*/ 9 h 550"/>
                <a:gd name="T100" fmla="*/ 107 w 729"/>
                <a:gd name="T101" fmla="*/ 23 h 550"/>
                <a:gd name="T102" fmla="*/ 96 w 729"/>
                <a:gd name="T103" fmla="*/ 33 h 550"/>
                <a:gd name="T104" fmla="*/ 84 w 729"/>
                <a:gd name="T105" fmla="*/ 17 h 550"/>
                <a:gd name="T106" fmla="*/ 65 w 729"/>
                <a:gd name="T107" fmla="*/ 10 h 550"/>
                <a:gd name="T108" fmla="*/ 49 w 729"/>
                <a:gd name="T109" fmla="*/ 3 h 550"/>
                <a:gd name="T110" fmla="*/ 32 w 729"/>
                <a:gd name="T111" fmla="*/ 10 h 550"/>
                <a:gd name="T112" fmla="*/ 22 w 729"/>
                <a:gd name="T113" fmla="*/ 59 h 550"/>
                <a:gd name="T114" fmla="*/ 0 w 729"/>
                <a:gd name="T115" fmla="*/ 74 h 5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29"/>
                <a:gd name="T175" fmla="*/ 0 h 550"/>
                <a:gd name="T176" fmla="*/ 729 w 729"/>
                <a:gd name="T177" fmla="*/ 550 h 55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29" h="550">
                  <a:moveTo>
                    <a:pt x="0" y="94"/>
                  </a:moveTo>
                  <a:lnTo>
                    <a:pt x="46" y="142"/>
                  </a:lnTo>
                  <a:lnTo>
                    <a:pt x="79" y="181"/>
                  </a:lnTo>
                  <a:lnTo>
                    <a:pt x="111" y="203"/>
                  </a:lnTo>
                  <a:lnTo>
                    <a:pt x="96" y="238"/>
                  </a:lnTo>
                  <a:lnTo>
                    <a:pt x="139" y="260"/>
                  </a:lnTo>
                  <a:lnTo>
                    <a:pt x="167" y="259"/>
                  </a:lnTo>
                  <a:lnTo>
                    <a:pt x="183" y="235"/>
                  </a:lnTo>
                  <a:lnTo>
                    <a:pt x="233" y="259"/>
                  </a:lnTo>
                  <a:lnTo>
                    <a:pt x="256" y="282"/>
                  </a:lnTo>
                  <a:lnTo>
                    <a:pt x="228" y="328"/>
                  </a:lnTo>
                  <a:lnTo>
                    <a:pt x="267" y="325"/>
                  </a:lnTo>
                  <a:lnTo>
                    <a:pt x="289" y="329"/>
                  </a:lnTo>
                  <a:lnTo>
                    <a:pt x="348" y="304"/>
                  </a:lnTo>
                  <a:lnTo>
                    <a:pt x="406" y="334"/>
                  </a:lnTo>
                  <a:lnTo>
                    <a:pt x="433" y="381"/>
                  </a:lnTo>
                  <a:lnTo>
                    <a:pt x="448" y="425"/>
                  </a:lnTo>
                  <a:lnTo>
                    <a:pt x="422" y="451"/>
                  </a:lnTo>
                  <a:lnTo>
                    <a:pt x="452" y="472"/>
                  </a:lnTo>
                  <a:lnTo>
                    <a:pt x="525" y="484"/>
                  </a:lnTo>
                  <a:lnTo>
                    <a:pt x="546" y="549"/>
                  </a:lnTo>
                  <a:lnTo>
                    <a:pt x="589" y="545"/>
                  </a:lnTo>
                  <a:lnTo>
                    <a:pt x="627" y="505"/>
                  </a:lnTo>
                  <a:lnTo>
                    <a:pt x="691" y="509"/>
                  </a:lnTo>
                  <a:lnTo>
                    <a:pt x="700" y="481"/>
                  </a:lnTo>
                  <a:lnTo>
                    <a:pt x="720" y="458"/>
                  </a:lnTo>
                  <a:lnTo>
                    <a:pt x="728" y="430"/>
                  </a:lnTo>
                  <a:lnTo>
                    <a:pt x="670" y="388"/>
                  </a:lnTo>
                  <a:lnTo>
                    <a:pt x="629" y="351"/>
                  </a:lnTo>
                  <a:lnTo>
                    <a:pt x="594" y="272"/>
                  </a:lnTo>
                  <a:lnTo>
                    <a:pt x="574" y="213"/>
                  </a:lnTo>
                  <a:lnTo>
                    <a:pt x="619" y="183"/>
                  </a:lnTo>
                  <a:lnTo>
                    <a:pt x="626" y="153"/>
                  </a:lnTo>
                  <a:lnTo>
                    <a:pt x="618" y="130"/>
                  </a:lnTo>
                  <a:lnTo>
                    <a:pt x="589" y="121"/>
                  </a:lnTo>
                  <a:lnTo>
                    <a:pt x="585" y="153"/>
                  </a:lnTo>
                  <a:lnTo>
                    <a:pt x="558" y="128"/>
                  </a:lnTo>
                  <a:lnTo>
                    <a:pt x="533" y="97"/>
                  </a:lnTo>
                  <a:lnTo>
                    <a:pt x="562" y="82"/>
                  </a:lnTo>
                  <a:lnTo>
                    <a:pt x="569" y="69"/>
                  </a:lnTo>
                  <a:lnTo>
                    <a:pt x="553" y="52"/>
                  </a:lnTo>
                  <a:lnTo>
                    <a:pt x="497" y="64"/>
                  </a:lnTo>
                  <a:lnTo>
                    <a:pt x="448" y="45"/>
                  </a:lnTo>
                  <a:lnTo>
                    <a:pt x="441" y="3"/>
                  </a:lnTo>
                  <a:lnTo>
                    <a:pt x="413" y="2"/>
                  </a:lnTo>
                  <a:lnTo>
                    <a:pt x="365" y="10"/>
                  </a:lnTo>
                  <a:lnTo>
                    <a:pt x="341" y="0"/>
                  </a:lnTo>
                  <a:lnTo>
                    <a:pt x="296" y="46"/>
                  </a:lnTo>
                  <a:lnTo>
                    <a:pt x="243" y="10"/>
                  </a:lnTo>
                  <a:lnTo>
                    <a:pt x="183" y="9"/>
                  </a:lnTo>
                  <a:lnTo>
                    <a:pt x="155" y="28"/>
                  </a:lnTo>
                  <a:lnTo>
                    <a:pt x="140" y="43"/>
                  </a:lnTo>
                  <a:lnTo>
                    <a:pt x="123" y="22"/>
                  </a:lnTo>
                  <a:lnTo>
                    <a:pt x="95" y="13"/>
                  </a:lnTo>
                  <a:lnTo>
                    <a:pt x="71" y="3"/>
                  </a:lnTo>
                  <a:lnTo>
                    <a:pt x="47" y="12"/>
                  </a:lnTo>
                  <a:lnTo>
                    <a:pt x="32" y="74"/>
                  </a:lnTo>
                  <a:lnTo>
                    <a:pt x="0" y="94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42" name="Freeform 210"/>
            <p:cNvSpPr>
              <a:spLocks noChangeAspect="1"/>
            </p:cNvSpPr>
            <p:nvPr/>
          </p:nvSpPr>
          <p:spPr bwMode="auto">
            <a:xfrm>
              <a:off x="4596766" y="3709150"/>
              <a:ext cx="556050" cy="395046"/>
            </a:xfrm>
            <a:custGeom>
              <a:avLst/>
              <a:gdLst>
                <a:gd name="T0" fmla="*/ 170 w 395"/>
                <a:gd name="T1" fmla="*/ 0 h 252"/>
                <a:gd name="T2" fmla="*/ 193 w 395"/>
                <a:gd name="T3" fmla="*/ 3 h 252"/>
                <a:gd name="T4" fmla="*/ 226 w 395"/>
                <a:gd name="T5" fmla="*/ 21 h 252"/>
                <a:gd name="T6" fmla="*/ 253 w 395"/>
                <a:gd name="T7" fmla="*/ 36 h 252"/>
                <a:gd name="T8" fmla="*/ 269 w 395"/>
                <a:gd name="T9" fmla="*/ 44 h 252"/>
                <a:gd name="T10" fmla="*/ 260 w 395"/>
                <a:gd name="T11" fmla="*/ 64 h 252"/>
                <a:gd name="T12" fmla="*/ 265 w 395"/>
                <a:gd name="T13" fmla="*/ 90 h 252"/>
                <a:gd name="T14" fmla="*/ 264 w 395"/>
                <a:gd name="T15" fmla="*/ 114 h 252"/>
                <a:gd name="T16" fmla="*/ 240 w 395"/>
                <a:gd name="T17" fmla="*/ 126 h 252"/>
                <a:gd name="T18" fmla="*/ 233 w 395"/>
                <a:gd name="T19" fmla="*/ 136 h 252"/>
                <a:gd name="T20" fmla="*/ 240 w 395"/>
                <a:gd name="T21" fmla="*/ 162 h 252"/>
                <a:gd name="T22" fmla="*/ 211 w 395"/>
                <a:gd name="T23" fmla="*/ 167 h 252"/>
                <a:gd name="T24" fmla="*/ 197 w 395"/>
                <a:gd name="T25" fmla="*/ 170 h 252"/>
                <a:gd name="T26" fmla="*/ 182 w 395"/>
                <a:gd name="T27" fmla="*/ 162 h 252"/>
                <a:gd name="T28" fmla="*/ 155 w 395"/>
                <a:gd name="T29" fmla="*/ 197 h 252"/>
                <a:gd name="T30" fmla="*/ 121 w 395"/>
                <a:gd name="T31" fmla="*/ 170 h 252"/>
                <a:gd name="T32" fmla="*/ 82 w 395"/>
                <a:gd name="T33" fmla="*/ 169 h 252"/>
                <a:gd name="T34" fmla="*/ 57 w 395"/>
                <a:gd name="T35" fmla="*/ 181 h 252"/>
                <a:gd name="T36" fmla="*/ 45 w 395"/>
                <a:gd name="T37" fmla="*/ 197 h 252"/>
                <a:gd name="T38" fmla="*/ 28 w 395"/>
                <a:gd name="T39" fmla="*/ 173 h 252"/>
                <a:gd name="T40" fmla="*/ 3 w 395"/>
                <a:gd name="T41" fmla="*/ 163 h 252"/>
                <a:gd name="T42" fmla="*/ 11 w 395"/>
                <a:gd name="T43" fmla="*/ 153 h 252"/>
                <a:gd name="T44" fmla="*/ 6 w 395"/>
                <a:gd name="T45" fmla="*/ 140 h 252"/>
                <a:gd name="T46" fmla="*/ 0 w 395"/>
                <a:gd name="T47" fmla="*/ 120 h 252"/>
                <a:gd name="T48" fmla="*/ 1 w 395"/>
                <a:gd name="T49" fmla="*/ 105 h 252"/>
                <a:gd name="T50" fmla="*/ 23 w 395"/>
                <a:gd name="T51" fmla="*/ 100 h 252"/>
                <a:gd name="T52" fmla="*/ 49 w 395"/>
                <a:gd name="T53" fmla="*/ 95 h 252"/>
                <a:gd name="T54" fmla="*/ 60 w 395"/>
                <a:gd name="T55" fmla="*/ 82 h 252"/>
                <a:gd name="T56" fmla="*/ 49 w 395"/>
                <a:gd name="T57" fmla="*/ 64 h 252"/>
                <a:gd name="T58" fmla="*/ 45 w 395"/>
                <a:gd name="T59" fmla="*/ 50 h 252"/>
                <a:gd name="T60" fmla="*/ 69 w 395"/>
                <a:gd name="T61" fmla="*/ 35 h 252"/>
                <a:gd name="T62" fmla="*/ 95 w 395"/>
                <a:gd name="T63" fmla="*/ 44 h 252"/>
                <a:gd name="T64" fmla="*/ 124 w 395"/>
                <a:gd name="T65" fmla="*/ 56 h 252"/>
                <a:gd name="T66" fmla="*/ 134 w 395"/>
                <a:gd name="T67" fmla="*/ 66 h 252"/>
                <a:gd name="T68" fmla="*/ 145 w 395"/>
                <a:gd name="T69" fmla="*/ 51 h 252"/>
                <a:gd name="T70" fmla="*/ 163 w 395"/>
                <a:gd name="T71" fmla="*/ 28 h 252"/>
                <a:gd name="T72" fmla="*/ 170 w 395"/>
                <a:gd name="T73" fmla="*/ 0 h 25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95"/>
                <a:gd name="T112" fmla="*/ 0 h 252"/>
                <a:gd name="T113" fmla="*/ 395 w 395"/>
                <a:gd name="T114" fmla="*/ 252 h 25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95" h="252">
                  <a:moveTo>
                    <a:pt x="249" y="0"/>
                  </a:moveTo>
                  <a:lnTo>
                    <a:pt x="283" y="3"/>
                  </a:lnTo>
                  <a:lnTo>
                    <a:pt x="331" y="26"/>
                  </a:lnTo>
                  <a:lnTo>
                    <a:pt x="370" y="46"/>
                  </a:lnTo>
                  <a:lnTo>
                    <a:pt x="394" y="56"/>
                  </a:lnTo>
                  <a:lnTo>
                    <a:pt x="381" y="82"/>
                  </a:lnTo>
                  <a:lnTo>
                    <a:pt x="390" y="114"/>
                  </a:lnTo>
                  <a:lnTo>
                    <a:pt x="386" y="146"/>
                  </a:lnTo>
                  <a:lnTo>
                    <a:pt x="351" y="161"/>
                  </a:lnTo>
                  <a:lnTo>
                    <a:pt x="341" y="173"/>
                  </a:lnTo>
                  <a:lnTo>
                    <a:pt x="351" y="206"/>
                  </a:lnTo>
                  <a:lnTo>
                    <a:pt x="309" y="213"/>
                  </a:lnTo>
                  <a:lnTo>
                    <a:pt x="289" y="216"/>
                  </a:lnTo>
                  <a:lnTo>
                    <a:pt x="266" y="206"/>
                  </a:lnTo>
                  <a:lnTo>
                    <a:pt x="226" y="251"/>
                  </a:lnTo>
                  <a:lnTo>
                    <a:pt x="177" y="216"/>
                  </a:lnTo>
                  <a:lnTo>
                    <a:pt x="120" y="215"/>
                  </a:lnTo>
                  <a:lnTo>
                    <a:pt x="84" y="231"/>
                  </a:lnTo>
                  <a:lnTo>
                    <a:pt x="67" y="251"/>
                  </a:lnTo>
                  <a:lnTo>
                    <a:pt x="41" y="222"/>
                  </a:lnTo>
                  <a:lnTo>
                    <a:pt x="3" y="208"/>
                  </a:lnTo>
                  <a:lnTo>
                    <a:pt x="16" y="195"/>
                  </a:lnTo>
                  <a:lnTo>
                    <a:pt x="8" y="179"/>
                  </a:lnTo>
                  <a:lnTo>
                    <a:pt x="0" y="153"/>
                  </a:lnTo>
                  <a:lnTo>
                    <a:pt x="1" y="134"/>
                  </a:lnTo>
                  <a:lnTo>
                    <a:pt x="33" y="128"/>
                  </a:lnTo>
                  <a:lnTo>
                    <a:pt x="71" y="121"/>
                  </a:lnTo>
                  <a:lnTo>
                    <a:pt x="89" y="104"/>
                  </a:lnTo>
                  <a:lnTo>
                    <a:pt x="71" y="82"/>
                  </a:lnTo>
                  <a:lnTo>
                    <a:pt x="67" y="65"/>
                  </a:lnTo>
                  <a:lnTo>
                    <a:pt x="101" y="45"/>
                  </a:lnTo>
                  <a:lnTo>
                    <a:pt x="140" y="56"/>
                  </a:lnTo>
                  <a:lnTo>
                    <a:pt x="181" y="71"/>
                  </a:lnTo>
                  <a:lnTo>
                    <a:pt x="196" y="84"/>
                  </a:lnTo>
                  <a:lnTo>
                    <a:pt x="212" y="66"/>
                  </a:lnTo>
                  <a:lnTo>
                    <a:pt x="239" y="35"/>
                  </a:lnTo>
                  <a:lnTo>
                    <a:pt x="249" y="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 sz="1000" dirty="0">
                <a:solidFill>
                  <a:prstClr val="black"/>
                </a:solidFill>
              </a:endParaRPr>
            </a:p>
          </p:txBody>
        </p:sp>
        <p:sp>
          <p:nvSpPr>
            <p:cNvPr id="143" name="Freeform 211"/>
            <p:cNvSpPr>
              <a:spLocks noChangeAspect="1"/>
            </p:cNvSpPr>
            <p:nvPr/>
          </p:nvSpPr>
          <p:spPr bwMode="auto">
            <a:xfrm>
              <a:off x="5098883" y="3783221"/>
              <a:ext cx="1798805" cy="1170323"/>
            </a:xfrm>
            <a:custGeom>
              <a:avLst/>
              <a:gdLst>
                <a:gd name="T0" fmla="*/ 65 w 1277"/>
                <a:gd name="T1" fmla="*/ 6 h 746"/>
                <a:gd name="T2" fmla="*/ 118 w 1277"/>
                <a:gd name="T3" fmla="*/ 24 h 746"/>
                <a:gd name="T4" fmla="*/ 170 w 1277"/>
                <a:gd name="T5" fmla="*/ 5 h 746"/>
                <a:gd name="T6" fmla="*/ 230 w 1277"/>
                <a:gd name="T7" fmla="*/ 0 h 746"/>
                <a:gd name="T8" fmla="*/ 280 w 1277"/>
                <a:gd name="T9" fmla="*/ 10 h 746"/>
                <a:gd name="T10" fmla="*/ 279 w 1277"/>
                <a:gd name="T11" fmla="*/ 60 h 746"/>
                <a:gd name="T12" fmla="*/ 215 w 1277"/>
                <a:gd name="T13" fmla="*/ 98 h 746"/>
                <a:gd name="T14" fmla="*/ 278 w 1277"/>
                <a:gd name="T15" fmla="*/ 140 h 746"/>
                <a:gd name="T16" fmla="*/ 377 w 1277"/>
                <a:gd name="T17" fmla="*/ 190 h 746"/>
                <a:gd name="T18" fmla="*/ 475 w 1277"/>
                <a:gd name="T19" fmla="*/ 215 h 746"/>
                <a:gd name="T20" fmla="*/ 541 w 1277"/>
                <a:gd name="T21" fmla="*/ 242 h 746"/>
                <a:gd name="T22" fmla="*/ 620 w 1277"/>
                <a:gd name="T23" fmla="*/ 295 h 746"/>
                <a:gd name="T24" fmla="*/ 703 w 1277"/>
                <a:gd name="T25" fmla="*/ 338 h 746"/>
                <a:gd name="T26" fmla="*/ 761 w 1277"/>
                <a:gd name="T27" fmla="*/ 374 h 746"/>
                <a:gd name="T28" fmla="*/ 787 w 1277"/>
                <a:gd name="T29" fmla="*/ 403 h 746"/>
                <a:gd name="T30" fmla="*/ 851 w 1277"/>
                <a:gd name="T31" fmla="*/ 437 h 746"/>
                <a:gd name="T32" fmla="*/ 874 w 1277"/>
                <a:gd name="T33" fmla="*/ 505 h 746"/>
                <a:gd name="T34" fmla="*/ 856 w 1277"/>
                <a:gd name="T35" fmla="*/ 549 h 746"/>
                <a:gd name="T36" fmla="*/ 816 w 1277"/>
                <a:gd name="T37" fmla="*/ 571 h 746"/>
                <a:gd name="T38" fmla="*/ 776 w 1277"/>
                <a:gd name="T39" fmla="*/ 517 h 746"/>
                <a:gd name="T40" fmla="*/ 728 w 1277"/>
                <a:gd name="T41" fmla="*/ 464 h 746"/>
                <a:gd name="T42" fmla="*/ 620 w 1277"/>
                <a:gd name="T43" fmla="*/ 454 h 746"/>
                <a:gd name="T44" fmla="*/ 571 w 1277"/>
                <a:gd name="T45" fmla="*/ 395 h 746"/>
                <a:gd name="T46" fmla="*/ 503 w 1277"/>
                <a:gd name="T47" fmla="*/ 396 h 746"/>
                <a:gd name="T48" fmla="*/ 467 w 1277"/>
                <a:gd name="T49" fmla="*/ 396 h 746"/>
                <a:gd name="T50" fmla="*/ 434 w 1277"/>
                <a:gd name="T51" fmla="*/ 361 h 746"/>
                <a:gd name="T52" fmla="*/ 416 w 1277"/>
                <a:gd name="T53" fmla="*/ 324 h 746"/>
                <a:gd name="T54" fmla="*/ 376 w 1277"/>
                <a:gd name="T55" fmla="*/ 328 h 746"/>
                <a:gd name="T56" fmla="*/ 331 w 1277"/>
                <a:gd name="T57" fmla="*/ 300 h 746"/>
                <a:gd name="T58" fmla="*/ 284 w 1277"/>
                <a:gd name="T59" fmla="*/ 259 h 746"/>
                <a:gd name="T60" fmla="*/ 224 w 1277"/>
                <a:gd name="T61" fmla="*/ 231 h 746"/>
                <a:gd name="T62" fmla="*/ 140 w 1277"/>
                <a:gd name="T63" fmla="*/ 236 h 746"/>
                <a:gd name="T64" fmla="*/ 118 w 1277"/>
                <a:gd name="T65" fmla="*/ 225 h 746"/>
                <a:gd name="T66" fmla="*/ 108 w 1277"/>
                <a:gd name="T67" fmla="*/ 243 h 746"/>
                <a:gd name="T68" fmla="*/ 79 w 1277"/>
                <a:gd name="T69" fmla="*/ 199 h 746"/>
                <a:gd name="T70" fmla="*/ 100 w 1277"/>
                <a:gd name="T71" fmla="*/ 178 h 746"/>
                <a:gd name="T72" fmla="*/ 79 w 1277"/>
                <a:gd name="T73" fmla="*/ 170 h 746"/>
                <a:gd name="T74" fmla="*/ 42 w 1277"/>
                <a:gd name="T75" fmla="*/ 171 h 746"/>
                <a:gd name="T76" fmla="*/ 18 w 1277"/>
                <a:gd name="T77" fmla="*/ 137 h 746"/>
                <a:gd name="T78" fmla="*/ 6 w 1277"/>
                <a:gd name="T79" fmla="*/ 125 h 746"/>
                <a:gd name="T80" fmla="*/ 0 w 1277"/>
                <a:gd name="T81" fmla="*/ 91 h 746"/>
                <a:gd name="T82" fmla="*/ 30 w 1277"/>
                <a:gd name="T83" fmla="*/ 71 h 746"/>
                <a:gd name="T84" fmla="*/ 27 w 1277"/>
                <a:gd name="T85" fmla="*/ 38 h 746"/>
                <a:gd name="T86" fmla="*/ 32 w 1277"/>
                <a:gd name="T87" fmla="*/ 10 h 7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77"/>
                <a:gd name="T133" fmla="*/ 0 h 746"/>
                <a:gd name="T134" fmla="*/ 1277 w 1277"/>
                <a:gd name="T135" fmla="*/ 746 h 7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77" h="746">
                  <a:moveTo>
                    <a:pt x="46" y="12"/>
                  </a:moveTo>
                  <a:lnTo>
                    <a:pt x="95" y="6"/>
                  </a:lnTo>
                  <a:lnTo>
                    <a:pt x="143" y="13"/>
                  </a:lnTo>
                  <a:lnTo>
                    <a:pt x="173" y="29"/>
                  </a:lnTo>
                  <a:lnTo>
                    <a:pt x="200" y="12"/>
                  </a:lnTo>
                  <a:lnTo>
                    <a:pt x="247" y="5"/>
                  </a:lnTo>
                  <a:lnTo>
                    <a:pt x="300" y="10"/>
                  </a:lnTo>
                  <a:lnTo>
                    <a:pt x="337" y="0"/>
                  </a:lnTo>
                  <a:lnTo>
                    <a:pt x="382" y="3"/>
                  </a:lnTo>
                  <a:lnTo>
                    <a:pt x="410" y="12"/>
                  </a:lnTo>
                  <a:lnTo>
                    <a:pt x="417" y="43"/>
                  </a:lnTo>
                  <a:lnTo>
                    <a:pt x="408" y="76"/>
                  </a:lnTo>
                  <a:lnTo>
                    <a:pt x="353" y="101"/>
                  </a:lnTo>
                  <a:lnTo>
                    <a:pt x="314" y="125"/>
                  </a:lnTo>
                  <a:lnTo>
                    <a:pt x="344" y="157"/>
                  </a:lnTo>
                  <a:lnTo>
                    <a:pt x="405" y="178"/>
                  </a:lnTo>
                  <a:lnTo>
                    <a:pt x="470" y="211"/>
                  </a:lnTo>
                  <a:lnTo>
                    <a:pt x="551" y="241"/>
                  </a:lnTo>
                  <a:lnTo>
                    <a:pt x="624" y="272"/>
                  </a:lnTo>
                  <a:lnTo>
                    <a:pt x="692" y="274"/>
                  </a:lnTo>
                  <a:lnTo>
                    <a:pt x="739" y="300"/>
                  </a:lnTo>
                  <a:lnTo>
                    <a:pt x="789" y="307"/>
                  </a:lnTo>
                  <a:lnTo>
                    <a:pt x="829" y="345"/>
                  </a:lnTo>
                  <a:lnTo>
                    <a:pt x="906" y="376"/>
                  </a:lnTo>
                  <a:lnTo>
                    <a:pt x="965" y="381"/>
                  </a:lnTo>
                  <a:lnTo>
                    <a:pt x="1026" y="429"/>
                  </a:lnTo>
                  <a:lnTo>
                    <a:pt x="1094" y="435"/>
                  </a:lnTo>
                  <a:lnTo>
                    <a:pt x="1111" y="474"/>
                  </a:lnTo>
                  <a:lnTo>
                    <a:pt x="1137" y="478"/>
                  </a:lnTo>
                  <a:lnTo>
                    <a:pt x="1150" y="513"/>
                  </a:lnTo>
                  <a:lnTo>
                    <a:pt x="1191" y="536"/>
                  </a:lnTo>
                  <a:lnTo>
                    <a:pt x="1242" y="557"/>
                  </a:lnTo>
                  <a:lnTo>
                    <a:pt x="1248" y="599"/>
                  </a:lnTo>
                  <a:lnTo>
                    <a:pt x="1276" y="642"/>
                  </a:lnTo>
                  <a:lnTo>
                    <a:pt x="1262" y="665"/>
                  </a:lnTo>
                  <a:lnTo>
                    <a:pt x="1248" y="698"/>
                  </a:lnTo>
                  <a:lnTo>
                    <a:pt x="1235" y="745"/>
                  </a:lnTo>
                  <a:lnTo>
                    <a:pt x="1191" y="726"/>
                  </a:lnTo>
                  <a:lnTo>
                    <a:pt x="1135" y="708"/>
                  </a:lnTo>
                  <a:lnTo>
                    <a:pt x="1133" y="657"/>
                  </a:lnTo>
                  <a:lnTo>
                    <a:pt x="1091" y="606"/>
                  </a:lnTo>
                  <a:lnTo>
                    <a:pt x="1062" y="590"/>
                  </a:lnTo>
                  <a:lnTo>
                    <a:pt x="972" y="590"/>
                  </a:lnTo>
                  <a:lnTo>
                    <a:pt x="906" y="577"/>
                  </a:lnTo>
                  <a:lnTo>
                    <a:pt x="864" y="547"/>
                  </a:lnTo>
                  <a:lnTo>
                    <a:pt x="833" y="500"/>
                  </a:lnTo>
                  <a:lnTo>
                    <a:pt x="781" y="494"/>
                  </a:lnTo>
                  <a:lnTo>
                    <a:pt x="736" y="505"/>
                  </a:lnTo>
                  <a:lnTo>
                    <a:pt x="708" y="527"/>
                  </a:lnTo>
                  <a:lnTo>
                    <a:pt x="683" y="503"/>
                  </a:lnTo>
                  <a:lnTo>
                    <a:pt x="654" y="491"/>
                  </a:lnTo>
                  <a:lnTo>
                    <a:pt x="634" y="461"/>
                  </a:lnTo>
                  <a:lnTo>
                    <a:pt x="650" y="425"/>
                  </a:lnTo>
                  <a:lnTo>
                    <a:pt x="607" y="412"/>
                  </a:lnTo>
                  <a:lnTo>
                    <a:pt x="582" y="404"/>
                  </a:lnTo>
                  <a:lnTo>
                    <a:pt x="549" y="418"/>
                  </a:lnTo>
                  <a:lnTo>
                    <a:pt x="514" y="408"/>
                  </a:lnTo>
                  <a:lnTo>
                    <a:pt x="483" y="381"/>
                  </a:lnTo>
                  <a:lnTo>
                    <a:pt x="454" y="340"/>
                  </a:lnTo>
                  <a:lnTo>
                    <a:pt x="414" y="329"/>
                  </a:lnTo>
                  <a:lnTo>
                    <a:pt x="385" y="299"/>
                  </a:lnTo>
                  <a:lnTo>
                    <a:pt x="328" y="293"/>
                  </a:lnTo>
                  <a:lnTo>
                    <a:pt x="271" y="302"/>
                  </a:lnTo>
                  <a:lnTo>
                    <a:pt x="205" y="300"/>
                  </a:lnTo>
                  <a:lnTo>
                    <a:pt x="187" y="282"/>
                  </a:lnTo>
                  <a:lnTo>
                    <a:pt x="173" y="286"/>
                  </a:lnTo>
                  <a:lnTo>
                    <a:pt x="171" y="315"/>
                  </a:lnTo>
                  <a:lnTo>
                    <a:pt x="157" y="309"/>
                  </a:lnTo>
                  <a:lnTo>
                    <a:pt x="128" y="282"/>
                  </a:lnTo>
                  <a:lnTo>
                    <a:pt x="115" y="253"/>
                  </a:lnTo>
                  <a:lnTo>
                    <a:pt x="137" y="247"/>
                  </a:lnTo>
                  <a:lnTo>
                    <a:pt x="147" y="227"/>
                  </a:lnTo>
                  <a:lnTo>
                    <a:pt x="137" y="217"/>
                  </a:lnTo>
                  <a:lnTo>
                    <a:pt x="115" y="216"/>
                  </a:lnTo>
                  <a:lnTo>
                    <a:pt x="84" y="222"/>
                  </a:lnTo>
                  <a:lnTo>
                    <a:pt x="60" y="217"/>
                  </a:lnTo>
                  <a:lnTo>
                    <a:pt x="35" y="206"/>
                  </a:lnTo>
                  <a:lnTo>
                    <a:pt x="26" y="174"/>
                  </a:lnTo>
                  <a:lnTo>
                    <a:pt x="23" y="160"/>
                  </a:lnTo>
                  <a:lnTo>
                    <a:pt x="7" y="158"/>
                  </a:lnTo>
                  <a:lnTo>
                    <a:pt x="0" y="134"/>
                  </a:lnTo>
                  <a:lnTo>
                    <a:pt x="0" y="115"/>
                  </a:lnTo>
                  <a:lnTo>
                    <a:pt x="31" y="101"/>
                  </a:lnTo>
                  <a:lnTo>
                    <a:pt x="44" y="91"/>
                  </a:lnTo>
                  <a:lnTo>
                    <a:pt x="44" y="66"/>
                  </a:lnTo>
                  <a:lnTo>
                    <a:pt x="39" y="48"/>
                  </a:lnTo>
                  <a:lnTo>
                    <a:pt x="40" y="25"/>
                  </a:lnTo>
                  <a:lnTo>
                    <a:pt x="46" y="12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44" name="Freeform 212"/>
            <p:cNvSpPr>
              <a:spLocks noChangeAspect="1"/>
            </p:cNvSpPr>
            <p:nvPr/>
          </p:nvSpPr>
          <p:spPr bwMode="auto">
            <a:xfrm>
              <a:off x="5323734" y="4245754"/>
              <a:ext cx="773304" cy="686392"/>
            </a:xfrm>
            <a:custGeom>
              <a:avLst/>
              <a:gdLst>
                <a:gd name="T0" fmla="*/ 81 w 549"/>
                <a:gd name="T1" fmla="*/ 296 h 437"/>
                <a:gd name="T2" fmla="*/ 82 w 549"/>
                <a:gd name="T3" fmla="*/ 334 h 437"/>
                <a:gd name="T4" fmla="*/ 105 w 549"/>
                <a:gd name="T5" fmla="*/ 339 h 437"/>
                <a:gd name="T6" fmla="*/ 135 w 549"/>
                <a:gd name="T7" fmla="*/ 302 h 437"/>
                <a:gd name="T8" fmla="*/ 147 w 549"/>
                <a:gd name="T9" fmla="*/ 317 h 437"/>
                <a:gd name="T10" fmla="*/ 169 w 549"/>
                <a:gd name="T11" fmla="*/ 302 h 437"/>
                <a:gd name="T12" fmla="*/ 195 w 549"/>
                <a:gd name="T13" fmla="*/ 308 h 437"/>
                <a:gd name="T14" fmla="*/ 197 w 549"/>
                <a:gd name="T15" fmla="*/ 322 h 437"/>
                <a:gd name="T16" fmla="*/ 182 w 549"/>
                <a:gd name="T17" fmla="*/ 336 h 437"/>
                <a:gd name="T18" fmla="*/ 210 w 549"/>
                <a:gd name="T19" fmla="*/ 345 h 437"/>
                <a:gd name="T20" fmla="*/ 228 w 549"/>
                <a:gd name="T21" fmla="*/ 334 h 437"/>
                <a:gd name="T22" fmla="*/ 246 w 549"/>
                <a:gd name="T23" fmla="*/ 332 h 437"/>
                <a:gd name="T24" fmla="*/ 271 w 549"/>
                <a:gd name="T25" fmla="*/ 288 h 437"/>
                <a:gd name="T26" fmla="*/ 300 w 549"/>
                <a:gd name="T27" fmla="*/ 269 h 437"/>
                <a:gd name="T28" fmla="*/ 321 w 549"/>
                <a:gd name="T29" fmla="*/ 268 h 437"/>
                <a:gd name="T30" fmla="*/ 356 w 549"/>
                <a:gd name="T31" fmla="*/ 216 h 437"/>
                <a:gd name="T32" fmla="*/ 375 w 549"/>
                <a:gd name="T33" fmla="*/ 180 h 437"/>
                <a:gd name="T34" fmla="*/ 360 w 549"/>
                <a:gd name="T35" fmla="*/ 164 h 437"/>
                <a:gd name="T36" fmla="*/ 339 w 549"/>
                <a:gd name="T37" fmla="*/ 156 h 437"/>
                <a:gd name="T38" fmla="*/ 324 w 549"/>
                <a:gd name="T39" fmla="*/ 132 h 437"/>
                <a:gd name="T40" fmla="*/ 333 w 549"/>
                <a:gd name="T41" fmla="*/ 99 h 437"/>
                <a:gd name="T42" fmla="*/ 298 w 549"/>
                <a:gd name="T43" fmla="*/ 90 h 437"/>
                <a:gd name="T44" fmla="*/ 286 w 549"/>
                <a:gd name="T45" fmla="*/ 86 h 437"/>
                <a:gd name="T46" fmla="*/ 268 w 549"/>
                <a:gd name="T47" fmla="*/ 98 h 437"/>
                <a:gd name="T48" fmla="*/ 248 w 549"/>
                <a:gd name="T49" fmla="*/ 88 h 437"/>
                <a:gd name="T50" fmla="*/ 221 w 549"/>
                <a:gd name="T51" fmla="*/ 65 h 437"/>
                <a:gd name="T52" fmla="*/ 199 w 549"/>
                <a:gd name="T53" fmla="*/ 31 h 437"/>
                <a:gd name="T54" fmla="*/ 172 w 549"/>
                <a:gd name="T55" fmla="*/ 25 h 437"/>
                <a:gd name="T56" fmla="*/ 158 w 549"/>
                <a:gd name="T57" fmla="*/ 4 h 437"/>
                <a:gd name="T58" fmla="*/ 134 w 549"/>
                <a:gd name="T59" fmla="*/ 0 h 437"/>
                <a:gd name="T60" fmla="*/ 102 w 549"/>
                <a:gd name="T61" fmla="*/ 1 h 437"/>
                <a:gd name="T62" fmla="*/ 81 w 549"/>
                <a:gd name="T63" fmla="*/ 7 h 437"/>
                <a:gd name="T64" fmla="*/ 31 w 549"/>
                <a:gd name="T65" fmla="*/ 10 h 437"/>
                <a:gd name="T66" fmla="*/ 32 w 549"/>
                <a:gd name="T67" fmla="*/ 32 h 437"/>
                <a:gd name="T68" fmla="*/ 15 w 549"/>
                <a:gd name="T69" fmla="*/ 51 h 437"/>
                <a:gd name="T70" fmla="*/ 0 w 549"/>
                <a:gd name="T71" fmla="*/ 63 h 437"/>
                <a:gd name="T72" fmla="*/ 8 w 549"/>
                <a:gd name="T73" fmla="*/ 104 h 437"/>
                <a:gd name="T74" fmla="*/ 32 w 549"/>
                <a:gd name="T75" fmla="*/ 164 h 437"/>
                <a:gd name="T76" fmla="*/ 53 w 549"/>
                <a:gd name="T77" fmla="*/ 197 h 437"/>
                <a:gd name="T78" fmla="*/ 92 w 549"/>
                <a:gd name="T79" fmla="*/ 226 h 437"/>
                <a:gd name="T80" fmla="*/ 108 w 549"/>
                <a:gd name="T81" fmla="*/ 240 h 437"/>
                <a:gd name="T82" fmla="*/ 94 w 549"/>
                <a:gd name="T83" fmla="*/ 262 h 437"/>
                <a:gd name="T84" fmla="*/ 83 w 549"/>
                <a:gd name="T85" fmla="*/ 276 h 437"/>
                <a:gd name="T86" fmla="*/ 81 w 549"/>
                <a:gd name="T87" fmla="*/ 296 h 43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49"/>
                <a:gd name="T133" fmla="*/ 0 h 437"/>
                <a:gd name="T134" fmla="*/ 549 w 549"/>
                <a:gd name="T135" fmla="*/ 437 h 43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49" h="437">
                  <a:moveTo>
                    <a:pt x="118" y="374"/>
                  </a:moveTo>
                  <a:lnTo>
                    <a:pt x="120" y="422"/>
                  </a:lnTo>
                  <a:lnTo>
                    <a:pt x="153" y="429"/>
                  </a:lnTo>
                  <a:lnTo>
                    <a:pt x="197" y="381"/>
                  </a:lnTo>
                  <a:lnTo>
                    <a:pt x="217" y="400"/>
                  </a:lnTo>
                  <a:lnTo>
                    <a:pt x="246" y="383"/>
                  </a:lnTo>
                  <a:lnTo>
                    <a:pt x="285" y="389"/>
                  </a:lnTo>
                  <a:lnTo>
                    <a:pt x="287" y="407"/>
                  </a:lnTo>
                  <a:lnTo>
                    <a:pt x="265" y="425"/>
                  </a:lnTo>
                  <a:lnTo>
                    <a:pt x="306" y="436"/>
                  </a:lnTo>
                  <a:lnTo>
                    <a:pt x="333" y="422"/>
                  </a:lnTo>
                  <a:lnTo>
                    <a:pt x="359" y="420"/>
                  </a:lnTo>
                  <a:lnTo>
                    <a:pt x="396" y="365"/>
                  </a:lnTo>
                  <a:lnTo>
                    <a:pt x="440" y="341"/>
                  </a:lnTo>
                  <a:lnTo>
                    <a:pt x="468" y="340"/>
                  </a:lnTo>
                  <a:lnTo>
                    <a:pt x="520" y="272"/>
                  </a:lnTo>
                  <a:lnTo>
                    <a:pt x="548" y="227"/>
                  </a:lnTo>
                  <a:lnTo>
                    <a:pt x="524" y="207"/>
                  </a:lnTo>
                  <a:lnTo>
                    <a:pt x="495" y="197"/>
                  </a:lnTo>
                  <a:lnTo>
                    <a:pt x="474" y="167"/>
                  </a:lnTo>
                  <a:lnTo>
                    <a:pt x="485" y="125"/>
                  </a:lnTo>
                  <a:lnTo>
                    <a:pt x="434" y="114"/>
                  </a:lnTo>
                  <a:lnTo>
                    <a:pt x="416" y="108"/>
                  </a:lnTo>
                  <a:lnTo>
                    <a:pt x="390" y="124"/>
                  </a:lnTo>
                  <a:lnTo>
                    <a:pt x="362" y="111"/>
                  </a:lnTo>
                  <a:lnTo>
                    <a:pt x="323" y="82"/>
                  </a:lnTo>
                  <a:lnTo>
                    <a:pt x="291" y="40"/>
                  </a:lnTo>
                  <a:lnTo>
                    <a:pt x="250" y="30"/>
                  </a:lnTo>
                  <a:lnTo>
                    <a:pt x="229" y="4"/>
                  </a:lnTo>
                  <a:lnTo>
                    <a:pt x="194" y="0"/>
                  </a:lnTo>
                  <a:lnTo>
                    <a:pt x="149" y="1"/>
                  </a:lnTo>
                  <a:lnTo>
                    <a:pt x="118" y="7"/>
                  </a:lnTo>
                  <a:lnTo>
                    <a:pt x="45" y="11"/>
                  </a:lnTo>
                  <a:lnTo>
                    <a:pt x="47" y="42"/>
                  </a:lnTo>
                  <a:lnTo>
                    <a:pt x="21" y="65"/>
                  </a:lnTo>
                  <a:lnTo>
                    <a:pt x="0" y="79"/>
                  </a:lnTo>
                  <a:lnTo>
                    <a:pt x="13" y="131"/>
                  </a:lnTo>
                  <a:lnTo>
                    <a:pt x="47" y="207"/>
                  </a:lnTo>
                  <a:lnTo>
                    <a:pt x="78" y="248"/>
                  </a:lnTo>
                  <a:lnTo>
                    <a:pt x="134" y="285"/>
                  </a:lnTo>
                  <a:lnTo>
                    <a:pt x="157" y="304"/>
                  </a:lnTo>
                  <a:lnTo>
                    <a:pt x="137" y="332"/>
                  </a:lnTo>
                  <a:lnTo>
                    <a:pt x="122" y="349"/>
                  </a:lnTo>
                  <a:lnTo>
                    <a:pt x="118" y="374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45" name="Freeform 213"/>
            <p:cNvSpPr>
              <a:spLocks noChangeAspect="1"/>
            </p:cNvSpPr>
            <p:nvPr/>
          </p:nvSpPr>
          <p:spPr bwMode="auto">
            <a:xfrm>
              <a:off x="5518199" y="4774127"/>
              <a:ext cx="777862" cy="1321757"/>
            </a:xfrm>
            <a:custGeom>
              <a:avLst/>
              <a:gdLst>
                <a:gd name="T0" fmla="*/ 26 w 552"/>
                <a:gd name="T1" fmla="*/ 122 h 842"/>
                <a:gd name="T2" fmla="*/ 89 w 552"/>
                <a:gd name="T3" fmla="*/ 235 h 842"/>
                <a:gd name="T4" fmla="*/ 115 w 552"/>
                <a:gd name="T5" fmla="*/ 315 h 842"/>
                <a:gd name="T6" fmla="*/ 148 w 552"/>
                <a:gd name="T7" fmla="*/ 375 h 842"/>
                <a:gd name="T8" fmla="*/ 133 w 552"/>
                <a:gd name="T9" fmla="*/ 423 h 842"/>
                <a:gd name="T10" fmla="*/ 93 w 552"/>
                <a:gd name="T11" fmla="*/ 418 h 842"/>
                <a:gd name="T12" fmla="*/ 66 w 552"/>
                <a:gd name="T13" fmla="*/ 445 h 842"/>
                <a:gd name="T14" fmla="*/ 85 w 552"/>
                <a:gd name="T15" fmla="*/ 476 h 842"/>
                <a:gd name="T16" fmla="*/ 52 w 552"/>
                <a:gd name="T17" fmla="*/ 559 h 842"/>
                <a:gd name="T18" fmla="*/ 6 w 552"/>
                <a:gd name="T19" fmla="*/ 570 h 842"/>
                <a:gd name="T20" fmla="*/ 6 w 552"/>
                <a:gd name="T21" fmla="*/ 638 h 842"/>
                <a:gd name="T22" fmla="*/ 102 w 552"/>
                <a:gd name="T23" fmla="*/ 664 h 842"/>
                <a:gd name="T24" fmla="*/ 137 w 552"/>
                <a:gd name="T25" fmla="*/ 630 h 842"/>
                <a:gd name="T26" fmla="*/ 160 w 552"/>
                <a:gd name="T27" fmla="*/ 572 h 842"/>
                <a:gd name="T28" fmla="*/ 206 w 552"/>
                <a:gd name="T29" fmla="*/ 520 h 842"/>
                <a:gd name="T30" fmla="*/ 248 w 552"/>
                <a:gd name="T31" fmla="*/ 502 h 842"/>
                <a:gd name="T32" fmla="*/ 248 w 552"/>
                <a:gd name="T33" fmla="*/ 400 h 842"/>
                <a:gd name="T34" fmla="*/ 276 w 552"/>
                <a:gd name="T35" fmla="*/ 365 h 842"/>
                <a:gd name="T36" fmla="*/ 352 w 552"/>
                <a:gd name="T37" fmla="*/ 362 h 842"/>
                <a:gd name="T38" fmla="*/ 378 w 552"/>
                <a:gd name="T39" fmla="*/ 323 h 842"/>
                <a:gd name="T40" fmla="*/ 360 w 552"/>
                <a:gd name="T41" fmla="*/ 264 h 842"/>
                <a:gd name="T42" fmla="*/ 324 w 552"/>
                <a:gd name="T43" fmla="*/ 185 h 842"/>
                <a:gd name="T44" fmla="*/ 251 w 552"/>
                <a:gd name="T45" fmla="*/ 159 h 842"/>
                <a:gd name="T46" fmla="*/ 213 w 552"/>
                <a:gd name="T47" fmla="*/ 141 h 842"/>
                <a:gd name="T48" fmla="*/ 210 w 552"/>
                <a:gd name="T49" fmla="*/ 76 h 842"/>
                <a:gd name="T50" fmla="*/ 230 w 552"/>
                <a:gd name="T51" fmla="*/ 49 h 842"/>
                <a:gd name="T52" fmla="*/ 221 w 552"/>
                <a:gd name="T53" fmla="*/ 0 h 842"/>
                <a:gd name="T54" fmla="*/ 171 w 552"/>
                <a:gd name="T55" fmla="*/ 28 h 842"/>
                <a:gd name="T56" fmla="*/ 136 w 552"/>
                <a:gd name="T57" fmla="*/ 67 h 842"/>
                <a:gd name="T58" fmla="*/ 87 w 552"/>
                <a:gd name="T59" fmla="*/ 66 h 842"/>
                <a:gd name="T60" fmla="*/ 98 w 552"/>
                <a:gd name="T61" fmla="*/ 40 h 842"/>
                <a:gd name="T62" fmla="*/ 61 w 552"/>
                <a:gd name="T63" fmla="*/ 42 h 842"/>
                <a:gd name="T64" fmla="*/ 38 w 552"/>
                <a:gd name="T65" fmla="*/ 33 h 842"/>
                <a:gd name="T66" fmla="*/ 11 w 552"/>
                <a:gd name="T67" fmla="*/ 69 h 8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52"/>
                <a:gd name="T103" fmla="*/ 0 h 842"/>
                <a:gd name="T104" fmla="*/ 552 w 552"/>
                <a:gd name="T105" fmla="*/ 842 h 8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52" h="842">
                  <a:moveTo>
                    <a:pt x="16" y="88"/>
                  </a:moveTo>
                  <a:lnTo>
                    <a:pt x="38" y="155"/>
                  </a:lnTo>
                  <a:lnTo>
                    <a:pt x="79" y="232"/>
                  </a:lnTo>
                  <a:lnTo>
                    <a:pt x="129" y="298"/>
                  </a:lnTo>
                  <a:lnTo>
                    <a:pt x="164" y="352"/>
                  </a:lnTo>
                  <a:lnTo>
                    <a:pt x="168" y="400"/>
                  </a:lnTo>
                  <a:lnTo>
                    <a:pt x="177" y="441"/>
                  </a:lnTo>
                  <a:lnTo>
                    <a:pt x="217" y="475"/>
                  </a:lnTo>
                  <a:lnTo>
                    <a:pt x="216" y="502"/>
                  </a:lnTo>
                  <a:lnTo>
                    <a:pt x="193" y="538"/>
                  </a:lnTo>
                  <a:lnTo>
                    <a:pt x="164" y="540"/>
                  </a:lnTo>
                  <a:lnTo>
                    <a:pt x="135" y="528"/>
                  </a:lnTo>
                  <a:lnTo>
                    <a:pt x="127" y="557"/>
                  </a:lnTo>
                  <a:lnTo>
                    <a:pt x="96" y="565"/>
                  </a:lnTo>
                  <a:lnTo>
                    <a:pt x="89" y="577"/>
                  </a:lnTo>
                  <a:lnTo>
                    <a:pt x="124" y="603"/>
                  </a:lnTo>
                  <a:lnTo>
                    <a:pt x="93" y="666"/>
                  </a:lnTo>
                  <a:lnTo>
                    <a:pt x="75" y="708"/>
                  </a:lnTo>
                  <a:lnTo>
                    <a:pt x="42" y="719"/>
                  </a:lnTo>
                  <a:lnTo>
                    <a:pt x="7" y="722"/>
                  </a:lnTo>
                  <a:lnTo>
                    <a:pt x="0" y="753"/>
                  </a:lnTo>
                  <a:lnTo>
                    <a:pt x="11" y="809"/>
                  </a:lnTo>
                  <a:lnTo>
                    <a:pt x="64" y="837"/>
                  </a:lnTo>
                  <a:lnTo>
                    <a:pt x="149" y="841"/>
                  </a:lnTo>
                  <a:lnTo>
                    <a:pt x="177" y="828"/>
                  </a:lnTo>
                  <a:lnTo>
                    <a:pt x="201" y="799"/>
                  </a:lnTo>
                  <a:lnTo>
                    <a:pt x="205" y="742"/>
                  </a:lnTo>
                  <a:lnTo>
                    <a:pt x="233" y="726"/>
                  </a:lnTo>
                  <a:lnTo>
                    <a:pt x="272" y="692"/>
                  </a:lnTo>
                  <a:lnTo>
                    <a:pt x="300" y="659"/>
                  </a:lnTo>
                  <a:lnTo>
                    <a:pt x="349" y="650"/>
                  </a:lnTo>
                  <a:lnTo>
                    <a:pt x="361" y="637"/>
                  </a:lnTo>
                  <a:lnTo>
                    <a:pt x="362" y="584"/>
                  </a:lnTo>
                  <a:lnTo>
                    <a:pt x="361" y="505"/>
                  </a:lnTo>
                  <a:lnTo>
                    <a:pt x="362" y="475"/>
                  </a:lnTo>
                  <a:lnTo>
                    <a:pt x="402" y="463"/>
                  </a:lnTo>
                  <a:lnTo>
                    <a:pt x="466" y="441"/>
                  </a:lnTo>
                  <a:lnTo>
                    <a:pt x="512" y="458"/>
                  </a:lnTo>
                  <a:lnTo>
                    <a:pt x="532" y="461"/>
                  </a:lnTo>
                  <a:lnTo>
                    <a:pt x="551" y="409"/>
                  </a:lnTo>
                  <a:lnTo>
                    <a:pt x="527" y="392"/>
                  </a:lnTo>
                  <a:lnTo>
                    <a:pt x="524" y="334"/>
                  </a:lnTo>
                  <a:lnTo>
                    <a:pt x="504" y="276"/>
                  </a:lnTo>
                  <a:lnTo>
                    <a:pt x="471" y="234"/>
                  </a:lnTo>
                  <a:lnTo>
                    <a:pt x="423" y="211"/>
                  </a:lnTo>
                  <a:lnTo>
                    <a:pt x="367" y="202"/>
                  </a:lnTo>
                  <a:lnTo>
                    <a:pt x="333" y="207"/>
                  </a:lnTo>
                  <a:lnTo>
                    <a:pt x="310" y="179"/>
                  </a:lnTo>
                  <a:lnTo>
                    <a:pt x="294" y="142"/>
                  </a:lnTo>
                  <a:lnTo>
                    <a:pt x="306" y="96"/>
                  </a:lnTo>
                  <a:lnTo>
                    <a:pt x="322" y="73"/>
                  </a:lnTo>
                  <a:lnTo>
                    <a:pt x="334" y="62"/>
                  </a:lnTo>
                  <a:lnTo>
                    <a:pt x="317" y="33"/>
                  </a:lnTo>
                  <a:lnTo>
                    <a:pt x="322" y="0"/>
                  </a:lnTo>
                  <a:lnTo>
                    <a:pt x="281" y="7"/>
                  </a:lnTo>
                  <a:lnTo>
                    <a:pt x="249" y="34"/>
                  </a:lnTo>
                  <a:lnTo>
                    <a:pt x="223" y="83"/>
                  </a:lnTo>
                  <a:lnTo>
                    <a:pt x="197" y="85"/>
                  </a:lnTo>
                  <a:lnTo>
                    <a:pt x="164" y="95"/>
                  </a:lnTo>
                  <a:lnTo>
                    <a:pt x="127" y="83"/>
                  </a:lnTo>
                  <a:lnTo>
                    <a:pt x="152" y="63"/>
                  </a:lnTo>
                  <a:lnTo>
                    <a:pt x="143" y="50"/>
                  </a:lnTo>
                  <a:lnTo>
                    <a:pt x="109" y="44"/>
                  </a:lnTo>
                  <a:lnTo>
                    <a:pt x="89" y="52"/>
                  </a:lnTo>
                  <a:lnTo>
                    <a:pt x="75" y="59"/>
                  </a:lnTo>
                  <a:lnTo>
                    <a:pt x="55" y="43"/>
                  </a:lnTo>
                  <a:lnTo>
                    <a:pt x="27" y="70"/>
                  </a:lnTo>
                  <a:lnTo>
                    <a:pt x="16" y="88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 dirty="0">
                <a:solidFill>
                  <a:prstClr val="black"/>
                </a:solidFill>
                <a:highlight>
                  <a:srgbClr val="00FF00"/>
                </a:highlight>
              </a:endParaRPr>
            </a:p>
          </p:txBody>
        </p:sp>
        <p:sp>
          <p:nvSpPr>
            <p:cNvPr id="146" name="Freeform 214"/>
            <p:cNvSpPr>
              <a:spLocks noChangeAspect="1"/>
            </p:cNvSpPr>
            <p:nvPr/>
          </p:nvSpPr>
          <p:spPr bwMode="auto">
            <a:xfrm>
              <a:off x="3809030" y="5893423"/>
              <a:ext cx="1674226" cy="920127"/>
            </a:xfrm>
            <a:custGeom>
              <a:avLst/>
              <a:gdLst>
                <a:gd name="T0" fmla="*/ 808 w 1189"/>
                <a:gd name="T1" fmla="*/ 26 h 586"/>
                <a:gd name="T2" fmla="*/ 734 w 1189"/>
                <a:gd name="T3" fmla="*/ 117 h 586"/>
                <a:gd name="T4" fmla="*/ 714 w 1189"/>
                <a:gd name="T5" fmla="*/ 182 h 586"/>
                <a:gd name="T6" fmla="*/ 705 w 1189"/>
                <a:gd name="T7" fmla="*/ 225 h 586"/>
                <a:gd name="T8" fmla="*/ 703 w 1189"/>
                <a:gd name="T9" fmla="*/ 279 h 586"/>
                <a:gd name="T10" fmla="*/ 734 w 1189"/>
                <a:gd name="T11" fmla="*/ 284 h 586"/>
                <a:gd name="T12" fmla="*/ 732 w 1189"/>
                <a:gd name="T13" fmla="*/ 311 h 586"/>
                <a:gd name="T14" fmla="*/ 757 w 1189"/>
                <a:gd name="T15" fmla="*/ 337 h 586"/>
                <a:gd name="T16" fmla="*/ 713 w 1189"/>
                <a:gd name="T17" fmla="*/ 395 h 586"/>
                <a:gd name="T18" fmla="*/ 697 w 1189"/>
                <a:gd name="T19" fmla="*/ 462 h 586"/>
                <a:gd name="T20" fmla="*/ 621 w 1189"/>
                <a:gd name="T21" fmla="*/ 439 h 586"/>
                <a:gd name="T22" fmla="*/ 535 w 1189"/>
                <a:gd name="T23" fmla="*/ 420 h 586"/>
                <a:gd name="T24" fmla="*/ 490 w 1189"/>
                <a:gd name="T25" fmla="*/ 343 h 586"/>
                <a:gd name="T26" fmla="*/ 384 w 1189"/>
                <a:gd name="T27" fmla="*/ 337 h 586"/>
                <a:gd name="T28" fmla="*/ 298 w 1189"/>
                <a:gd name="T29" fmla="*/ 286 h 586"/>
                <a:gd name="T30" fmla="*/ 211 w 1189"/>
                <a:gd name="T31" fmla="*/ 247 h 586"/>
                <a:gd name="T32" fmla="*/ 145 w 1189"/>
                <a:gd name="T33" fmla="*/ 217 h 586"/>
                <a:gd name="T34" fmla="*/ 95 w 1189"/>
                <a:gd name="T35" fmla="*/ 198 h 586"/>
                <a:gd name="T36" fmla="*/ 39 w 1189"/>
                <a:gd name="T37" fmla="*/ 185 h 586"/>
                <a:gd name="T38" fmla="*/ 0 w 1189"/>
                <a:gd name="T39" fmla="*/ 129 h 586"/>
                <a:gd name="T40" fmla="*/ 58 w 1189"/>
                <a:gd name="T41" fmla="*/ 50 h 586"/>
                <a:gd name="T42" fmla="*/ 115 w 1189"/>
                <a:gd name="T43" fmla="*/ 68 h 586"/>
                <a:gd name="T44" fmla="*/ 165 w 1189"/>
                <a:gd name="T45" fmla="*/ 57 h 586"/>
                <a:gd name="T46" fmla="*/ 211 w 1189"/>
                <a:gd name="T47" fmla="*/ 34 h 586"/>
                <a:gd name="T48" fmla="*/ 265 w 1189"/>
                <a:gd name="T49" fmla="*/ 55 h 586"/>
                <a:gd name="T50" fmla="*/ 313 w 1189"/>
                <a:gd name="T51" fmla="*/ 87 h 586"/>
                <a:gd name="T52" fmla="*/ 433 w 1189"/>
                <a:gd name="T53" fmla="*/ 78 h 586"/>
                <a:gd name="T54" fmla="*/ 507 w 1189"/>
                <a:gd name="T55" fmla="*/ 86 h 586"/>
                <a:gd name="T56" fmla="*/ 570 w 1189"/>
                <a:gd name="T57" fmla="*/ 73 h 586"/>
                <a:gd name="T58" fmla="*/ 616 w 1189"/>
                <a:gd name="T59" fmla="*/ 29 h 586"/>
                <a:gd name="T60" fmla="*/ 652 w 1189"/>
                <a:gd name="T61" fmla="*/ 14 h 586"/>
                <a:gd name="T62" fmla="*/ 680 w 1189"/>
                <a:gd name="T63" fmla="*/ 39 h 586"/>
                <a:gd name="T64" fmla="*/ 734 w 1189"/>
                <a:gd name="T65" fmla="*/ 10 h 586"/>
                <a:gd name="T66" fmla="*/ 788 w 1189"/>
                <a:gd name="T67" fmla="*/ 7 h 5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89"/>
                <a:gd name="T103" fmla="*/ 0 h 586"/>
                <a:gd name="T104" fmla="*/ 1189 w 1189"/>
                <a:gd name="T105" fmla="*/ 586 h 58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89" h="586">
                  <a:moveTo>
                    <a:pt x="1188" y="4"/>
                  </a:moveTo>
                  <a:lnTo>
                    <a:pt x="1181" y="31"/>
                  </a:lnTo>
                  <a:lnTo>
                    <a:pt x="1131" y="56"/>
                  </a:lnTo>
                  <a:lnTo>
                    <a:pt x="1075" y="149"/>
                  </a:lnTo>
                  <a:lnTo>
                    <a:pt x="1070" y="193"/>
                  </a:lnTo>
                  <a:lnTo>
                    <a:pt x="1044" y="231"/>
                  </a:lnTo>
                  <a:lnTo>
                    <a:pt x="1044" y="261"/>
                  </a:lnTo>
                  <a:lnTo>
                    <a:pt x="1031" y="285"/>
                  </a:lnTo>
                  <a:lnTo>
                    <a:pt x="1019" y="303"/>
                  </a:lnTo>
                  <a:lnTo>
                    <a:pt x="1028" y="353"/>
                  </a:lnTo>
                  <a:lnTo>
                    <a:pt x="1047" y="363"/>
                  </a:lnTo>
                  <a:lnTo>
                    <a:pt x="1075" y="360"/>
                  </a:lnTo>
                  <a:lnTo>
                    <a:pt x="1081" y="374"/>
                  </a:lnTo>
                  <a:lnTo>
                    <a:pt x="1070" y="393"/>
                  </a:lnTo>
                  <a:lnTo>
                    <a:pt x="1084" y="419"/>
                  </a:lnTo>
                  <a:lnTo>
                    <a:pt x="1108" y="427"/>
                  </a:lnTo>
                  <a:lnTo>
                    <a:pt x="1091" y="456"/>
                  </a:lnTo>
                  <a:lnTo>
                    <a:pt x="1043" y="500"/>
                  </a:lnTo>
                  <a:lnTo>
                    <a:pt x="1043" y="551"/>
                  </a:lnTo>
                  <a:lnTo>
                    <a:pt x="1019" y="585"/>
                  </a:lnTo>
                  <a:lnTo>
                    <a:pt x="979" y="555"/>
                  </a:lnTo>
                  <a:lnTo>
                    <a:pt x="909" y="555"/>
                  </a:lnTo>
                  <a:lnTo>
                    <a:pt x="849" y="556"/>
                  </a:lnTo>
                  <a:lnTo>
                    <a:pt x="782" y="530"/>
                  </a:lnTo>
                  <a:lnTo>
                    <a:pt x="757" y="473"/>
                  </a:lnTo>
                  <a:lnTo>
                    <a:pt x="718" y="434"/>
                  </a:lnTo>
                  <a:lnTo>
                    <a:pt x="660" y="422"/>
                  </a:lnTo>
                  <a:lnTo>
                    <a:pt x="561" y="427"/>
                  </a:lnTo>
                  <a:lnTo>
                    <a:pt x="490" y="384"/>
                  </a:lnTo>
                  <a:lnTo>
                    <a:pt x="436" y="363"/>
                  </a:lnTo>
                  <a:lnTo>
                    <a:pt x="362" y="357"/>
                  </a:lnTo>
                  <a:lnTo>
                    <a:pt x="309" y="312"/>
                  </a:lnTo>
                  <a:lnTo>
                    <a:pt x="270" y="271"/>
                  </a:lnTo>
                  <a:lnTo>
                    <a:pt x="210" y="274"/>
                  </a:lnTo>
                  <a:lnTo>
                    <a:pt x="164" y="252"/>
                  </a:lnTo>
                  <a:lnTo>
                    <a:pt x="138" y="252"/>
                  </a:lnTo>
                  <a:lnTo>
                    <a:pt x="101" y="274"/>
                  </a:lnTo>
                  <a:lnTo>
                    <a:pt x="57" y="234"/>
                  </a:lnTo>
                  <a:lnTo>
                    <a:pt x="5" y="216"/>
                  </a:lnTo>
                  <a:lnTo>
                    <a:pt x="0" y="163"/>
                  </a:lnTo>
                  <a:lnTo>
                    <a:pt x="21" y="106"/>
                  </a:lnTo>
                  <a:lnTo>
                    <a:pt x="85" y="63"/>
                  </a:lnTo>
                  <a:lnTo>
                    <a:pt x="148" y="53"/>
                  </a:lnTo>
                  <a:lnTo>
                    <a:pt x="168" y="86"/>
                  </a:lnTo>
                  <a:lnTo>
                    <a:pt x="210" y="96"/>
                  </a:lnTo>
                  <a:lnTo>
                    <a:pt x="241" y="72"/>
                  </a:lnTo>
                  <a:lnTo>
                    <a:pt x="257" y="44"/>
                  </a:lnTo>
                  <a:lnTo>
                    <a:pt x="309" y="44"/>
                  </a:lnTo>
                  <a:lnTo>
                    <a:pt x="354" y="37"/>
                  </a:lnTo>
                  <a:lnTo>
                    <a:pt x="387" y="70"/>
                  </a:lnTo>
                  <a:lnTo>
                    <a:pt x="440" y="80"/>
                  </a:lnTo>
                  <a:lnTo>
                    <a:pt x="459" y="110"/>
                  </a:lnTo>
                  <a:lnTo>
                    <a:pt x="524" y="118"/>
                  </a:lnTo>
                  <a:lnTo>
                    <a:pt x="633" y="99"/>
                  </a:lnTo>
                  <a:lnTo>
                    <a:pt x="700" y="102"/>
                  </a:lnTo>
                  <a:lnTo>
                    <a:pt x="741" y="109"/>
                  </a:lnTo>
                  <a:lnTo>
                    <a:pt x="773" y="86"/>
                  </a:lnTo>
                  <a:lnTo>
                    <a:pt x="833" y="93"/>
                  </a:lnTo>
                  <a:lnTo>
                    <a:pt x="846" y="64"/>
                  </a:lnTo>
                  <a:lnTo>
                    <a:pt x="902" y="37"/>
                  </a:lnTo>
                  <a:lnTo>
                    <a:pt x="935" y="39"/>
                  </a:lnTo>
                  <a:lnTo>
                    <a:pt x="953" y="19"/>
                  </a:lnTo>
                  <a:lnTo>
                    <a:pt x="967" y="40"/>
                  </a:lnTo>
                  <a:lnTo>
                    <a:pt x="994" y="49"/>
                  </a:lnTo>
                  <a:lnTo>
                    <a:pt x="1047" y="43"/>
                  </a:lnTo>
                  <a:lnTo>
                    <a:pt x="1075" y="10"/>
                  </a:lnTo>
                  <a:lnTo>
                    <a:pt x="1096" y="0"/>
                  </a:lnTo>
                  <a:lnTo>
                    <a:pt x="1151" y="7"/>
                  </a:lnTo>
                  <a:lnTo>
                    <a:pt x="1188" y="4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47" name="Freeform 215"/>
            <p:cNvSpPr>
              <a:spLocks noChangeAspect="1"/>
            </p:cNvSpPr>
            <p:nvPr/>
          </p:nvSpPr>
          <p:spPr bwMode="auto">
            <a:xfrm>
              <a:off x="4943918" y="5598785"/>
              <a:ext cx="75963" cy="83947"/>
            </a:xfrm>
            <a:custGeom>
              <a:avLst/>
              <a:gdLst>
                <a:gd name="T0" fmla="*/ 19 w 54"/>
                <a:gd name="T1" fmla="*/ 0 h 53"/>
                <a:gd name="T2" fmla="*/ 0 w 54"/>
                <a:gd name="T3" fmla="*/ 26 h 53"/>
                <a:gd name="T4" fmla="*/ 22 w 54"/>
                <a:gd name="T5" fmla="*/ 42 h 53"/>
                <a:gd name="T6" fmla="*/ 31 w 54"/>
                <a:gd name="T7" fmla="*/ 37 h 53"/>
                <a:gd name="T8" fmla="*/ 36 w 54"/>
                <a:gd name="T9" fmla="*/ 26 h 53"/>
                <a:gd name="T10" fmla="*/ 25 w 54"/>
                <a:gd name="T11" fmla="*/ 13 h 53"/>
                <a:gd name="T12" fmla="*/ 19 w 54"/>
                <a:gd name="T13" fmla="*/ 0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53"/>
                <a:gd name="T23" fmla="*/ 54 w 54"/>
                <a:gd name="T24" fmla="*/ 53 h 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53">
                  <a:moveTo>
                    <a:pt x="29" y="0"/>
                  </a:moveTo>
                  <a:lnTo>
                    <a:pt x="0" y="31"/>
                  </a:lnTo>
                  <a:lnTo>
                    <a:pt x="32" y="52"/>
                  </a:lnTo>
                  <a:lnTo>
                    <a:pt x="45" y="45"/>
                  </a:lnTo>
                  <a:lnTo>
                    <a:pt x="53" y="31"/>
                  </a:lnTo>
                  <a:lnTo>
                    <a:pt x="36" y="18"/>
                  </a:lnTo>
                  <a:lnTo>
                    <a:pt x="29" y="0"/>
                  </a:lnTo>
                </a:path>
              </a:pathLst>
            </a:custGeom>
            <a:solidFill>
              <a:srgbClr val="FFCC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48" name="Freeform 216"/>
            <p:cNvSpPr>
              <a:spLocks noChangeAspect="1"/>
            </p:cNvSpPr>
            <p:nvPr/>
          </p:nvSpPr>
          <p:spPr bwMode="auto">
            <a:xfrm>
              <a:off x="5041151" y="5694254"/>
              <a:ext cx="66847" cy="59257"/>
            </a:xfrm>
            <a:custGeom>
              <a:avLst/>
              <a:gdLst>
                <a:gd name="T0" fmla="*/ 7 w 47"/>
                <a:gd name="T1" fmla="*/ 0 h 38"/>
                <a:gd name="T2" fmla="*/ 4 w 47"/>
                <a:gd name="T3" fmla="*/ 9 h 38"/>
                <a:gd name="T4" fmla="*/ 0 w 47"/>
                <a:gd name="T5" fmla="*/ 17 h 38"/>
                <a:gd name="T6" fmla="*/ 7 w 47"/>
                <a:gd name="T7" fmla="*/ 23 h 38"/>
                <a:gd name="T8" fmla="*/ 14 w 47"/>
                <a:gd name="T9" fmla="*/ 27 h 38"/>
                <a:gd name="T10" fmla="*/ 24 w 47"/>
                <a:gd name="T11" fmla="*/ 27 h 38"/>
                <a:gd name="T12" fmla="*/ 29 w 47"/>
                <a:gd name="T13" fmla="*/ 27 h 38"/>
                <a:gd name="T14" fmla="*/ 33 w 47"/>
                <a:gd name="T15" fmla="*/ 23 h 38"/>
                <a:gd name="T16" fmla="*/ 33 w 47"/>
                <a:gd name="T17" fmla="*/ 17 h 38"/>
                <a:gd name="T18" fmla="*/ 29 w 47"/>
                <a:gd name="T19" fmla="*/ 9 h 38"/>
                <a:gd name="T20" fmla="*/ 21 w 47"/>
                <a:gd name="T21" fmla="*/ 6 h 38"/>
                <a:gd name="T22" fmla="*/ 14 w 47"/>
                <a:gd name="T23" fmla="*/ 6 h 38"/>
                <a:gd name="T24" fmla="*/ 7 w 47"/>
                <a:gd name="T25" fmla="*/ 0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38"/>
                <a:gd name="T41" fmla="*/ 47 w 47"/>
                <a:gd name="T42" fmla="*/ 38 h 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38">
                  <a:moveTo>
                    <a:pt x="9" y="0"/>
                  </a:moveTo>
                  <a:lnTo>
                    <a:pt x="4" y="14"/>
                  </a:lnTo>
                  <a:lnTo>
                    <a:pt x="0" y="22"/>
                  </a:lnTo>
                  <a:lnTo>
                    <a:pt x="9" y="29"/>
                  </a:lnTo>
                  <a:lnTo>
                    <a:pt x="19" y="37"/>
                  </a:lnTo>
                  <a:lnTo>
                    <a:pt x="34" y="37"/>
                  </a:lnTo>
                  <a:lnTo>
                    <a:pt x="39" y="37"/>
                  </a:lnTo>
                  <a:lnTo>
                    <a:pt x="46" y="29"/>
                  </a:lnTo>
                  <a:lnTo>
                    <a:pt x="46" y="22"/>
                  </a:lnTo>
                  <a:lnTo>
                    <a:pt x="39" y="14"/>
                  </a:lnTo>
                  <a:lnTo>
                    <a:pt x="29" y="6"/>
                  </a:lnTo>
                  <a:lnTo>
                    <a:pt x="19" y="6"/>
                  </a:lnTo>
                  <a:lnTo>
                    <a:pt x="9" y="0"/>
                  </a:lnTo>
                </a:path>
              </a:pathLst>
            </a:custGeom>
            <a:solidFill>
              <a:srgbClr val="FFCC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49" name="Freeform 217"/>
            <p:cNvSpPr>
              <a:spLocks noChangeAspect="1"/>
            </p:cNvSpPr>
            <p:nvPr/>
          </p:nvSpPr>
          <p:spPr bwMode="auto">
            <a:xfrm>
              <a:off x="5120153" y="5771617"/>
              <a:ext cx="65328" cy="36213"/>
            </a:xfrm>
            <a:custGeom>
              <a:avLst/>
              <a:gdLst>
                <a:gd name="T0" fmla="*/ 0 w 46"/>
                <a:gd name="T1" fmla="*/ 7 h 23"/>
                <a:gd name="T2" fmla="*/ 9 w 46"/>
                <a:gd name="T3" fmla="*/ 11 h 23"/>
                <a:gd name="T4" fmla="*/ 18 w 46"/>
                <a:gd name="T5" fmla="*/ 17 h 23"/>
                <a:gd name="T6" fmla="*/ 25 w 46"/>
                <a:gd name="T7" fmla="*/ 17 h 23"/>
                <a:gd name="T8" fmla="*/ 29 w 46"/>
                <a:gd name="T9" fmla="*/ 11 h 23"/>
                <a:gd name="T10" fmla="*/ 32 w 46"/>
                <a:gd name="T11" fmla="*/ 7 h 23"/>
                <a:gd name="T12" fmla="*/ 29 w 46"/>
                <a:gd name="T13" fmla="*/ 0 h 23"/>
                <a:gd name="T14" fmla="*/ 18 w 46"/>
                <a:gd name="T15" fmla="*/ 7 h 23"/>
                <a:gd name="T16" fmla="*/ 4 w 46"/>
                <a:gd name="T17" fmla="*/ 7 h 23"/>
                <a:gd name="T18" fmla="*/ 0 w 46"/>
                <a:gd name="T19" fmla="*/ 7 h 23"/>
                <a:gd name="T20" fmla="*/ 0 w 46"/>
                <a:gd name="T21" fmla="*/ 7 h 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23"/>
                <a:gd name="T35" fmla="*/ 46 w 46"/>
                <a:gd name="T36" fmla="*/ 23 h 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23">
                  <a:moveTo>
                    <a:pt x="0" y="7"/>
                  </a:moveTo>
                  <a:lnTo>
                    <a:pt x="14" y="14"/>
                  </a:lnTo>
                  <a:lnTo>
                    <a:pt x="24" y="22"/>
                  </a:lnTo>
                  <a:lnTo>
                    <a:pt x="35" y="22"/>
                  </a:lnTo>
                  <a:lnTo>
                    <a:pt x="40" y="14"/>
                  </a:lnTo>
                  <a:lnTo>
                    <a:pt x="45" y="7"/>
                  </a:lnTo>
                  <a:lnTo>
                    <a:pt x="40" y="0"/>
                  </a:lnTo>
                  <a:lnTo>
                    <a:pt x="24" y="7"/>
                  </a:lnTo>
                  <a:lnTo>
                    <a:pt x="4" y="7"/>
                  </a:lnTo>
                  <a:lnTo>
                    <a:pt x="0" y="7"/>
                  </a:lnTo>
                </a:path>
              </a:pathLst>
            </a:custGeom>
            <a:solidFill>
              <a:srgbClr val="FFCC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50" name="Freeform 218"/>
            <p:cNvSpPr>
              <a:spLocks noChangeAspect="1"/>
            </p:cNvSpPr>
            <p:nvPr/>
          </p:nvSpPr>
          <p:spPr bwMode="auto">
            <a:xfrm>
              <a:off x="1650160" y="4145346"/>
              <a:ext cx="849267" cy="1372783"/>
            </a:xfrm>
            <a:custGeom>
              <a:avLst/>
              <a:gdLst>
                <a:gd name="T0" fmla="*/ 56 w 603"/>
                <a:gd name="T1" fmla="*/ 47 h 875"/>
                <a:gd name="T2" fmla="*/ 91 w 603"/>
                <a:gd name="T3" fmla="*/ 96 h 875"/>
                <a:gd name="T4" fmla="*/ 127 w 603"/>
                <a:gd name="T5" fmla="*/ 81 h 875"/>
                <a:gd name="T6" fmla="*/ 206 w 603"/>
                <a:gd name="T7" fmla="*/ 51 h 875"/>
                <a:gd name="T8" fmla="*/ 258 w 603"/>
                <a:gd name="T9" fmla="*/ 14 h 875"/>
                <a:gd name="T10" fmla="*/ 308 w 603"/>
                <a:gd name="T11" fmla="*/ 15 h 875"/>
                <a:gd name="T12" fmla="*/ 330 w 603"/>
                <a:gd name="T13" fmla="*/ 42 h 875"/>
                <a:gd name="T14" fmla="*/ 366 w 603"/>
                <a:gd name="T15" fmla="*/ 109 h 875"/>
                <a:gd name="T16" fmla="*/ 376 w 603"/>
                <a:gd name="T17" fmla="*/ 192 h 875"/>
                <a:gd name="T18" fmla="*/ 380 w 603"/>
                <a:gd name="T19" fmla="*/ 268 h 875"/>
                <a:gd name="T20" fmla="*/ 358 w 603"/>
                <a:gd name="T21" fmla="*/ 320 h 875"/>
                <a:gd name="T22" fmla="*/ 366 w 603"/>
                <a:gd name="T23" fmla="*/ 383 h 875"/>
                <a:gd name="T24" fmla="*/ 354 w 603"/>
                <a:gd name="T25" fmla="*/ 490 h 875"/>
                <a:gd name="T26" fmla="*/ 337 w 603"/>
                <a:gd name="T27" fmla="*/ 553 h 875"/>
                <a:gd name="T28" fmla="*/ 316 w 603"/>
                <a:gd name="T29" fmla="*/ 576 h 875"/>
                <a:gd name="T30" fmla="*/ 311 w 603"/>
                <a:gd name="T31" fmla="*/ 614 h 875"/>
                <a:gd name="T32" fmla="*/ 231 w 603"/>
                <a:gd name="T33" fmla="*/ 572 h 875"/>
                <a:gd name="T34" fmla="*/ 206 w 603"/>
                <a:gd name="T35" fmla="*/ 628 h 875"/>
                <a:gd name="T36" fmla="*/ 157 w 603"/>
                <a:gd name="T37" fmla="*/ 688 h 875"/>
                <a:gd name="T38" fmla="*/ 109 w 603"/>
                <a:gd name="T39" fmla="*/ 667 h 875"/>
                <a:gd name="T40" fmla="*/ 77 w 603"/>
                <a:gd name="T41" fmla="*/ 641 h 875"/>
                <a:gd name="T42" fmla="*/ 41 w 603"/>
                <a:gd name="T43" fmla="*/ 653 h 875"/>
                <a:gd name="T44" fmla="*/ 38 w 603"/>
                <a:gd name="T45" fmla="*/ 608 h 875"/>
                <a:gd name="T46" fmla="*/ 60 w 603"/>
                <a:gd name="T47" fmla="*/ 585 h 875"/>
                <a:gd name="T48" fmla="*/ 52 w 603"/>
                <a:gd name="T49" fmla="*/ 519 h 875"/>
                <a:gd name="T50" fmla="*/ 71 w 603"/>
                <a:gd name="T51" fmla="*/ 436 h 875"/>
                <a:gd name="T52" fmla="*/ 71 w 603"/>
                <a:gd name="T53" fmla="*/ 378 h 875"/>
                <a:gd name="T54" fmla="*/ 71 w 603"/>
                <a:gd name="T55" fmla="*/ 200 h 875"/>
                <a:gd name="T56" fmla="*/ 28 w 603"/>
                <a:gd name="T57" fmla="*/ 158 h 875"/>
                <a:gd name="T58" fmla="*/ 11 w 603"/>
                <a:gd name="T59" fmla="*/ 124 h 875"/>
                <a:gd name="T60" fmla="*/ 28 w 603"/>
                <a:gd name="T61" fmla="*/ 96 h 875"/>
                <a:gd name="T62" fmla="*/ 0 w 603"/>
                <a:gd name="T63" fmla="*/ 65 h 875"/>
                <a:gd name="T64" fmla="*/ 52 w 603"/>
                <a:gd name="T65" fmla="*/ 22 h 87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03"/>
                <a:gd name="T100" fmla="*/ 0 h 875"/>
                <a:gd name="T101" fmla="*/ 603 w 603"/>
                <a:gd name="T102" fmla="*/ 875 h 87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03" h="875">
                  <a:moveTo>
                    <a:pt x="75" y="27"/>
                  </a:moveTo>
                  <a:lnTo>
                    <a:pt x="82" y="59"/>
                  </a:lnTo>
                  <a:lnTo>
                    <a:pt x="75" y="100"/>
                  </a:lnTo>
                  <a:lnTo>
                    <a:pt x="133" y="122"/>
                  </a:lnTo>
                  <a:lnTo>
                    <a:pt x="157" y="127"/>
                  </a:lnTo>
                  <a:lnTo>
                    <a:pt x="187" y="103"/>
                  </a:lnTo>
                  <a:lnTo>
                    <a:pt x="261" y="103"/>
                  </a:lnTo>
                  <a:lnTo>
                    <a:pt x="301" y="66"/>
                  </a:lnTo>
                  <a:lnTo>
                    <a:pt x="340" y="19"/>
                  </a:lnTo>
                  <a:lnTo>
                    <a:pt x="377" y="19"/>
                  </a:lnTo>
                  <a:lnTo>
                    <a:pt x="404" y="0"/>
                  </a:lnTo>
                  <a:lnTo>
                    <a:pt x="449" y="20"/>
                  </a:lnTo>
                  <a:lnTo>
                    <a:pt x="465" y="47"/>
                  </a:lnTo>
                  <a:lnTo>
                    <a:pt x="482" y="52"/>
                  </a:lnTo>
                  <a:lnTo>
                    <a:pt x="490" y="106"/>
                  </a:lnTo>
                  <a:lnTo>
                    <a:pt x="534" y="139"/>
                  </a:lnTo>
                  <a:lnTo>
                    <a:pt x="545" y="173"/>
                  </a:lnTo>
                  <a:lnTo>
                    <a:pt x="550" y="243"/>
                  </a:lnTo>
                  <a:lnTo>
                    <a:pt x="602" y="278"/>
                  </a:lnTo>
                  <a:lnTo>
                    <a:pt x="555" y="341"/>
                  </a:lnTo>
                  <a:lnTo>
                    <a:pt x="525" y="358"/>
                  </a:lnTo>
                  <a:lnTo>
                    <a:pt x="522" y="407"/>
                  </a:lnTo>
                  <a:lnTo>
                    <a:pt x="554" y="436"/>
                  </a:lnTo>
                  <a:lnTo>
                    <a:pt x="534" y="488"/>
                  </a:lnTo>
                  <a:lnTo>
                    <a:pt x="519" y="570"/>
                  </a:lnTo>
                  <a:lnTo>
                    <a:pt x="517" y="623"/>
                  </a:lnTo>
                  <a:lnTo>
                    <a:pt x="497" y="670"/>
                  </a:lnTo>
                  <a:lnTo>
                    <a:pt x="493" y="702"/>
                  </a:lnTo>
                  <a:lnTo>
                    <a:pt x="488" y="726"/>
                  </a:lnTo>
                  <a:lnTo>
                    <a:pt x="462" y="732"/>
                  </a:lnTo>
                  <a:lnTo>
                    <a:pt x="473" y="768"/>
                  </a:lnTo>
                  <a:lnTo>
                    <a:pt x="454" y="781"/>
                  </a:lnTo>
                  <a:lnTo>
                    <a:pt x="394" y="732"/>
                  </a:lnTo>
                  <a:lnTo>
                    <a:pt x="338" y="728"/>
                  </a:lnTo>
                  <a:lnTo>
                    <a:pt x="304" y="747"/>
                  </a:lnTo>
                  <a:lnTo>
                    <a:pt x="301" y="798"/>
                  </a:lnTo>
                  <a:lnTo>
                    <a:pt x="256" y="838"/>
                  </a:lnTo>
                  <a:lnTo>
                    <a:pt x="228" y="874"/>
                  </a:lnTo>
                  <a:lnTo>
                    <a:pt x="188" y="855"/>
                  </a:lnTo>
                  <a:lnTo>
                    <a:pt x="160" y="848"/>
                  </a:lnTo>
                  <a:lnTo>
                    <a:pt x="133" y="864"/>
                  </a:lnTo>
                  <a:lnTo>
                    <a:pt x="113" y="815"/>
                  </a:lnTo>
                  <a:lnTo>
                    <a:pt x="100" y="795"/>
                  </a:lnTo>
                  <a:lnTo>
                    <a:pt x="60" y="830"/>
                  </a:lnTo>
                  <a:lnTo>
                    <a:pt x="47" y="819"/>
                  </a:lnTo>
                  <a:lnTo>
                    <a:pt x="55" y="772"/>
                  </a:lnTo>
                  <a:lnTo>
                    <a:pt x="99" y="765"/>
                  </a:lnTo>
                  <a:lnTo>
                    <a:pt x="87" y="744"/>
                  </a:lnTo>
                  <a:lnTo>
                    <a:pt x="67" y="722"/>
                  </a:lnTo>
                  <a:lnTo>
                    <a:pt x="75" y="659"/>
                  </a:lnTo>
                  <a:lnTo>
                    <a:pt x="103" y="606"/>
                  </a:lnTo>
                  <a:lnTo>
                    <a:pt x="104" y="554"/>
                  </a:lnTo>
                  <a:lnTo>
                    <a:pt x="147" y="513"/>
                  </a:lnTo>
                  <a:lnTo>
                    <a:pt x="104" y="479"/>
                  </a:lnTo>
                  <a:lnTo>
                    <a:pt x="100" y="367"/>
                  </a:lnTo>
                  <a:lnTo>
                    <a:pt x="104" y="254"/>
                  </a:lnTo>
                  <a:lnTo>
                    <a:pt x="66" y="218"/>
                  </a:lnTo>
                  <a:lnTo>
                    <a:pt x="40" y="201"/>
                  </a:lnTo>
                  <a:lnTo>
                    <a:pt x="32" y="178"/>
                  </a:lnTo>
                  <a:lnTo>
                    <a:pt x="16" y="157"/>
                  </a:lnTo>
                  <a:lnTo>
                    <a:pt x="32" y="138"/>
                  </a:lnTo>
                  <a:lnTo>
                    <a:pt x="40" y="122"/>
                  </a:lnTo>
                  <a:lnTo>
                    <a:pt x="23" y="96"/>
                  </a:lnTo>
                  <a:lnTo>
                    <a:pt x="0" y="82"/>
                  </a:lnTo>
                  <a:lnTo>
                    <a:pt x="32" y="40"/>
                  </a:lnTo>
                  <a:lnTo>
                    <a:pt x="75" y="27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51" name="Freeform 219"/>
            <p:cNvSpPr>
              <a:spLocks noChangeAspect="1"/>
            </p:cNvSpPr>
            <p:nvPr/>
          </p:nvSpPr>
          <p:spPr bwMode="auto">
            <a:xfrm>
              <a:off x="1628891" y="5305793"/>
              <a:ext cx="63809" cy="47735"/>
            </a:xfrm>
            <a:custGeom>
              <a:avLst/>
              <a:gdLst>
                <a:gd name="T0" fmla="*/ 18 w 45"/>
                <a:gd name="T1" fmla="*/ 0 h 31"/>
                <a:gd name="T2" fmla="*/ 11 w 45"/>
                <a:gd name="T3" fmla="*/ 5 h 31"/>
                <a:gd name="T4" fmla="*/ 7 w 45"/>
                <a:gd name="T5" fmla="*/ 5 h 31"/>
                <a:gd name="T6" fmla="*/ 5 w 45"/>
                <a:gd name="T7" fmla="*/ 7 h 31"/>
                <a:gd name="T8" fmla="*/ 0 w 45"/>
                <a:gd name="T9" fmla="*/ 12 h 31"/>
                <a:gd name="T10" fmla="*/ 2 w 45"/>
                <a:gd name="T11" fmla="*/ 18 h 31"/>
                <a:gd name="T12" fmla="*/ 6 w 45"/>
                <a:gd name="T13" fmla="*/ 21 h 31"/>
                <a:gd name="T14" fmla="*/ 7 w 45"/>
                <a:gd name="T15" fmla="*/ 21 h 31"/>
                <a:gd name="T16" fmla="*/ 11 w 45"/>
                <a:gd name="T17" fmla="*/ 18 h 31"/>
                <a:gd name="T18" fmla="*/ 17 w 45"/>
                <a:gd name="T19" fmla="*/ 18 h 31"/>
                <a:gd name="T20" fmla="*/ 23 w 45"/>
                <a:gd name="T21" fmla="*/ 12 h 31"/>
                <a:gd name="T22" fmla="*/ 31 w 45"/>
                <a:gd name="T23" fmla="*/ 7 h 31"/>
                <a:gd name="T24" fmla="*/ 31 w 45"/>
                <a:gd name="T25" fmla="*/ 5 h 31"/>
                <a:gd name="T26" fmla="*/ 29 w 45"/>
                <a:gd name="T27" fmla="*/ 0 h 31"/>
                <a:gd name="T28" fmla="*/ 23 w 45"/>
                <a:gd name="T29" fmla="*/ 0 h 31"/>
                <a:gd name="T30" fmla="*/ 18 w 45"/>
                <a:gd name="T31" fmla="*/ 0 h 3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"/>
                <a:gd name="T49" fmla="*/ 0 h 31"/>
                <a:gd name="T50" fmla="*/ 45 w 45"/>
                <a:gd name="T51" fmla="*/ 31 h 3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" h="31">
                  <a:moveTo>
                    <a:pt x="25" y="0"/>
                  </a:moveTo>
                  <a:lnTo>
                    <a:pt x="16" y="5"/>
                  </a:lnTo>
                  <a:lnTo>
                    <a:pt x="8" y="5"/>
                  </a:lnTo>
                  <a:lnTo>
                    <a:pt x="5" y="11"/>
                  </a:lnTo>
                  <a:lnTo>
                    <a:pt x="0" y="17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0"/>
                  </a:lnTo>
                  <a:lnTo>
                    <a:pt x="16" y="24"/>
                  </a:lnTo>
                  <a:lnTo>
                    <a:pt x="22" y="24"/>
                  </a:lnTo>
                  <a:lnTo>
                    <a:pt x="33" y="17"/>
                  </a:lnTo>
                  <a:lnTo>
                    <a:pt x="44" y="11"/>
                  </a:lnTo>
                  <a:lnTo>
                    <a:pt x="44" y="5"/>
                  </a:lnTo>
                  <a:lnTo>
                    <a:pt x="40" y="0"/>
                  </a:lnTo>
                  <a:lnTo>
                    <a:pt x="33" y="0"/>
                  </a:lnTo>
                  <a:lnTo>
                    <a:pt x="25" y="0"/>
                  </a:lnTo>
                </a:path>
              </a:pathLst>
            </a:custGeom>
            <a:solidFill>
              <a:srgbClr val="5488C8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52" name="Freeform 220"/>
            <p:cNvSpPr>
              <a:spLocks noChangeAspect="1"/>
            </p:cNvSpPr>
            <p:nvPr/>
          </p:nvSpPr>
          <p:spPr bwMode="auto">
            <a:xfrm>
              <a:off x="1587871" y="5174111"/>
              <a:ext cx="75963" cy="57611"/>
            </a:xfrm>
            <a:custGeom>
              <a:avLst/>
              <a:gdLst>
                <a:gd name="T0" fmla="*/ 15 w 54"/>
                <a:gd name="T1" fmla="*/ 5 h 37"/>
                <a:gd name="T2" fmla="*/ 8 w 54"/>
                <a:gd name="T3" fmla="*/ 5 h 37"/>
                <a:gd name="T4" fmla="*/ 4 w 54"/>
                <a:gd name="T5" fmla="*/ 5 h 37"/>
                <a:gd name="T6" fmla="*/ 1 w 54"/>
                <a:gd name="T7" fmla="*/ 5 h 37"/>
                <a:gd name="T8" fmla="*/ 0 w 54"/>
                <a:gd name="T9" fmla="*/ 9 h 37"/>
                <a:gd name="T10" fmla="*/ 2 w 54"/>
                <a:gd name="T11" fmla="*/ 9 h 37"/>
                <a:gd name="T12" fmla="*/ 6 w 54"/>
                <a:gd name="T13" fmla="*/ 13 h 37"/>
                <a:gd name="T14" fmla="*/ 12 w 54"/>
                <a:gd name="T15" fmla="*/ 19 h 37"/>
                <a:gd name="T16" fmla="*/ 16 w 54"/>
                <a:gd name="T17" fmla="*/ 19 h 37"/>
                <a:gd name="T18" fmla="*/ 17 w 54"/>
                <a:gd name="T19" fmla="*/ 19 h 37"/>
                <a:gd name="T20" fmla="*/ 19 w 54"/>
                <a:gd name="T21" fmla="*/ 23 h 37"/>
                <a:gd name="T22" fmla="*/ 23 w 54"/>
                <a:gd name="T23" fmla="*/ 23 h 37"/>
                <a:gd name="T24" fmla="*/ 25 w 54"/>
                <a:gd name="T25" fmla="*/ 23 h 37"/>
                <a:gd name="T26" fmla="*/ 26 w 54"/>
                <a:gd name="T27" fmla="*/ 26 h 37"/>
                <a:gd name="T28" fmla="*/ 29 w 54"/>
                <a:gd name="T29" fmla="*/ 23 h 37"/>
                <a:gd name="T30" fmla="*/ 32 w 54"/>
                <a:gd name="T31" fmla="*/ 23 h 37"/>
                <a:gd name="T32" fmla="*/ 36 w 54"/>
                <a:gd name="T33" fmla="*/ 19 h 37"/>
                <a:gd name="T34" fmla="*/ 35 w 54"/>
                <a:gd name="T35" fmla="*/ 13 h 37"/>
                <a:gd name="T36" fmla="*/ 34 w 54"/>
                <a:gd name="T37" fmla="*/ 9 h 37"/>
                <a:gd name="T38" fmla="*/ 31 w 54"/>
                <a:gd name="T39" fmla="*/ 9 h 37"/>
                <a:gd name="T40" fmla="*/ 29 w 54"/>
                <a:gd name="T41" fmla="*/ 5 h 37"/>
                <a:gd name="T42" fmla="*/ 26 w 54"/>
                <a:gd name="T43" fmla="*/ 5 h 37"/>
                <a:gd name="T44" fmla="*/ 23 w 54"/>
                <a:gd name="T45" fmla="*/ 5 h 37"/>
                <a:gd name="T46" fmla="*/ 22 w 54"/>
                <a:gd name="T47" fmla="*/ 5 h 37"/>
                <a:gd name="T48" fmla="*/ 19 w 54"/>
                <a:gd name="T49" fmla="*/ 0 h 37"/>
                <a:gd name="T50" fmla="*/ 17 w 54"/>
                <a:gd name="T51" fmla="*/ 0 h 37"/>
                <a:gd name="T52" fmla="*/ 14 w 54"/>
                <a:gd name="T53" fmla="*/ 0 h 37"/>
                <a:gd name="T54" fmla="*/ 12 w 54"/>
                <a:gd name="T55" fmla="*/ 0 h 37"/>
                <a:gd name="T56" fmla="*/ 8 w 54"/>
                <a:gd name="T57" fmla="*/ 0 h 37"/>
                <a:gd name="T58" fmla="*/ 11 w 54"/>
                <a:gd name="T59" fmla="*/ 0 h 37"/>
                <a:gd name="T60" fmla="*/ 15 w 54"/>
                <a:gd name="T61" fmla="*/ 5 h 3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"/>
                <a:gd name="T94" fmla="*/ 0 h 37"/>
                <a:gd name="T95" fmla="*/ 54 w 54"/>
                <a:gd name="T96" fmla="*/ 37 h 3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" h="37">
                  <a:moveTo>
                    <a:pt x="20" y="5"/>
                  </a:moveTo>
                  <a:lnTo>
                    <a:pt x="13" y="5"/>
                  </a:lnTo>
                  <a:lnTo>
                    <a:pt x="4" y="5"/>
                  </a:lnTo>
                  <a:lnTo>
                    <a:pt x="1" y="5"/>
                  </a:lnTo>
                  <a:lnTo>
                    <a:pt x="0" y="11"/>
                  </a:lnTo>
                  <a:lnTo>
                    <a:pt x="2" y="11"/>
                  </a:lnTo>
                  <a:lnTo>
                    <a:pt x="7" y="18"/>
                  </a:lnTo>
                  <a:lnTo>
                    <a:pt x="17" y="24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9" y="30"/>
                  </a:lnTo>
                  <a:lnTo>
                    <a:pt x="33" y="30"/>
                  </a:lnTo>
                  <a:lnTo>
                    <a:pt x="36" y="30"/>
                  </a:lnTo>
                  <a:lnTo>
                    <a:pt x="38" y="36"/>
                  </a:lnTo>
                  <a:lnTo>
                    <a:pt x="43" y="30"/>
                  </a:lnTo>
                  <a:lnTo>
                    <a:pt x="48" y="30"/>
                  </a:lnTo>
                  <a:lnTo>
                    <a:pt x="53" y="24"/>
                  </a:lnTo>
                  <a:lnTo>
                    <a:pt x="51" y="18"/>
                  </a:lnTo>
                  <a:lnTo>
                    <a:pt x="50" y="11"/>
                  </a:lnTo>
                  <a:lnTo>
                    <a:pt x="46" y="11"/>
                  </a:lnTo>
                  <a:lnTo>
                    <a:pt x="43" y="5"/>
                  </a:lnTo>
                  <a:lnTo>
                    <a:pt x="38" y="5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5"/>
                  </a:lnTo>
                </a:path>
              </a:pathLst>
            </a:custGeom>
            <a:solidFill>
              <a:srgbClr val="5488C8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</p:grpSp>
      <p:sp>
        <p:nvSpPr>
          <p:cNvPr id="67586" name="Rectangle 5"/>
          <p:cNvSpPr>
            <a:spLocks noChangeArrowheads="1"/>
          </p:cNvSpPr>
          <p:nvPr/>
        </p:nvSpPr>
        <p:spPr bwMode="auto">
          <a:xfrm>
            <a:off x="431725" y="471208"/>
            <a:ext cx="8710688" cy="1253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3472" tIns="41738" rIns="83472" bIns="41738" anchor="ctr"/>
          <a:lstStyle/>
          <a:p>
            <a:pPr algn="ctr"/>
            <a:endParaRPr lang="it-IT">
              <a:solidFill>
                <a:srgbClr val="000000"/>
              </a:solidFill>
            </a:endParaRPr>
          </a:p>
        </p:txBody>
      </p:sp>
      <p:sp>
        <p:nvSpPr>
          <p:cNvPr id="67587" name="Rectangle 17"/>
          <p:cNvSpPr>
            <a:spLocks noChangeArrowheads="1"/>
          </p:cNvSpPr>
          <p:nvPr/>
        </p:nvSpPr>
        <p:spPr bwMode="auto">
          <a:xfrm>
            <a:off x="3333186" y="6355048"/>
            <a:ext cx="187292" cy="1015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3472" tIns="41738" rIns="83472" bIns="41738" anchor="ctr"/>
          <a:lstStyle/>
          <a:p>
            <a:pPr algn="ctr"/>
            <a:endParaRPr lang="it-IT">
              <a:solidFill>
                <a:srgbClr val="000000"/>
              </a:solidFill>
            </a:endParaRPr>
          </a:p>
        </p:txBody>
      </p:sp>
      <p:sp>
        <p:nvSpPr>
          <p:cNvPr id="67591" name="Text Box 276"/>
          <p:cNvSpPr txBox="1">
            <a:spLocks noChangeAspect="1" noChangeArrowheads="1"/>
          </p:cNvSpPr>
          <p:nvPr/>
        </p:nvSpPr>
        <p:spPr bwMode="auto">
          <a:xfrm>
            <a:off x="133125" y="2462928"/>
            <a:ext cx="982491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AE06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Alessandria</a:t>
            </a:r>
          </a:p>
        </p:txBody>
      </p:sp>
      <p:sp>
        <p:nvSpPr>
          <p:cNvPr id="67592" name="Text Box 231"/>
          <p:cNvSpPr txBox="1">
            <a:spLocks noChangeAspect="1" noChangeArrowheads="1"/>
          </p:cNvSpPr>
          <p:nvPr/>
        </p:nvSpPr>
        <p:spPr bwMode="auto">
          <a:xfrm>
            <a:off x="308140" y="2204864"/>
            <a:ext cx="663460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AE06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Torino</a:t>
            </a:r>
          </a:p>
        </p:txBody>
      </p:sp>
      <p:sp>
        <p:nvSpPr>
          <p:cNvPr id="67594" name="Text Box 232"/>
          <p:cNvSpPr txBox="1">
            <a:spLocks noChangeAspect="1" noChangeArrowheads="1"/>
          </p:cNvSpPr>
          <p:nvPr/>
        </p:nvSpPr>
        <p:spPr bwMode="auto">
          <a:xfrm>
            <a:off x="827584" y="2060848"/>
            <a:ext cx="982357" cy="276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rgbClr val="AE06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MILANO</a:t>
            </a:r>
          </a:p>
        </p:txBody>
      </p:sp>
      <p:sp>
        <p:nvSpPr>
          <p:cNvPr id="67595" name="Text Box 272"/>
          <p:cNvSpPr txBox="1">
            <a:spLocks noChangeAspect="1" noChangeArrowheads="1"/>
          </p:cNvSpPr>
          <p:nvPr/>
        </p:nvSpPr>
        <p:spPr bwMode="auto">
          <a:xfrm>
            <a:off x="827584" y="2318912"/>
            <a:ext cx="763454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AE06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Brescia</a:t>
            </a:r>
          </a:p>
        </p:txBody>
      </p:sp>
      <p:sp>
        <p:nvSpPr>
          <p:cNvPr id="67596" name="Text Box 241"/>
          <p:cNvSpPr txBox="1">
            <a:spLocks noChangeAspect="1" noChangeArrowheads="1"/>
          </p:cNvSpPr>
          <p:nvPr/>
        </p:nvSpPr>
        <p:spPr bwMode="auto">
          <a:xfrm>
            <a:off x="1677697" y="2606917"/>
            <a:ext cx="741233" cy="246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Bologna</a:t>
            </a:r>
          </a:p>
        </p:txBody>
      </p:sp>
      <p:sp>
        <p:nvSpPr>
          <p:cNvPr id="67598" name="Text Box 233"/>
          <p:cNvSpPr txBox="1">
            <a:spLocks noChangeAspect="1" noChangeArrowheads="1"/>
          </p:cNvSpPr>
          <p:nvPr/>
        </p:nvSpPr>
        <p:spPr bwMode="auto">
          <a:xfrm>
            <a:off x="1691680" y="2288107"/>
            <a:ext cx="1263430" cy="276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VENEZIA</a:t>
            </a:r>
          </a:p>
        </p:txBody>
      </p:sp>
      <p:sp>
        <p:nvSpPr>
          <p:cNvPr id="67601" name="Text Box 272"/>
          <p:cNvSpPr txBox="1">
            <a:spLocks noChangeAspect="1" noChangeArrowheads="1"/>
          </p:cNvSpPr>
          <p:nvPr/>
        </p:nvSpPr>
        <p:spPr bwMode="auto">
          <a:xfrm>
            <a:off x="1432282" y="3038992"/>
            <a:ext cx="763454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Firenze</a:t>
            </a:r>
          </a:p>
        </p:txBody>
      </p:sp>
      <p:sp>
        <p:nvSpPr>
          <p:cNvPr id="67602" name="Text Box 272"/>
          <p:cNvSpPr txBox="1">
            <a:spLocks noChangeAspect="1" noChangeArrowheads="1"/>
          </p:cNvSpPr>
          <p:nvPr/>
        </p:nvSpPr>
        <p:spPr bwMode="auto">
          <a:xfrm>
            <a:off x="1576298" y="3429000"/>
            <a:ext cx="763454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Grosseto</a:t>
            </a:r>
          </a:p>
        </p:txBody>
      </p:sp>
      <p:sp>
        <p:nvSpPr>
          <p:cNvPr id="67603" name="Text Box 272"/>
          <p:cNvSpPr txBox="1">
            <a:spLocks noChangeAspect="1" noChangeArrowheads="1"/>
          </p:cNvSpPr>
          <p:nvPr/>
        </p:nvSpPr>
        <p:spPr bwMode="auto">
          <a:xfrm>
            <a:off x="611560" y="4695176"/>
            <a:ext cx="763455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Sassari</a:t>
            </a:r>
          </a:p>
        </p:txBody>
      </p:sp>
      <p:sp>
        <p:nvSpPr>
          <p:cNvPr id="67604" name="Text Box 272"/>
          <p:cNvSpPr txBox="1">
            <a:spLocks noChangeAspect="1" noChangeArrowheads="1"/>
          </p:cNvSpPr>
          <p:nvPr/>
        </p:nvSpPr>
        <p:spPr bwMode="auto">
          <a:xfrm>
            <a:off x="568186" y="5271240"/>
            <a:ext cx="763454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Cagliari</a:t>
            </a:r>
          </a:p>
        </p:txBody>
      </p:sp>
      <p:sp>
        <p:nvSpPr>
          <p:cNvPr id="67605" name="Text Box 272"/>
          <p:cNvSpPr txBox="1">
            <a:spLocks noChangeAspect="1" noChangeArrowheads="1"/>
          </p:cNvSpPr>
          <p:nvPr/>
        </p:nvSpPr>
        <p:spPr bwMode="auto">
          <a:xfrm>
            <a:off x="2872441" y="3903088"/>
            <a:ext cx="763455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Pescara</a:t>
            </a:r>
          </a:p>
        </p:txBody>
      </p:sp>
      <p:sp>
        <p:nvSpPr>
          <p:cNvPr id="67606" name="Text Box 272"/>
          <p:cNvSpPr txBox="1">
            <a:spLocks noChangeAspect="1" noChangeArrowheads="1"/>
          </p:cNvSpPr>
          <p:nvPr/>
        </p:nvSpPr>
        <p:spPr bwMode="auto">
          <a:xfrm>
            <a:off x="2483768" y="3183008"/>
            <a:ext cx="763454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Ancona</a:t>
            </a:r>
          </a:p>
        </p:txBody>
      </p:sp>
      <p:sp>
        <p:nvSpPr>
          <p:cNvPr id="67607" name="Text Box 272"/>
          <p:cNvSpPr txBox="1">
            <a:spLocks noChangeAspect="1" noChangeArrowheads="1"/>
          </p:cNvSpPr>
          <p:nvPr/>
        </p:nvSpPr>
        <p:spPr bwMode="auto">
          <a:xfrm>
            <a:off x="2224369" y="3471040"/>
            <a:ext cx="763455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Perugia</a:t>
            </a:r>
          </a:p>
        </p:txBody>
      </p:sp>
      <p:sp>
        <p:nvSpPr>
          <p:cNvPr id="67608" name="Text Box 272"/>
          <p:cNvSpPr txBox="1">
            <a:spLocks noChangeAspect="1" noChangeArrowheads="1"/>
          </p:cNvSpPr>
          <p:nvPr/>
        </p:nvSpPr>
        <p:spPr bwMode="auto">
          <a:xfrm>
            <a:off x="3131840" y="4191093"/>
            <a:ext cx="1119144" cy="246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Campobasso</a:t>
            </a:r>
          </a:p>
        </p:txBody>
      </p:sp>
      <p:sp>
        <p:nvSpPr>
          <p:cNvPr id="67609" name="Text Box 272"/>
          <p:cNvSpPr txBox="1">
            <a:spLocks noChangeAspect="1" noChangeArrowheads="1"/>
          </p:cNvSpPr>
          <p:nvPr/>
        </p:nvSpPr>
        <p:spPr bwMode="auto">
          <a:xfrm>
            <a:off x="3376498" y="4407144"/>
            <a:ext cx="763454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Caserta</a:t>
            </a:r>
          </a:p>
        </p:txBody>
      </p:sp>
      <p:sp>
        <p:nvSpPr>
          <p:cNvPr id="67610" name="Text Box 272"/>
          <p:cNvSpPr txBox="1">
            <a:spLocks noChangeAspect="1" noChangeArrowheads="1"/>
          </p:cNvSpPr>
          <p:nvPr/>
        </p:nvSpPr>
        <p:spPr bwMode="auto">
          <a:xfrm>
            <a:off x="3592522" y="4911200"/>
            <a:ext cx="763454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Salerno</a:t>
            </a:r>
          </a:p>
        </p:txBody>
      </p:sp>
      <p:sp>
        <p:nvSpPr>
          <p:cNvPr id="67611" name="Text Box 272"/>
          <p:cNvSpPr txBox="1">
            <a:spLocks noChangeAspect="1" noChangeArrowheads="1"/>
          </p:cNvSpPr>
          <p:nvPr/>
        </p:nvSpPr>
        <p:spPr bwMode="auto">
          <a:xfrm>
            <a:off x="4024570" y="4767184"/>
            <a:ext cx="763454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Potenza</a:t>
            </a:r>
          </a:p>
        </p:txBody>
      </p:sp>
      <p:sp>
        <p:nvSpPr>
          <p:cNvPr id="67613" name="Text Box 272"/>
          <p:cNvSpPr txBox="1">
            <a:spLocks noChangeAspect="1" noChangeArrowheads="1"/>
          </p:cNvSpPr>
          <p:nvPr/>
        </p:nvSpPr>
        <p:spPr bwMode="auto">
          <a:xfrm>
            <a:off x="4716016" y="4767184"/>
            <a:ext cx="763455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Lecce</a:t>
            </a:r>
          </a:p>
        </p:txBody>
      </p:sp>
      <p:sp>
        <p:nvSpPr>
          <p:cNvPr id="67614" name="Text Box 272"/>
          <p:cNvSpPr txBox="1">
            <a:spLocks noChangeAspect="1" noChangeArrowheads="1"/>
          </p:cNvSpPr>
          <p:nvPr/>
        </p:nvSpPr>
        <p:spPr bwMode="auto">
          <a:xfrm>
            <a:off x="2326219" y="6032523"/>
            <a:ext cx="1165661" cy="276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PALERMO</a:t>
            </a:r>
          </a:p>
        </p:txBody>
      </p:sp>
      <p:sp>
        <p:nvSpPr>
          <p:cNvPr id="67615" name="Text Box 272"/>
          <p:cNvSpPr txBox="1">
            <a:spLocks noChangeAspect="1" noChangeArrowheads="1"/>
          </p:cNvSpPr>
          <p:nvPr/>
        </p:nvSpPr>
        <p:spPr bwMode="auto">
          <a:xfrm>
            <a:off x="3304489" y="6135336"/>
            <a:ext cx="763455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Catania</a:t>
            </a:r>
          </a:p>
        </p:txBody>
      </p:sp>
      <p:sp>
        <p:nvSpPr>
          <p:cNvPr id="67616" name="Text Box 272"/>
          <p:cNvSpPr txBox="1">
            <a:spLocks noChangeAspect="1" noChangeArrowheads="1"/>
          </p:cNvSpPr>
          <p:nvPr/>
        </p:nvSpPr>
        <p:spPr bwMode="auto">
          <a:xfrm>
            <a:off x="4212789" y="5343221"/>
            <a:ext cx="935275" cy="246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Catanzaro</a:t>
            </a:r>
          </a:p>
        </p:txBody>
      </p:sp>
      <p:sp>
        <p:nvSpPr>
          <p:cNvPr id="67617" name="Text Box 272"/>
          <p:cNvSpPr txBox="1">
            <a:spLocks noChangeAspect="1" noChangeArrowheads="1"/>
          </p:cNvSpPr>
          <p:nvPr/>
        </p:nvSpPr>
        <p:spPr bwMode="auto">
          <a:xfrm>
            <a:off x="4099298" y="6021288"/>
            <a:ext cx="1120774" cy="246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Reggio Calabria</a:t>
            </a:r>
          </a:p>
        </p:txBody>
      </p:sp>
      <p:sp>
        <p:nvSpPr>
          <p:cNvPr id="67618" name="Text Box 232"/>
          <p:cNvSpPr txBox="1">
            <a:spLocks noChangeAspect="1" noChangeArrowheads="1"/>
          </p:cNvSpPr>
          <p:nvPr/>
        </p:nvSpPr>
        <p:spPr bwMode="auto">
          <a:xfrm>
            <a:off x="2123728" y="3944291"/>
            <a:ext cx="1086984" cy="276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ROMA</a:t>
            </a:r>
          </a:p>
        </p:txBody>
      </p:sp>
      <p:sp>
        <p:nvSpPr>
          <p:cNvPr id="67619" name="Text Box 232"/>
          <p:cNvSpPr txBox="1">
            <a:spLocks noChangeAspect="1" noChangeArrowheads="1"/>
          </p:cNvSpPr>
          <p:nvPr/>
        </p:nvSpPr>
        <p:spPr bwMode="auto">
          <a:xfrm>
            <a:off x="3059832" y="4592363"/>
            <a:ext cx="1049154" cy="276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NAPOLI</a:t>
            </a:r>
          </a:p>
        </p:txBody>
      </p:sp>
      <p:sp>
        <p:nvSpPr>
          <p:cNvPr id="68" name="Rectangle 2">
            <a:extLst>
              <a:ext uri="{FF2B5EF4-FFF2-40B4-BE49-F238E27FC236}">
                <a16:creationId xmlns:a16="http://schemas.microsoft.com/office/drawing/2014/main" id="{9EDDFBB1-EB50-47A1-A4AB-4F59A2446F28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116632"/>
            <a:ext cx="8567936" cy="7096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Carabinieri Tutela Ambientale e </a:t>
            </a:r>
            <a:r>
              <a:rPr lang="it-IT" altLang="it-IT" sz="2650" b="1" kern="0" dirty="0" err="1">
                <a:solidFill>
                  <a:schemeClr val="bg1"/>
                </a:solidFill>
                <a:latin typeface="Papyrus" panose="03070502060502030205" pitchFamily="66" charset="0"/>
              </a:rPr>
              <a:t>Sicuezza</a:t>
            </a:r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 Energetica</a:t>
            </a:r>
          </a:p>
        </p:txBody>
      </p:sp>
      <p:sp>
        <p:nvSpPr>
          <p:cNvPr id="69" name="Text Box 272">
            <a:extLst>
              <a:ext uri="{FF2B5EF4-FFF2-40B4-BE49-F238E27FC236}">
                <a16:creationId xmlns:a16="http://schemas.microsoft.com/office/drawing/2014/main" id="{A9C37475-544E-4075-9EDE-A870F7A9442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296377" y="4221088"/>
            <a:ext cx="763455" cy="246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Latina</a:t>
            </a:r>
          </a:p>
        </p:txBody>
      </p:sp>
      <p:sp>
        <p:nvSpPr>
          <p:cNvPr id="70" name="Text Box 272">
            <a:extLst>
              <a:ext uri="{FF2B5EF4-FFF2-40B4-BE49-F238E27FC236}">
                <a16:creationId xmlns:a16="http://schemas.microsoft.com/office/drawing/2014/main" id="{329893C3-4834-4891-8AE0-74CE6F0D9B0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088465" y="6381328"/>
            <a:ext cx="763455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Gela</a:t>
            </a:r>
          </a:p>
        </p:txBody>
      </p:sp>
      <p:sp>
        <p:nvSpPr>
          <p:cNvPr id="72" name="Segnaposto numero diapositiva 1">
            <a:extLst>
              <a:ext uri="{FF2B5EF4-FFF2-40B4-BE49-F238E27FC236}">
                <a16:creationId xmlns:a16="http://schemas.microsoft.com/office/drawing/2014/main" id="{A294704C-0865-4848-9783-23F349E88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3096" y="6553150"/>
            <a:ext cx="477416" cy="476250"/>
          </a:xfrm>
        </p:spPr>
        <p:txBody>
          <a:bodyPr/>
          <a:lstStyle/>
          <a:p>
            <a:pPr>
              <a:defRPr/>
            </a:pPr>
            <a:fld id="{B25A800A-1D68-4C12-BEE2-356B7DBA9BBA}" type="slidenum">
              <a:rPr lang="it-IT" sz="1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pPr>
                <a:defRPr/>
              </a:pPr>
              <a:t>2</a:t>
            </a:fld>
            <a:endParaRPr lang="it-IT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73" name="Text Box 241">
            <a:extLst>
              <a:ext uri="{FF2B5EF4-FFF2-40B4-BE49-F238E27FC236}">
                <a16:creationId xmlns:a16="http://schemas.microsoft.com/office/drawing/2014/main" id="{33C477B9-E02F-4EE0-9A08-24841089720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11560" y="2894949"/>
            <a:ext cx="816121" cy="246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AE06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Genova</a:t>
            </a:r>
          </a:p>
        </p:txBody>
      </p:sp>
      <p:sp>
        <p:nvSpPr>
          <p:cNvPr id="74" name="Text Box 272">
            <a:extLst>
              <a:ext uri="{FF2B5EF4-FFF2-40B4-BE49-F238E27FC236}">
                <a16:creationId xmlns:a16="http://schemas.microsoft.com/office/drawing/2014/main" id="{BF8463E4-FE62-44FA-861B-F0CD816D883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512402" y="1814856"/>
            <a:ext cx="763454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Udine</a:t>
            </a:r>
          </a:p>
        </p:txBody>
      </p:sp>
      <p:sp>
        <p:nvSpPr>
          <p:cNvPr id="75" name="Text Box 272">
            <a:extLst>
              <a:ext uri="{FF2B5EF4-FFF2-40B4-BE49-F238E27FC236}">
                <a16:creationId xmlns:a16="http://schemas.microsoft.com/office/drawing/2014/main" id="{7314DCC7-4A4F-414D-863E-B8442408201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648306" y="1700808"/>
            <a:ext cx="763454" cy="24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Trento</a:t>
            </a:r>
          </a:p>
        </p:txBody>
      </p:sp>
      <p:sp>
        <p:nvSpPr>
          <p:cNvPr id="76" name="Text Box 272">
            <a:extLst>
              <a:ext uri="{FF2B5EF4-FFF2-40B4-BE49-F238E27FC236}">
                <a16:creationId xmlns:a16="http://schemas.microsoft.com/office/drawing/2014/main" id="{29B4017B-14A4-4E95-9F7E-1E53A62CE04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907704" y="2030853"/>
            <a:ext cx="763454" cy="246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Treviso</a:t>
            </a:r>
          </a:p>
        </p:txBody>
      </p:sp>
      <p:sp>
        <p:nvSpPr>
          <p:cNvPr id="77" name="Text Box 272">
            <a:extLst>
              <a:ext uri="{FF2B5EF4-FFF2-40B4-BE49-F238E27FC236}">
                <a16:creationId xmlns:a16="http://schemas.microsoft.com/office/drawing/2014/main" id="{42371D47-2978-4CC1-8420-D5AB6E4AAD5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240594" y="4479125"/>
            <a:ext cx="763454" cy="246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9" tIns="45620" rIns="91239" bIns="4562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Bari</a:t>
            </a:r>
          </a:p>
        </p:txBody>
      </p:sp>
      <p:sp>
        <p:nvSpPr>
          <p:cNvPr id="80" name="Rettangolo 79">
            <a:extLst>
              <a:ext uri="{FF2B5EF4-FFF2-40B4-BE49-F238E27FC236}">
                <a16:creationId xmlns:a16="http://schemas.microsoft.com/office/drawing/2014/main" id="{F68BAA12-78EB-4EEF-A026-48DF8D4C950D}"/>
              </a:ext>
            </a:extLst>
          </p:cNvPr>
          <p:cNvSpPr/>
          <p:nvPr/>
        </p:nvSpPr>
        <p:spPr>
          <a:xfrm>
            <a:off x="5579849" y="5481082"/>
            <a:ext cx="3456647" cy="9002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it-IT" sz="1200" b="1" spc="-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Papyrus" panose="03070502060502030205" pitchFamily="66" charset="0"/>
                <a:ea typeface="DejaVu Sans"/>
                <a:cs typeface="Times New Roman" panose="02020603050405020304" pitchFamily="18" charset="0"/>
              </a:rPr>
              <a:t>Configurazione periferica</a:t>
            </a:r>
          </a:p>
          <a:p>
            <a:pPr marL="171450" indent="-171450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it-IT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itchFamily="18" charset="0"/>
              </a:rPr>
              <a:t>5 Gruppi Tutela Ambientale</a:t>
            </a:r>
          </a:p>
          <a:p>
            <a:pPr marL="180000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31 Nuclei Operativi Ecologici</a:t>
            </a:r>
            <a:endParaRPr lang="it-IT" sz="1200" b="1" spc="-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Papyrus" panose="03070502060502030205" pitchFamily="66" charset="0"/>
              <a:ea typeface="DejaVu Sans"/>
              <a:cs typeface="Times New Roman" panose="02020603050405020304" pitchFamily="18" charset="0"/>
            </a:endParaRPr>
          </a:p>
        </p:txBody>
      </p:sp>
      <p:sp>
        <p:nvSpPr>
          <p:cNvPr id="71" name="Rettangolo 70">
            <a:extLst>
              <a:ext uri="{FF2B5EF4-FFF2-40B4-BE49-F238E27FC236}">
                <a16:creationId xmlns:a16="http://schemas.microsoft.com/office/drawing/2014/main" id="{C5AB2710-6F85-48C3-A39B-36D1EFEF0000}"/>
              </a:ext>
            </a:extLst>
          </p:cNvPr>
          <p:cNvSpPr/>
          <p:nvPr/>
        </p:nvSpPr>
        <p:spPr>
          <a:xfrm>
            <a:off x="5579849" y="1209958"/>
            <a:ext cx="3456647" cy="39472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it-IT" sz="1200" b="1" spc="-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Papyrus" panose="03070502060502030205" pitchFamily="66" charset="0"/>
                <a:ea typeface="DejaVu Sans"/>
                <a:cs typeface="Times New Roman" panose="02020603050405020304" pitchFamily="18" charset="0"/>
              </a:rPr>
              <a:t>Configurazione centrale</a:t>
            </a:r>
          </a:p>
          <a:p>
            <a:pPr marL="171450" lvl="0" indent="-17145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it-IT" sz="1200" b="1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Papyrus" panose="03070502060502030205" pitchFamily="66" charset="0"/>
                <a:ea typeface="DejaVu Sans"/>
                <a:cs typeface="Times New Roman" panose="02020603050405020304" pitchFamily="18" charset="0"/>
              </a:rPr>
              <a:t>Vicecomandante</a:t>
            </a:r>
          </a:p>
          <a:p>
            <a:pPr marL="1800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it-IT" sz="1200" b="1" spc="-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Papyrus" panose="03070502060502030205" pitchFamily="66" charset="0"/>
                <a:ea typeface="DejaVu Sans"/>
                <a:cs typeface="Times New Roman" panose="02020603050405020304" pitchFamily="18" charset="0"/>
              </a:rPr>
              <a:t>Centro Elaborazione Dati</a:t>
            </a:r>
          </a:p>
          <a:p>
            <a:pPr marL="1800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it-IT" sz="1200" b="1" spc="-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Papyrus" panose="03070502060502030205" pitchFamily="66" charset="0"/>
                <a:ea typeface="DejaVu Sans"/>
                <a:cs typeface="Times New Roman" panose="02020603050405020304" pitchFamily="18" charset="0"/>
              </a:rPr>
              <a:t>Sezione Analisi</a:t>
            </a:r>
          </a:p>
          <a:p>
            <a:pPr marL="1800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it-IT" sz="1200" b="1" spc="-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Papyrus" panose="03070502060502030205" pitchFamily="66" charset="0"/>
                <a:ea typeface="DejaVu Sans"/>
                <a:cs typeface="Times New Roman" panose="02020603050405020304" pitchFamily="18" charset="0"/>
              </a:rPr>
              <a:t>Sezione Cooperazione Operativa di Polizia</a:t>
            </a:r>
          </a:p>
          <a:p>
            <a:pPr marL="1800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it-IT" sz="1200" b="1" spc="-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Papyrus" panose="03070502060502030205" pitchFamily="66" charset="0"/>
                <a:ea typeface="DejaVu Sans"/>
                <a:cs typeface="Times New Roman" panose="02020603050405020304" pitchFamily="18" charset="0"/>
              </a:rPr>
              <a:t>Reparto Operativo </a:t>
            </a:r>
          </a:p>
          <a:p>
            <a:pPr marL="288000" algn="just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it-IT" sz="1200" b="1" spc="-1" dirty="0">
                <a:solidFill>
                  <a:srgbClr val="AE06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Papyrus" panose="03070502060502030205" pitchFamily="66" charset="0"/>
                <a:ea typeface="DejaVu Sans"/>
                <a:cs typeface="Times New Roman" panose="02020603050405020304" pitchFamily="18" charset="0"/>
              </a:rPr>
              <a:t>Nucleo Investigativo Ambiente</a:t>
            </a:r>
          </a:p>
          <a:p>
            <a:pPr marL="360000" algn="just">
              <a:lnSpc>
                <a:spcPct val="150000"/>
              </a:lnSpc>
              <a:buClr>
                <a:srgbClr val="002060"/>
              </a:buClr>
              <a:buFont typeface="Papyrus" panose="03070502060502030205" pitchFamily="66" charset="0"/>
              <a:buChar char="-"/>
            </a:pPr>
            <a:r>
              <a:rPr lang="it-IT" sz="1200" b="1" spc="-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Papyrus" panose="03070502060502030205" pitchFamily="66" charset="0"/>
                <a:ea typeface="DejaVu Sans"/>
                <a:cs typeface="Times New Roman" panose="02020603050405020304" pitchFamily="18" charset="0"/>
              </a:rPr>
              <a:t>1^ Sezione Investigativa</a:t>
            </a:r>
          </a:p>
          <a:p>
            <a:pPr marL="360000" algn="just">
              <a:lnSpc>
                <a:spcPct val="150000"/>
              </a:lnSpc>
              <a:buClr>
                <a:srgbClr val="002060"/>
              </a:buClr>
              <a:buFont typeface="Papyrus" panose="03070502060502030205" pitchFamily="66" charset="0"/>
              <a:buChar char="-"/>
            </a:pPr>
            <a:r>
              <a:rPr lang="it-IT" sz="1200" b="1" spc="-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Papyrus" panose="03070502060502030205" pitchFamily="66" charset="0"/>
                <a:ea typeface="DejaVu Sans"/>
                <a:cs typeface="Times New Roman" panose="02020603050405020304" pitchFamily="18" charset="0"/>
              </a:rPr>
              <a:t>2^ Sezione Investigativa</a:t>
            </a:r>
          </a:p>
          <a:p>
            <a:pPr marL="288000" algn="just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it-IT" sz="1200" b="1" spc="-1" dirty="0">
                <a:solidFill>
                  <a:srgbClr val="AE06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Papyrus" panose="03070502060502030205" pitchFamily="66" charset="0"/>
                <a:ea typeface="DejaVu Sans"/>
                <a:cs typeface="Times New Roman" panose="02020603050405020304" pitchFamily="18" charset="0"/>
              </a:rPr>
              <a:t>Nucleo Accertamenti Patrimoniali</a:t>
            </a:r>
          </a:p>
          <a:p>
            <a:pPr marL="288000" algn="just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it-IT" sz="1200" b="1" spc="-1" dirty="0">
                <a:solidFill>
                  <a:srgbClr val="AE06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Papyrus" panose="03070502060502030205" pitchFamily="66" charset="0"/>
                <a:ea typeface="DejaVu Sans"/>
                <a:cs typeface="Times New Roman" panose="02020603050405020304" pitchFamily="18" charset="0"/>
              </a:rPr>
              <a:t>Nucleo Supporti Investigativi</a:t>
            </a:r>
          </a:p>
          <a:p>
            <a:pPr marL="288000" algn="just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it-IT" sz="1200" b="1" spc="-1" dirty="0">
                <a:solidFill>
                  <a:srgbClr val="AE06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Papyrus" panose="03070502060502030205" pitchFamily="66" charset="0"/>
                <a:ea typeface="DejaVu Sans"/>
                <a:cs typeface="Times New Roman" panose="02020603050405020304" pitchFamily="18" charset="0"/>
              </a:rPr>
              <a:t>Nucleo Verifiche Ambientali</a:t>
            </a:r>
          </a:p>
          <a:p>
            <a:pPr marL="360000" algn="just">
              <a:lnSpc>
                <a:spcPct val="150000"/>
              </a:lnSpc>
              <a:buClr>
                <a:srgbClr val="002060"/>
              </a:buClr>
              <a:buFont typeface="Papyrus" panose="03070502060502030205" pitchFamily="66" charset="0"/>
              <a:buChar char="-"/>
            </a:pPr>
            <a:r>
              <a:rPr lang="it-IT" sz="1200" b="1" spc="-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Papyrus" panose="03070502060502030205" pitchFamily="66" charset="0"/>
                <a:ea typeface="DejaVu Sans"/>
                <a:cs typeface="Times New Roman" panose="02020603050405020304" pitchFamily="18" charset="0"/>
              </a:rPr>
              <a:t>Sezione Radioattivi</a:t>
            </a:r>
          </a:p>
          <a:p>
            <a:pPr marL="360000" algn="just">
              <a:lnSpc>
                <a:spcPct val="150000"/>
              </a:lnSpc>
              <a:buClr>
                <a:srgbClr val="002060"/>
              </a:buClr>
              <a:buFont typeface="Papyrus" panose="03070502060502030205" pitchFamily="66" charset="0"/>
              <a:buChar char="-"/>
            </a:pPr>
            <a:r>
              <a:rPr lang="it-IT" sz="1200" b="1" spc="-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Papyrus" panose="03070502060502030205" pitchFamily="66" charset="0"/>
                <a:ea typeface="DejaVu Sans"/>
                <a:cs typeface="Times New Roman" panose="02020603050405020304" pitchFamily="18" charset="0"/>
              </a:rPr>
              <a:t>Sezione Verifiche Area Difesa</a:t>
            </a:r>
          </a:p>
        </p:txBody>
      </p:sp>
    </p:spTree>
    <p:extLst>
      <p:ext uri="{BB962C8B-B14F-4D97-AF65-F5344CB8AC3E}">
        <p14:creationId xmlns:p14="http://schemas.microsoft.com/office/powerpoint/2010/main" val="376861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1835696" y="857722"/>
            <a:ext cx="6032735" cy="426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3658" tIns="41829" rIns="83658" bIns="41829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   Il quadro normativo e la tutela costituzionale</a:t>
            </a:r>
            <a:endParaRPr lang="en-GB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0D9C8C1-054F-423F-900B-C433B730EB61}"/>
              </a:ext>
            </a:extLst>
          </p:cNvPr>
          <p:cNvSpPr/>
          <p:nvPr/>
        </p:nvSpPr>
        <p:spPr>
          <a:xfrm>
            <a:off x="-108520" y="1556792"/>
            <a:ext cx="3857000" cy="1169551"/>
          </a:xfrm>
          <a:prstGeom prst="rect">
            <a:avLst/>
          </a:prstGeom>
          <a:noFill/>
          <a:ln w="60325">
            <a:noFill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Legge 349/1986</a:t>
            </a:r>
          </a:p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istitutiva</a:t>
            </a:r>
            <a:r>
              <a:rPr 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 </a:t>
            </a:r>
          </a:p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Ministero Ambiente</a:t>
            </a:r>
            <a:endParaRPr lang="it-IT" sz="7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  <a:cs typeface="Times New Roman" panose="02020603050405020304" pitchFamily="18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B2994F2-4BE5-4786-A5B7-F36A79CBF944}"/>
              </a:ext>
            </a:extLst>
          </p:cNvPr>
          <p:cNvSpPr/>
          <p:nvPr/>
        </p:nvSpPr>
        <p:spPr>
          <a:xfrm>
            <a:off x="4392488" y="25277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F316F1B7-2FEA-4B1F-8721-57E2FE16AECA}"/>
              </a:ext>
            </a:extLst>
          </p:cNvPr>
          <p:cNvSpPr/>
          <p:nvPr/>
        </p:nvSpPr>
        <p:spPr>
          <a:xfrm>
            <a:off x="71314" y="3759423"/>
            <a:ext cx="3568946" cy="400110"/>
          </a:xfrm>
          <a:prstGeom prst="rect">
            <a:avLst/>
          </a:prstGeom>
          <a:noFill/>
          <a:ln w="60325">
            <a:noFill/>
          </a:ln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it-IT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Dec</a:t>
            </a:r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. </a:t>
            </a:r>
            <a:r>
              <a:rPr lang="it-IT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Interm</a:t>
            </a:r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.  23.01.1996</a:t>
            </a:r>
            <a:endParaRPr 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  <a:cs typeface="Times New Roman" panose="02020603050405020304" pitchFamily="18" charset="0"/>
            </a:endParaRP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9B655998-B002-4C87-A54D-632552253F3B}"/>
              </a:ext>
            </a:extLst>
          </p:cNvPr>
          <p:cNvSpPr/>
          <p:nvPr/>
        </p:nvSpPr>
        <p:spPr>
          <a:xfrm>
            <a:off x="4179523" y="1412776"/>
            <a:ext cx="4896544" cy="1438855"/>
          </a:xfrm>
          <a:prstGeom prst="rect">
            <a:avLst/>
          </a:prstGeom>
          <a:noFill/>
          <a:ln w="60325">
            <a:noFill/>
          </a:ln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Il </a:t>
            </a:r>
            <a:r>
              <a:rPr lang="it-IT" altLang="ja-JP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 N.O.E.</a:t>
            </a:r>
            <a:r>
              <a:rPr lang="it-IT" altLang="ja-JP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, è posto alle dipendenze funzionali del </a:t>
            </a:r>
            <a:r>
              <a:rPr lang="it-IT" altLang="ja-JP" sz="2000" b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Ministro</a:t>
            </a:r>
            <a:r>
              <a:rPr lang="it-IT" altLang="ja-JP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, </a:t>
            </a:r>
            <a:r>
              <a:rPr lang="it-IT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per </a:t>
            </a:r>
            <a:r>
              <a:rPr lang="it-IT" sz="20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it-IT" sz="20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prevenire e reprimere le violazioni ambientali”</a:t>
            </a:r>
            <a:endParaRPr lang="it-IT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  <a:cs typeface="Times New Roman" panose="02020603050405020304" pitchFamily="18" charset="0"/>
            </a:endParaRP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E9E843A5-B0C4-4ABA-8C2B-002DB5212301}"/>
              </a:ext>
            </a:extLst>
          </p:cNvPr>
          <p:cNvSpPr/>
          <p:nvPr/>
        </p:nvSpPr>
        <p:spPr>
          <a:xfrm>
            <a:off x="4211960" y="3295652"/>
            <a:ext cx="4896544" cy="1438855"/>
          </a:xfrm>
          <a:prstGeom prst="rect">
            <a:avLst/>
          </a:prstGeom>
          <a:noFill/>
          <a:ln w="60325">
            <a:noFill/>
          </a:ln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Il N.O.E. esercita il </a:t>
            </a:r>
            <a:r>
              <a:rPr lang="it-IT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contrasto al traffico ed allo smaltimento illecito di materiale radioattivo</a:t>
            </a:r>
            <a:r>
              <a:rPr lang="it-IT" sz="20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BE80ECD3-F97A-4A17-A087-CD5BE49A8A2F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116632"/>
            <a:ext cx="8567936" cy="7096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Carabinieri Tutela Ambientale e </a:t>
            </a:r>
            <a:r>
              <a:rPr lang="it-IT" altLang="it-IT" sz="2650" b="1" kern="0" dirty="0" err="1">
                <a:solidFill>
                  <a:schemeClr val="bg1"/>
                </a:solidFill>
                <a:latin typeface="Papyrus" panose="03070502060502030205" pitchFamily="66" charset="0"/>
              </a:rPr>
              <a:t>Sicuezza</a:t>
            </a:r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 Energetica</a:t>
            </a:r>
          </a:p>
        </p:txBody>
      </p:sp>
      <p:sp>
        <p:nvSpPr>
          <p:cNvPr id="15" name="Segnaposto numero diapositiva 1">
            <a:extLst>
              <a:ext uri="{FF2B5EF4-FFF2-40B4-BE49-F238E27FC236}">
                <a16:creationId xmlns:a16="http://schemas.microsoft.com/office/drawing/2014/main" id="{CF1D16C6-C9C0-4194-AD6F-6CF7CBD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6" y="6577583"/>
            <a:ext cx="477416" cy="523825"/>
          </a:xfrm>
        </p:spPr>
        <p:txBody>
          <a:bodyPr/>
          <a:lstStyle/>
          <a:p>
            <a:pPr>
              <a:defRPr/>
            </a:pPr>
            <a:fld id="{B25A800A-1D68-4C12-BEE2-356B7DBA9BBA}" type="slidenum">
              <a:rPr lang="it-IT" sz="1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pPr>
                <a:defRPr/>
              </a:pPr>
              <a:t>3</a:t>
            </a:fld>
            <a:endParaRPr lang="it-IT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1DE9BB45-FF40-43CC-8F65-D174C5DF5EB1}"/>
              </a:ext>
            </a:extLst>
          </p:cNvPr>
          <p:cNvSpPr/>
          <p:nvPr/>
        </p:nvSpPr>
        <p:spPr>
          <a:xfrm>
            <a:off x="44278" y="5325015"/>
            <a:ext cx="3159570" cy="1015663"/>
          </a:xfrm>
          <a:prstGeom prst="rect">
            <a:avLst/>
          </a:prstGeom>
          <a:noFill/>
          <a:ln w="60325">
            <a:noFill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lang="it-IT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Dec</a:t>
            </a:r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. M.I. 28.04.2006 </a:t>
            </a:r>
            <a:r>
              <a:rPr lang="it-IT" sz="20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“r</a:t>
            </a:r>
            <a:r>
              <a:rPr 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iassetto comparti di specialità FF. PP.”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8C1EFBF2-E7CC-4B2F-81F2-C2F432E21A3F}"/>
              </a:ext>
            </a:extLst>
          </p:cNvPr>
          <p:cNvSpPr/>
          <p:nvPr/>
        </p:nvSpPr>
        <p:spPr>
          <a:xfrm>
            <a:off x="4211960" y="4797152"/>
            <a:ext cx="4896544" cy="1900520"/>
          </a:xfrm>
          <a:prstGeom prst="rect">
            <a:avLst/>
          </a:prstGeom>
          <a:noFill/>
          <a:ln w="60325">
            <a:noFill/>
          </a:ln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Riconosce il comparto di specialità come </a:t>
            </a:r>
            <a:r>
              <a:rPr 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“</a:t>
            </a:r>
            <a:r>
              <a:rPr lang="it-IT" sz="20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organismo qualificato per attività di rilevanza strategica nel settore del controllo e sicurezza ambientale”</a:t>
            </a:r>
          </a:p>
        </p:txBody>
      </p:sp>
      <p:sp>
        <p:nvSpPr>
          <p:cNvPr id="21" name="Freccia in giù 20">
            <a:extLst>
              <a:ext uri="{FF2B5EF4-FFF2-40B4-BE49-F238E27FC236}">
                <a16:creationId xmlns:a16="http://schemas.microsoft.com/office/drawing/2014/main" id="{3C9962CB-5E8F-4435-AFFA-939DED3E9F82}"/>
              </a:ext>
            </a:extLst>
          </p:cNvPr>
          <p:cNvSpPr/>
          <p:nvPr/>
        </p:nvSpPr>
        <p:spPr>
          <a:xfrm rot="16200000">
            <a:off x="3135669" y="1696980"/>
            <a:ext cx="938477" cy="370070"/>
          </a:xfrm>
          <a:prstGeom prst="downArrow">
            <a:avLst/>
          </a:prstGeom>
          <a:solidFill>
            <a:srgbClr val="FF0000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</a:ln>
          <a:effectLst/>
        </p:spPr>
        <p:txBody>
          <a:bodyPr rot="10800000"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778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0" lang="it-IT" sz="2300" b="0" i="0" u="none" strike="noStrike" cap="none" normalizeH="0" baseline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22" name="Freccia in giù 21">
            <a:extLst>
              <a:ext uri="{FF2B5EF4-FFF2-40B4-BE49-F238E27FC236}">
                <a16:creationId xmlns:a16="http://schemas.microsoft.com/office/drawing/2014/main" id="{C1A44A90-AB7D-4F31-92AB-7362E5D03538}"/>
              </a:ext>
            </a:extLst>
          </p:cNvPr>
          <p:cNvSpPr/>
          <p:nvPr/>
        </p:nvSpPr>
        <p:spPr>
          <a:xfrm rot="16200000">
            <a:off x="3135669" y="3782838"/>
            <a:ext cx="938477" cy="370070"/>
          </a:xfrm>
          <a:prstGeom prst="downArrow">
            <a:avLst/>
          </a:prstGeom>
          <a:solidFill>
            <a:srgbClr val="FF0000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</a:ln>
          <a:effectLst/>
        </p:spPr>
        <p:txBody>
          <a:bodyPr rot="10800000"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778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0" lang="it-IT" sz="2300" b="0" i="0" u="none" strike="noStrike" cap="none" normalizeH="0" baseline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30" name="Freccia in giù 29">
            <a:extLst>
              <a:ext uri="{FF2B5EF4-FFF2-40B4-BE49-F238E27FC236}">
                <a16:creationId xmlns:a16="http://schemas.microsoft.com/office/drawing/2014/main" id="{AE2E1775-E1C4-4A68-9738-1F8F169274CF}"/>
              </a:ext>
            </a:extLst>
          </p:cNvPr>
          <p:cNvSpPr/>
          <p:nvPr/>
        </p:nvSpPr>
        <p:spPr>
          <a:xfrm rot="16200000">
            <a:off x="3135669" y="5657420"/>
            <a:ext cx="938477" cy="370070"/>
          </a:xfrm>
          <a:prstGeom prst="downArrow">
            <a:avLst/>
          </a:prstGeom>
          <a:solidFill>
            <a:srgbClr val="FF0000"/>
          </a:solidFill>
          <a:ln w="25400" cap="flat" cmpd="sng" algn="ctr">
            <a:solidFill>
              <a:srgbClr val="002060"/>
            </a:solidFill>
            <a:prstDash val="solid"/>
            <a:round/>
          </a:ln>
          <a:effectLst/>
        </p:spPr>
        <p:txBody>
          <a:bodyPr rot="10800000"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778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0" lang="it-IT" sz="2300" b="0" i="0" u="none" strike="noStrike" cap="none" normalizeH="0" baseline="0">
              <a:solidFill>
                <a:schemeClr val="tx1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43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4B2994F2-4BE5-4786-A5B7-F36A79CBF944}"/>
              </a:ext>
            </a:extLst>
          </p:cNvPr>
          <p:cNvSpPr/>
          <p:nvPr/>
        </p:nvSpPr>
        <p:spPr>
          <a:xfrm>
            <a:off x="4392488" y="25277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DE879219-1ABC-4CDA-B861-2040D4221AC4}"/>
              </a:ext>
            </a:extLst>
          </p:cNvPr>
          <p:cNvSpPr/>
          <p:nvPr/>
        </p:nvSpPr>
        <p:spPr>
          <a:xfrm>
            <a:off x="-73024" y="2636912"/>
            <a:ext cx="4212976" cy="4208844"/>
          </a:xfrm>
          <a:prstGeom prst="rect">
            <a:avLst/>
          </a:prstGeom>
          <a:noFill/>
          <a:ln w="60325">
            <a:noFill/>
          </a:ln>
        </p:spPr>
        <p:txBody>
          <a:bodyPr wrap="square">
            <a:spAutoFit/>
          </a:bodyPr>
          <a:lstStyle/>
          <a:p>
            <a:pPr marL="285750" indent="-285750" algn="just"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accent5">
                  <a:lumMod val="50000"/>
                </a:schemeClr>
              </a:buClr>
              <a:buFont typeface="Papyrus" panose="03070502060502030205" pitchFamily="66" charset="0"/>
              <a:buChar char="-"/>
            </a:pP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del Comando </a:t>
            </a:r>
            <a:r>
              <a:rPr 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Tutela Ambientale</a:t>
            </a: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 che, come organismo qualificato per la lotta alla</a:t>
            </a:r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 </a:t>
            </a:r>
            <a:r>
              <a:rPr lang="it-IT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criminalità ambientale organizzata</a:t>
            </a: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,</a:t>
            </a:r>
            <a:endParaRPr 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accent5">
                  <a:lumMod val="50000"/>
                </a:schemeClr>
              </a:buClr>
            </a:pPr>
            <a:endParaRPr lang="it-IT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marL="285750" indent="-285750" algn="just"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accent5">
                  <a:lumMod val="50000"/>
                </a:schemeClr>
              </a:buClr>
              <a:buFont typeface="Papyrus" panose="03070502060502030205" pitchFamily="66" charset="0"/>
              <a:buChar char="-"/>
            </a:pP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dei Comandi della linea </a:t>
            </a:r>
            <a:r>
              <a:rPr 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territoriale</a:t>
            </a: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 e </a:t>
            </a:r>
            <a:r>
              <a:rPr 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forestale</a:t>
            </a:r>
            <a:r>
              <a:rPr 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 </a:t>
            </a: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che, con dispositivi modulari, esprimendo la funzione di </a:t>
            </a:r>
            <a:r>
              <a:rPr lang="it-IT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prossimità ambientale</a:t>
            </a: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5C2A274D-6363-4EA3-A53D-2005E0731AC8}"/>
              </a:ext>
            </a:extLst>
          </p:cNvPr>
          <p:cNvSpPr/>
          <p:nvPr/>
        </p:nvSpPr>
        <p:spPr>
          <a:xfrm>
            <a:off x="4557913" y="2312873"/>
            <a:ext cx="4429001" cy="1908215"/>
          </a:xfrm>
          <a:prstGeom prst="rect">
            <a:avLst/>
          </a:prstGeom>
          <a:noFill/>
          <a:ln w="60325">
            <a:noFill/>
          </a:ln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accent1">
                  <a:lumMod val="50000"/>
                </a:schemeClr>
              </a:buClr>
            </a:pPr>
            <a:r>
              <a:rPr lang="it-IT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it-IT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sviluppa	 manovre investigative, complesse e sistemiche, a connotazione </a:t>
            </a:r>
            <a:r>
              <a:rPr lang="it-IT" sz="1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ultraprovinciale</a:t>
            </a:r>
            <a:r>
              <a:rPr lang="it-IT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transnazionale, per il </a:t>
            </a:r>
            <a:r>
              <a:rPr lang="it-IT" sz="1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contrasto</a:t>
            </a:r>
            <a:r>
              <a:rPr lang="it-IT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alla </a:t>
            </a:r>
            <a:r>
              <a:rPr lang="it-IT" sz="1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criminalità</a:t>
            </a:r>
            <a:r>
              <a:rPr lang="it-IT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organizzata</a:t>
            </a:r>
            <a:r>
              <a:rPr lang="it-IT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all’</a:t>
            </a:r>
            <a:r>
              <a:rPr lang="it-IT" sz="1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imprenditoria</a:t>
            </a:r>
            <a:r>
              <a:rPr lang="it-IT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it-IT" sz="1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deviata</a:t>
            </a:r>
            <a:r>
              <a:rPr lang="it-IT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ed alla </a:t>
            </a:r>
            <a:r>
              <a:rPr lang="it-IT" sz="1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P.A.</a:t>
            </a:r>
            <a:r>
              <a:rPr lang="it-IT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corrotta</a:t>
            </a:r>
            <a:r>
              <a:rPr 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”</a:t>
            </a:r>
            <a:endParaRPr lang="it-IT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BE80ECD3-F97A-4A17-A087-CD5BE49A8A2F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116632"/>
            <a:ext cx="8567936" cy="7096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Carabinieri Tutela Ambientale e </a:t>
            </a:r>
            <a:r>
              <a:rPr lang="it-IT" altLang="it-IT" sz="2650" b="1" kern="0" dirty="0" err="1">
                <a:solidFill>
                  <a:schemeClr val="bg1"/>
                </a:solidFill>
                <a:latin typeface="Papyrus" panose="03070502060502030205" pitchFamily="66" charset="0"/>
              </a:rPr>
              <a:t>Sicuezza</a:t>
            </a:r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 Energetica</a:t>
            </a:r>
          </a:p>
        </p:txBody>
      </p:sp>
      <p:sp>
        <p:nvSpPr>
          <p:cNvPr id="15" name="Segnaposto numero diapositiva 1">
            <a:extLst>
              <a:ext uri="{FF2B5EF4-FFF2-40B4-BE49-F238E27FC236}">
                <a16:creationId xmlns:a16="http://schemas.microsoft.com/office/drawing/2014/main" id="{CF1D16C6-C9C0-4194-AD6F-6CF7CBD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2024" y="6453336"/>
            <a:ext cx="454471" cy="533450"/>
          </a:xfrm>
        </p:spPr>
        <p:txBody>
          <a:bodyPr/>
          <a:lstStyle/>
          <a:p>
            <a:pPr>
              <a:defRPr/>
            </a:pPr>
            <a:fld id="{B25A800A-1D68-4C12-BEE2-356B7DBA9BBA}" type="slidenum">
              <a:rPr lang="it-IT" sz="1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pPr>
                <a:defRPr/>
              </a:pPr>
              <a:t>4</a:t>
            </a:fld>
            <a:endParaRPr lang="it-IT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16" name="Freccia in giù 15">
            <a:extLst>
              <a:ext uri="{FF2B5EF4-FFF2-40B4-BE49-F238E27FC236}">
                <a16:creationId xmlns:a16="http://schemas.microsoft.com/office/drawing/2014/main" id="{576CD3C3-53D6-4FCD-B15D-770B2BAC27AA}"/>
              </a:ext>
            </a:extLst>
          </p:cNvPr>
          <p:cNvSpPr/>
          <p:nvPr/>
        </p:nvSpPr>
        <p:spPr>
          <a:xfrm rot="16200000">
            <a:off x="3845718" y="3065132"/>
            <a:ext cx="938477" cy="370070"/>
          </a:xfrm>
          <a:prstGeom prst="downArrow">
            <a:avLst/>
          </a:prstGeom>
          <a:solidFill>
            <a:srgbClr val="FF0000"/>
          </a:solidFill>
          <a:ln w="25400" cap="flat" cmpd="sng" algn="ctr">
            <a:solidFill>
              <a:srgbClr val="002060"/>
            </a:solidFill>
            <a:prstDash val="solid"/>
            <a:round/>
          </a:ln>
          <a:effectLst/>
        </p:spPr>
        <p:txBody>
          <a:bodyPr rot="10800000"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778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0" lang="it-IT" sz="2300" b="0" i="0" u="none" strike="noStrike" cap="none" normalizeH="0" baseline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FFB58812-4C4F-48EC-A3D4-1995CC70812A}"/>
              </a:ext>
            </a:extLst>
          </p:cNvPr>
          <p:cNvSpPr/>
          <p:nvPr/>
        </p:nvSpPr>
        <p:spPr>
          <a:xfrm rot="16200000">
            <a:off x="3917726" y="5513404"/>
            <a:ext cx="938477" cy="370070"/>
          </a:xfrm>
          <a:prstGeom prst="downArrow">
            <a:avLst/>
          </a:prstGeom>
          <a:solidFill>
            <a:srgbClr val="FF0000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</a:ln>
          <a:effectLst/>
        </p:spPr>
        <p:txBody>
          <a:bodyPr rot="10800000"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778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0" lang="it-IT" sz="2300" b="0" i="0" u="none" strike="noStrike" cap="none" normalizeH="0" baseline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0C5F3684-AC88-40F6-959C-B2A330E96272}"/>
              </a:ext>
            </a:extLst>
          </p:cNvPr>
          <p:cNvSpPr/>
          <p:nvPr/>
        </p:nvSpPr>
        <p:spPr>
          <a:xfrm>
            <a:off x="4708972" y="5085184"/>
            <a:ext cx="421297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accent1">
                  <a:lumMod val="50000"/>
                </a:schemeClr>
              </a:buClr>
            </a:pPr>
            <a:r>
              <a:rPr lang="it-IT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it-IT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conducono attività info-operative, a livello provinciale, per garantire la c.d. </a:t>
            </a:r>
            <a:r>
              <a:rPr lang="it-IT" sz="1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missione verde</a:t>
            </a:r>
            <a:r>
              <a:rPr lang="it-IT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a tutela della qualità della vita e della salute dei cittadini</a:t>
            </a:r>
            <a:r>
              <a:rPr lang="it-IT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 </a:t>
            </a:r>
            <a:r>
              <a:rPr 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F52F39E-E806-4630-A2ED-23CFE7F5810E}"/>
              </a:ext>
            </a:extLst>
          </p:cNvPr>
          <p:cNvSpPr/>
          <p:nvPr/>
        </p:nvSpPr>
        <p:spPr>
          <a:xfrm>
            <a:off x="-36513" y="1381562"/>
            <a:ext cx="4429001" cy="1165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algn="ctr" eaLnBrk="0" fontAlgn="base" hangingPunct="0">
              <a:spcBef>
                <a:spcPts val="1200"/>
              </a:spcBef>
            </a:pP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D. Lgs. 177/16</a:t>
            </a:r>
          </a:p>
          <a:p>
            <a:pPr algn="just" eaLnBrk="0" fontAlgn="base" hangingPunct="0">
              <a:lnSpc>
                <a:spcPct val="150000"/>
              </a:lnSpc>
            </a:pPr>
            <a:r>
              <a:rPr lang="it-IT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Il </a:t>
            </a: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Comando Generale, con atto CC/S/10-2011, ha definito i compiti: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64FAEBDE-6F48-42DF-B61C-05D8A0AF5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6746" y="857722"/>
            <a:ext cx="5967012" cy="426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3658" tIns="41829" rIns="83658" bIns="41829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  Il quadro normativo e la tutela costituzionale</a:t>
            </a:r>
            <a:endParaRPr lang="en-GB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87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5EEC5A-9342-4452-8D04-47F8C24CE8C6}"/>
              </a:ext>
            </a:extLst>
          </p:cNvPr>
          <p:cNvSpPr txBox="1"/>
          <p:nvPr/>
        </p:nvSpPr>
        <p:spPr>
          <a:xfrm>
            <a:off x="395536" y="1435561"/>
            <a:ext cx="8352928" cy="5593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t-IT"/>
            </a:defPPr>
            <a:lvl1pPr algn="just">
              <a:defRPr sz="2000" b="1">
                <a:cs typeface="Times New Roman" panose="02020603050405020304" pitchFamily="18" charset="0"/>
              </a:defRPr>
            </a:lvl1pPr>
            <a:lvl2pPr marL="342900" lvl="1" indent="-342900">
              <a:buFontTx/>
              <a:buChar char="-"/>
              <a:defRPr sz="2000">
                <a:cs typeface="Times New Roman" panose="02020603050405020304" pitchFamily="18" charset="0"/>
              </a:defRPr>
            </a:lvl2pPr>
          </a:lstStyle>
          <a:p>
            <a:pPr>
              <a:lnSpc>
                <a:spcPct val="200000"/>
              </a:lnSpc>
            </a:pPr>
            <a:r>
              <a:rPr lang="it-IT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Compiti ribaditi dall’Ufficio Operazione del II Reparto del Comando Generale che, con la circolare 1280/51-7-1-1987 del 27.05.2019, ha rafforzato il concetto d’azione del comparto, precisando come il </a:t>
            </a:r>
            <a:r>
              <a:rPr lang="it-IT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</a:rPr>
              <a:t>“</a:t>
            </a:r>
            <a:r>
              <a:rPr lang="it-IT" sz="25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</a:rPr>
              <a:t>…</a:t>
            </a:r>
            <a:r>
              <a:rPr lang="it-IT" sz="25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coinvolgimento dei NOE sia limitato ai soli casi in cui siano necessari controlli di più elevata qualificazione e soprattutto sia esteso per il prosieguo di </a:t>
            </a:r>
            <a:r>
              <a:rPr lang="it-IT" sz="25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investigazioni complesse</a:t>
            </a:r>
            <a:r>
              <a:rPr lang="it-IT" sz="25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…</a:t>
            </a:r>
            <a:r>
              <a:rPr lang="it-IT" sz="25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”</a:t>
            </a:r>
            <a:r>
              <a:rPr lang="it-IT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.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6C92F5E6-E8D9-4D10-9D84-876A83011035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116632"/>
            <a:ext cx="8567936" cy="7096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Carabinieri Tutela Ambientale e </a:t>
            </a:r>
            <a:r>
              <a:rPr lang="it-IT" altLang="it-IT" sz="2650" b="1" kern="0" dirty="0" err="1">
                <a:solidFill>
                  <a:schemeClr val="bg1"/>
                </a:solidFill>
                <a:latin typeface="Papyrus" panose="03070502060502030205" pitchFamily="66" charset="0"/>
              </a:rPr>
              <a:t>Sicuezza</a:t>
            </a:r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 Energetica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D93D30E1-1E1A-480B-B94C-E3E804AE6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986669"/>
            <a:ext cx="5967012" cy="426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3658" tIns="41829" rIns="83658" bIns="41829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  Il quadro normativo e la tutela costituzionale</a:t>
            </a:r>
            <a:endParaRPr lang="en-GB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763761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>
            <a:extLst>
              <a:ext uri="{FF2B5EF4-FFF2-40B4-BE49-F238E27FC236}">
                <a16:creationId xmlns:a16="http://schemas.microsoft.com/office/drawing/2014/main" id="{13605882-C6FD-47FA-BEDF-F7BF1143208B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116632"/>
            <a:ext cx="8567936" cy="7096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Carabinieri Tutela Ambientale e </a:t>
            </a:r>
            <a:r>
              <a:rPr lang="it-IT" altLang="it-IT" sz="2650" b="1" kern="0" dirty="0" err="1">
                <a:solidFill>
                  <a:schemeClr val="bg1"/>
                </a:solidFill>
                <a:latin typeface="Papyrus" panose="03070502060502030205" pitchFamily="66" charset="0"/>
              </a:rPr>
              <a:t>Sicuezza</a:t>
            </a:r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 Energetica</a:t>
            </a:r>
          </a:p>
        </p:txBody>
      </p:sp>
      <p:sp>
        <p:nvSpPr>
          <p:cNvPr id="25" name="Segnaposto numero diapositiva 1">
            <a:extLst>
              <a:ext uri="{FF2B5EF4-FFF2-40B4-BE49-F238E27FC236}">
                <a16:creationId xmlns:a16="http://schemas.microsoft.com/office/drawing/2014/main" id="{843F7A60-AFB2-44E9-97E5-C0AD56E32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8464" y="6553150"/>
            <a:ext cx="477416" cy="476250"/>
          </a:xfrm>
        </p:spPr>
        <p:txBody>
          <a:bodyPr/>
          <a:lstStyle/>
          <a:p>
            <a:pPr>
              <a:defRPr/>
            </a:pPr>
            <a:fld id="{B25A800A-1D68-4C12-BEE2-356B7DBA9BBA}" type="slidenum">
              <a:rPr lang="it-IT" sz="1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pPr>
                <a:defRPr/>
              </a:pPr>
              <a:t>6</a:t>
            </a:fld>
            <a:endParaRPr lang="it-IT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2C9A8BCB-13B3-4A73-B0DB-3857D68F2950}"/>
              </a:ext>
            </a:extLst>
          </p:cNvPr>
          <p:cNvSpPr/>
          <p:nvPr/>
        </p:nvSpPr>
        <p:spPr>
          <a:xfrm>
            <a:off x="179512" y="1685049"/>
            <a:ext cx="8784976" cy="512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L’esigenza di predisporre un adeguato sistema di sicurezza ambientale ha indotto il legislatore ad adottare una tutela di tipo costituzionale, con la </a:t>
            </a:r>
            <a:r>
              <a:rPr lang="it-IT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Legge nr.1 del 11.02.2022</a:t>
            </a: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 che ha modificato: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l’</a:t>
            </a:r>
            <a:r>
              <a:rPr lang="it-IT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art.9</a:t>
            </a: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, contenuto nei </a:t>
            </a:r>
            <a:r>
              <a:rPr lang="it-IT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principi fondamentali</a:t>
            </a: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,</a:t>
            </a:r>
            <a:r>
              <a:rPr lang="it-IT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 </a:t>
            </a: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che ha introdotto la tutela dell’</a:t>
            </a:r>
            <a:r>
              <a:rPr lang="it-IT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ambiente</a:t>
            </a: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, della </a:t>
            </a:r>
            <a:r>
              <a:rPr lang="it-IT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biodiversità</a:t>
            </a: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 e degli </a:t>
            </a:r>
            <a:r>
              <a:rPr lang="it-IT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ecosistemi</a:t>
            </a: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, anche nell’interesse delle </a:t>
            </a:r>
            <a:r>
              <a:rPr lang="it-IT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future generazioni</a:t>
            </a: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, nonché la </a:t>
            </a:r>
            <a:r>
              <a:rPr lang="it-IT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tutela degli animali</a:t>
            </a: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il </a:t>
            </a:r>
            <a:r>
              <a:rPr lang="it-IT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co.2 dell’art.41 </a:t>
            </a: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che ha previsto come l’attività economica privata sia libera o non possa svolgersi in contrasto con l’utilità sociale o in modo da recare danno alla salute, all’ambiente, alla sicurezza, alla libertà alla dignità umana.</a:t>
            </a:r>
            <a:endParaRPr lang="it-IT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Modello Organizzativo 231/01 – Responsabilità Amministrativa - Lonza  Consulting Group">
            <a:extLst>
              <a:ext uri="{FF2B5EF4-FFF2-40B4-BE49-F238E27FC236}">
                <a16:creationId xmlns:a16="http://schemas.microsoft.com/office/drawing/2014/main" id="{E515BB70-362E-4080-A77B-C666B64C29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1691DAF1-40A2-47DD-90E1-4B1BC8E7B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1058677"/>
            <a:ext cx="5967012" cy="426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3658" tIns="41829" rIns="83658" bIns="41829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  Il quadro normativo e la tutela costituzionale</a:t>
            </a:r>
            <a:endParaRPr lang="en-GB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2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63581" y="1722107"/>
            <a:ext cx="7384073" cy="481581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 lIns="82605" tIns="40576" rIns="82605" bIns="40576"/>
          <a:lstStyle/>
          <a:p>
            <a:pPr marL="260845" indent="-260845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75000"/>
              <a:defRPr/>
            </a:pPr>
            <a:r>
              <a:rPr lang="it-IT" sz="2899" b="1" kern="0" dirty="0">
                <a:solidFill>
                  <a:srgbClr val="C00000"/>
                </a:solidFill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30C8ACB-848D-46ED-92D5-598F30B55B06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116632"/>
            <a:ext cx="8567936" cy="7096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Carabinieri Tutela Ambientale e </a:t>
            </a:r>
            <a:r>
              <a:rPr lang="it-IT" altLang="it-IT" sz="2650" b="1" kern="0" dirty="0" err="1">
                <a:solidFill>
                  <a:schemeClr val="bg1"/>
                </a:solidFill>
                <a:latin typeface="Papyrus" panose="03070502060502030205" pitchFamily="66" charset="0"/>
              </a:rPr>
              <a:t>Sicuezza</a:t>
            </a:r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 Energetica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30B75FD-C193-4F66-9263-93249BE5F50D}"/>
              </a:ext>
            </a:extLst>
          </p:cNvPr>
          <p:cNvSpPr/>
          <p:nvPr/>
        </p:nvSpPr>
        <p:spPr>
          <a:xfrm>
            <a:off x="467544" y="1402025"/>
            <a:ext cx="828092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None/>
            </a:pP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Il </a:t>
            </a:r>
            <a:r>
              <a:rPr 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teatro operativo</a:t>
            </a: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 evidenziato dalle risultanze info-investigative espresse, negli ultimi anni, dal comparto ha evidenziato </a:t>
            </a:r>
            <a:r>
              <a:rPr 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gravissime criticità </a:t>
            </a: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in materia ambientale, ed oggi è caratterizzato dall’incisività di una diversificata ed agguerrita “</a:t>
            </a:r>
            <a:r>
              <a:rPr lang="it-IT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criminalità ambientale organizzata</a:t>
            </a: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”</a:t>
            </a:r>
            <a:r>
              <a:rPr lang="it-IT" sz="20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 </a:t>
            </a:r>
            <a:r>
              <a:rPr lang="it-IT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di tipo trasversale, </a:t>
            </a: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strutturata in:</a:t>
            </a:r>
          </a:p>
          <a:p>
            <a:pPr marL="180000" indent="-180000" algn="just">
              <a:lnSpc>
                <a:spcPct val="200000"/>
              </a:lnSpc>
              <a:buClr>
                <a:srgbClr val="002060"/>
              </a:buClr>
              <a:buFont typeface="Times New Roman" panose="02020603050405020304" pitchFamily="18" charset="0"/>
              <a:buChar char="-"/>
            </a:pPr>
            <a:r>
              <a:rPr lang="it-IT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sodalizi tipici della criminalità organizzata di matrice mafiosa e transnazionale</a:t>
            </a: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;</a:t>
            </a:r>
          </a:p>
          <a:p>
            <a:pPr marL="180000" indent="-180000" algn="just">
              <a:lnSpc>
                <a:spcPct val="200000"/>
              </a:lnSpc>
              <a:buClr>
                <a:srgbClr val="002060"/>
              </a:buClr>
              <a:buFont typeface="Times New Roman" panose="02020603050405020304" pitchFamily="18" charset="0"/>
              <a:buChar char="-"/>
            </a:pPr>
            <a:r>
              <a:rPr lang="it-IT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compagini imprenditoriali consorziate, che si avvalgono di consulenti di qualificata capacità professionale tecnico- giuridico</a:t>
            </a: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.</a:t>
            </a:r>
            <a:endParaRPr lang="it-IT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11" name="Segnaposto numero diapositiva 1">
            <a:extLst>
              <a:ext uri="{FF2B5EF4-FFF2-40B4-BE49-F238E27FC236}">
                <a16:creationId xmlns:a16="http://schemas.microsoft.com/office/drawing/2014/main" id="{3E6492AB-9C97-4EDF-95DB-5D6E41585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59080" y="6481142"/>
            <a:ext cx="477416" cy="476250"/>
          </a:xfrm>
        </p:spPr>
        <p:txBody>
          <a:bodyPr/>
          <a:lstStyle/>
          <a:p>
            <a:pPr>
              <a:defRPr/>
            </a:pPr>
            <a:fld id="{B25A800A-1D68-4C12-BEE2-356B7DBA9BBA}" type="slidenum">
              <a:rPr lang="it-IT" sz="1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pPr>
                <a:defRPr/>
              </a:pPr>
              <a:t>7</a:t>
            </a:fld>
            <a:endParaRPr lang="it-IT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BC45966-34E0-45F4-81CB-D07D7248AC49}"/>
              </a:ext>
            </a:extLst>
          </p:cNvPr>
          <p:cNvSpPr/>
          <p:nvPr/>
        </p:nvSpPr>
        <p:spPr>
          <a:xfrm>
            <a:off x="755576" y="1094020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buClr>
                <a:srgbClr val="002060"/>
              </a:buClr>
            </a:pPr>
            <a:r>
              <a:rPr lang="it-IT" alt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Transizione energetica ed ecologica e PNRR</a:t>
            </a:r>
          </a:p>
        </p:txBody>
      </p:sp>
    </p:spTree>
    <p:extLst>
      <p:ext uri="{BB962C8B-B14F-4D97-AF65-F5344CB8AC3E}">
        <p14:creationId xmlns:p14="http://schemas.microsoft.com/office/powerpoint/2010/main" val="348794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72157" y="2952177"/>
            <a:ext cx="7384073" cy="481581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 lIns="82605" tIns="40576" rIns="82605" bIns="40576"/>
          <a:lstStyle/>
          <a:p>
            <a:pPr marL="260845" indent="-260845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75000"/>
              <a:defRPr/>
            </a:pPr>
            <a:r>
              <a:rPr lang="it-IT" sz="1600" b="1" kern="0" dirty="0">
                <a:solidFill>
                  <a:srgbClr val="C00000"/>
                </a:solidFill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B589B031-102E-46C7-85D4-689F93C07F90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116632"/>
            <a:ext cx="8567936" cy="7096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Carabinieri Tutela Ambientale e </a:t>
            </a:r>
            <a:r>
              <a:rPr lang="it-IT" altLang="it-IT" sz="2650" b="1" kern="0" dirty="0" err="1">
                <a:solidFill>
                  <a:schemeClr val="bg1"/>
                </a:solidFill>
                <a:latin typeface="Papyrus" panose="03070502060502030205" pitchFamily="66" charset="0"/>
              </a:rPr>
              <a:t>Sicuezza</a:t>
            </a:r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 Energetica</a:t>
            </a:r>
          </a:p>
        </p:txBody>
      </p:sp>
      <p:sp>
        <p:nvSpPr>
          <p:cNvPr id="11" name="Segnaposto numero diapositiva 1">
            <a:extLst>
              <a:ext uri="{FF2B5EF4-FFF2-40B4-BE49-F238E27FC236}">
                <a16:creationId xmlns:a16="http://schemas.microsoft.com/office/drawing/2014/main" id="{D0E7613E-A2E2-40AE-8625-CABF16256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1088" y="6553150"/>
            <a:ext cx="477416" cy="476250"/>
          </a:xfrm>
        </p:spPr>
        <p:txBody>
          <a:bodyPr/>
          <a:lstStyle/>
          <a:p>
            <a:pPr>
              <a:defRPr/>
            </a:pPr>
            <a:fld id="{B25A800A-1D68-4C12-BEE2-356B7DBA9BBA}" type="slidenum">
              <a:rPr lang="it-IT" sz="1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pPr>
                <a:defRPr/>
              </a:pPr>
              <a:t>8</a:t>
            </a:fld>
            <a:endParaRPr lang="it-IT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05004EA-0637-4522-8C8E-9BD7AF60121F}"/>
              </a:ext>
            </a:extLst>
          </p:cNvPr>
          <p:cNvSpPr/>
          <p:nvPr/>
        </p:nvSpPr>
        <p:spPr>
          <a:xfrm>
            <a:off x="1835696" y="1188041"/>
            <a:ext cx="66030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Compiti. La direttiva operativa 2023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63FDB91-19F2-4320-BAC8-9AEEDBB33F37}"/>
              </a:ext>
            </a:extLst>
          </p:cNvPr>
          <p:cNvSpPr/>
          <p:nvPr/>
        </p:nvSpPr>
        <p:spPr>
          <a:xfrm>
            <a:off x="251520" y="1807579"/>
            <a:ext cx="8640960" cy="4789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buClr>
                <a:schemeClr val="accent5">
                  <a:lumMod val="50000"/>
                </a:schemeClr>
              </a:buClr>
              <a:buNone/>
            </a:pP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Ciclo dei rifiuti</a:t>
            </a:r>
          </a:p>
          <a:p>
            <a:pPr algn="just">
              <a:lnSpc>
                <a:spcPct val="150000"/>
              </a:lnSpc>
              <a:buNone/>
            </a:pP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Si tratta di un obiettivo prioritario, finalizzato a contenere gli </a:t>
            </a:r>
            <a:r>
              <a:rPr lang="it-IT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impatti</a:t>
            </a: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 </a:t>
            </a:r>
            <a:r>
              <a:rPr lang="it-IT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ambientali</a:t>
            </a: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 e </a:t>
            </a:r>
            <a:r>
              <a:rPr lang="it-IT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sanitari</a:t>
            </a:r>
            <a:r>
              <a:rPr 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, su cui si concentrano le attività investigative più qualificate del comparto. Il fine è c</a:t>
            </a:r>
            <a:r>
              <a:rPr lang="it-IT" sz="2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oncentrare gli sforzi su appalti pubblici per la </a:t>
            </a:r>
            <a:r>
              <a:rPr lang="it-IT" sz="22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raccolta</a:t>
            </a:r>
            <a:r>
              <a:rPr lang="it-IT" sz="2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, il </a:t>
            </a:r>
            <a:r>
              <a:rPr lang="it-IT" sz="22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trasporto</a:t>
            </a:r>
            <a:r>
              <a:rPr lang="it-IT" sz="2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, il </a:t>
            </a:r>
            <a:r>
              <a:rPr lang="it-IT" sz="22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trattamento</a:t>
            </a:r>
            <a:r>
              <a:rPr lang="it-IT" sz="2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 e lo </a:t>
            </a:r>
            <a:r>
              <a:rPr lang="it-IT" sz="22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smaltimento dei rifiuti </a:t>
            </a:r>
            <a:r>
              <a:rPr lang="it-IT" sz="2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con </a:t>
            </a:r>
            <a:r>
              <a:rPr lang="it-IT" sz="22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focus</a:t>
            </a:r>
            <a:r>
              <a:rPr lang="it-IT" sz="2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 sulle criticità, collusive (corruzione e concussione) della P.A. ad opera della criminalità organizzata, in particolare legate a:</a:t>
            </a:r>
          </a:p>
          <a:p>
            <a:pPr marL="360000" indent="-285693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filiere collegate ai sistemi consortili;</a:t>
            </a:r>
          </a:p>
          <a:p>
            <a:pPr marL="360000" indent="-285693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enti autorizzati ad attività di intermediazione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09013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72157" y="2952177"/>
            <a:ext cx="7384073" cy="481581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 lIns="82605" tIns="40576" rIns="82605" bIns="40576"/>
          <a:lstStyle/>
          <a:p>
            <a:pPr marL="260845" indent="-260845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75000"/>
              <a:defRPr/>
            </a:pPr>
            <a:r>
              <a:rPr lang="it-IT" sz="1600" b="1" kern="0" dirty="0">
                <a:solidFill>
                  <a:srgbClr val="C00000"/>
                </a:solidFill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B589B031-102E-46C7-85D4-689F93C07F90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116632"/>
            <a:ext cx="8567936" cy="7096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Carabinieri Tutela Ambientale e </a:t>
            </a:r>
            <a:r>
              <a:rPr lang="it-IT" altLang="it-IT" sz="2650" b="1" kern="0" dirty="0" err="1">
                <a:solidFill>
                  <a:schemeClr val="bg1"/>
                </a:solidFill>
                <a:latin typeface="Papyrus" panose="03070502060502030205" pitchFamily="66" charset="0"/>
              </a:rPr>
              <a:t>Sicuezza</a:t>
            </a:r>
            <a:r>
              <a:rPr lang="it-IT" altLang="it-IT" sz="2650" b="1" kern="0" dirty="0">
                <a:solidFill>
                  <a:schemeClr val="bg1"/>
                </a:solidFill>
                <a:latin typeface="Papyrus" panose="03070502060502030205" pitchFamily="66" charset="0"/>
              </a:rPr>
              <a:t> Energetica</a:t>
            </a:r>
          </a:p>
        </p:txBody>
      </p:sp>
      <p:sp>
        <p:nvSpPr>
          <p:cNvPr id="11" name="Segnaposto numero diapositiva 1">
            <a:extLst>
              <a:ext uri="{FF2B5EF4-FFF2-40B4-BE49-F238E27FC236}">
                <a16:creationId xmlns:a16="http://schemas.microsoft.com/office/drawing/2014/main" id="{D0E7613E-A2E2-40AE-8625-CABF16256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1088" y="6553150"/>
            <a:ext cx="477416" cy="476250"/>
          </a:xfrm>
        </p:spPr>
        <p:txBody>
          <a:bodyPr/>
          <a:lstStyle/>
          <a:p>
            <a:pPr>
              <a:defRPr/>
            </a:pPr>
            <a:fld id="{B25A800A-1D68-4C12-BEE2-356B7DBA9BBA}" type="slidenum">
              <a:rPr lang="it-IT" sz="1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pPr>
                <a:defRPr/>
              </a:pPr>
              <a:t>9</a:t>
            </a:fld>
            <a:endParaRPr lang="it-IT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452EC91-559E-44D9-8A7B-A0118D98E538}"/>
              </a:ext>
            </a:extLst>
          </p:cNvPr>
          <p:cNvSpPr/>
          <p:nvPr/>
        </p:nvSpPr>
        <p:spPr>
          <a:xfrm>
            <a:off x="107504" y="1628800"/>
            <a:ext cx="8712968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2060"/>
              </a:buClr>
            </a:pPr>
            <a:r>
              <a:rPr lang="it-IT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Ciclo del cemento</a:t>
            </a:r>
          </a:p>
          <a:p>
            <a:pPr algn="just">
              <a:lnSpc>
                <a:spcPct val="150000"/>
              </a:lnSpc>
            </a:pPr>
            <a:r>
              <a:rPr lang="it-IT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Il ciclo del cemento si fonda sullo </a:t>
            </a:r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scellerato</a:t>
            </a:r>
            <a:r>
              <a:rPr lang="it-IT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 </a:t>
            </a:r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patto</a:t>
            </a:r>
            <a:r>
              <a:rPr lang="it-IT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 tra esponenti della criminalità imprenditoriale anche mafiosa, con funzionari corrotti della P.A., finalizzato, anche grazie ad articolate attività </a:t>
            </a:r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di copertura</a:t>
            </a:r>
            <a:r>
              <a:rPr lang="it-IT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, in violazione delle normative sulla </a:t>
            </a:r>
            <a:r>
              <a:rPr lang="it-IT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gestione degli appalti pubblici</a:t>
            </a:r>
            <a:r>
              <a:rPr lang="it-IT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, sulla </a:t>
            </a:r>
            <a:r>
              <a:rPr lang="it-IT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responsabilità amministrativa degli enti </a:t>
            </a:r>
            <a:r>
              <a:rPr lang="it-IT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e sulla </a:t>
            </a:r>
            <a:r>
              <a:rPr lang="it-IT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corruzione</a:t>
            </a:r>
            <a:r>
              <a:rPr lang="it-IT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, al controllo della</a:t>
            </a: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realizzazione delle </a:t>
            </a:r>
            <a:r>
              <a:rPr lang="it-IT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Grandi Opere </a:t>
            </a: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(autostrade, ferrovie, ponti, edilizia pubblica e impiantistica ambientale), finanziate dai fondi europei legati al </a:t>
            </a:r>
            <a:r>
              <a:rPr 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Recovery </a:t>
            </a:r>
            <a:r>
              <a:rPr 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endParaRPr lang="it-IT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05004EA-0637-4522-8C8E-9BD7AF60121F}"/>
              </a:ext>
            </a:extLst>
          </p:cNvPr>
          <p:cNvSpPr/>
          <p:nvPr/>
        </p:nvSpPr>
        <p:spPr>
          <a:xfrm>
            <a:off x="1819760" y="1052736"/>
            <a:ext cx="6838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  <a:cs typeface="Times New Roman" panose="02020603050405020304" pitchFamily="18" charset="0"/>
              </a:rPr>
              <a:t>Compiti. La direttiva operativa 2023</a:t>
            </a:r>
          </a:p>
        </p:txBody>
      </p:sp>
    </p:spTree>
    <p:extLst>
      <p:ext uri="{BB962C8B-B14F-4D97-AF65-F5344CB8AC3E}">
        <p14:creationId xmlns:p14="http://schemas.microsoft.com/office/powerpoint/2010/main" val="223820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</a:ln>
        <a:effectLst/>
      </a:spPr>
      <a:bodyPr rot="10800000"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77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None/>
          <a:defRPr kumimoji="0" lang="it-IT" sz="2300" b="0" i="0" u="none" strike="noStrike" cap="none" normalizeH="0" baseline="0" smtClean="0">
            <a:solidFill>
              <a:schemeClr val="tx1"/>
            </a:solidFill>
            <a:latin typeface="Times New Roman"/>
          </a:defRPr>
        </a:defPPr>
      </a:lstStyle>
    </a:spDef>
    <a:lnDef>
      <a:spPr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</a:ln>
        <a:effectLst/>
      </a:spPr>
      <a:bodyPr rot="10800000"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77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None/>
          <a:defRPr kumimoji="0" lang="it-IT" sz="2300" b="0" i="0" u="none" strike="noStrike" cap="none" normalizeH="0" baseline="0" smtClean="0">
            <a:solidFill>
              <a:schemeClr val="tx1"/>
            </a:solidFill>
            <a:latin typeface="Times New Roman"/>
          </a:defRPr>
        </a:defPPr>
      </a:lstStyle>
    </a:lnDef>
    <a:txDef>
      <a:spPr/>
      <a:bodyPr/>
      <a:lstStyle/>
    </a:txDef>
  </a:objectDefaults>
  <a:extraClrSchemeLst/>
</a:theme>
</file>

<file path=ppt/theme/theme3.xml><?xml version="1.0" encoding="utf-8"?>
<a:theme xmlns:a="http://schemas.openxmlformats.org/drawingml/2006/main" name="12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13380</TotalTime>
  <Words>1054</Words>
  <Application>Microsoft Office PowerPoint</Application>
  <PresentationFormat>Presentazione su schermo (4:3)</PresentationFormat>
  <Paragraphs>128</Paragraphs>
  <Slides>12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12</vt:i4>
      </vt:variant>
    </vt:vector>
  </HeadingPairs>
  <TitlesOfParts>
    <vt:vector size="25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DejaVu Sans</vt:lpstr>
      <vt:lpstr>Papyrus</vt:lpstr>
      <vt:lpstr>Times New Roman</vt:lpstr>
      <vt:lpstr>Wingdings</vt:lpstr>
      <vt:lpstr>Tema di Office</vt:lpstr>
      <vt:lpstr>1_Struttura predefinita</vt:lpstr>
      <vt:lpstr>12_Tema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 Rosa Fabio (Ten. Col.)</dc:creator>
  <cp:lastModifiedBy>Risottino Enrico (Ten. Col.)</cp:lastModifiedBy>
  <cp:revision>517</cp:revision>
  <cp:lastPrinted>2024-02-13T16:26:19Z</cp:lastPrinted>
  <dcterms:created xsi:type="dcterms:W3CDTF">2019-11-14T15:32:31Z</dcterms:created>
  <dcterms:modified xsi:type="dcterms:W3CDTF">2024-02-15T17:50:44Z</dcterms:modified>
</cp:coreProperties>
</file>