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28"/>
  </p:handoutMasterIdLst>
  <p:sldIdLst>
    <p:sldId id="271" r:id="rId2"/>
    <p:sldId id="298" r:id="rId3"/>
    <p:sldId id="279" r:id="rId4"/>
    <p:sldId id="275" r:id="rId5"/>
    <p:sldId id="299" r:id="rId6"/>
    <p:sldId id="310" r:id="rId7"/>
    <p:sldId id="309" r:id="rId8"/>
    <p:sldId id="300" r:id="rId9"/>
    <p:sldId id="301" r:id="rId10"/>
    <p:sldId id="321" r:id="rId11"/>
    <p:sldId id="302" r:id="rId12"/>
    <p:sldId id="280" r:id="rId13"/>
    <p:sldId id="281" r:id="rId14"/>
    <p:sldId id="311" r:id="rId15"/>
    <p:sldId id="312" r:id="rId16"/>
    <p:sldId id="313" r:id="rId17"/>
    <p:sldId id="282" r:id="rId18"/>
    <p:sldId id="314" r:id="rId19"/>
    <p:sldId id="315" r:id="rId20"/>
    <p:sldId id="305" r:id="rId21"/>
    <p:sldId id="316" r:id="rId22"/>
    <p:sldId id="317" r:id="rId23"/>
    <p:sldId id="318" r:id="rId24"/>
    <p:sldId id="319" r:id="rId25"/>
    <p:sldId id="320" r:id="rId26"/>
    <p:sldId id="297" r:id="rId27"/>
  </p:sldIdLst>
  <p:sldSz cx="12192000" cy="6858000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71BBD-A35A-B542-A17D-941732D5F182}" v="47" dt="2022-03-30T17:57:26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56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" y="4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azzi Gian Luca" userId="87ab7e62-54da-4ec2-b2da-0f9cc7b149f5" providerId="ADAL" clId="{9B5A6777-4534-4699-B33E-807A2519C21A}"/>
    <pc:docChg chg="undo custSel addSld delSld modSld sldOrd">
      <pc:chgData name="Albertazzi Gian Luca" userId="87ab7e62-54da-4ec2-b2da-0f9cc7b149f5" providerId="ADAL" clId="{9B5A6777-4534-4699-B33E-807A2519C21A}" dt="2022-03-10T11:58:14.716" v="305" actId="1076"/>
      <pc:docMkLst>
        <pc:docMk/>
      </pc:docMkLst>
      <pc:sldChg chg="modSp mod">
        <pc:chgData name="Albertazzi Gian Luca" userId="87ab7e62-54da-4ec2-b2da-0f9cc7b149f5" providerId="ADAL" clId="{9B5A6777-4534-4699-B33E-807A2519C21A}" dt="2022-03-10T11:40:52.930" v="57" actId="20577"/>
        <pc:sldMkLst>
          <pc:docMk/>
          <pc:sldMk cId="2486467458" sldId="261"/>
        </pc:sldMkLst>
        <pc:spChg chg="mod">
          <ac:chgData name="Albertazzi Gian Luca" userId="87ab7e62-54da-4ec2-b2da-0f9cc7b149f5" providerId="ADAL" clId="{9B5A6777-4534-4699-B33E-807A2519C21A}" dt="2022-03-10T11:40:52.930" v="57" actId="20577"/>
          <ac:spMkLst>
            <pc:docMk/>
            <pc:sldMk cId="2486467458" sldId="261"/>
            <ac:spMk id="2" creationId="{76F095F4-D7EC-42FF-9F48-82617E4C972C}"/>
          </ac:spMkLst>
        </pc:spChg>
      </pc:sldChg>
      <pc:sldChg chg="addSp delSp modSp mod">
        <pc:chgData name="Albertazzi Gian Luca" userId="87ab7e62-54da-4ec2-b2da-0f9cc7b149f5" providerId="ADAL" clId="{9B5A6777-4534-4699-B33E-807A2519C21A}" dt="2022-03-10T11:51:07.860" v="93" actId="113"/>
        <pc:sldMkLst>
          <pc:docMk/>
          <pc:sldMk cId="2952694179" sldId="262"/>
        </pc:sldMkLst>
        <pc:spChg chg="mod">
          <ac:chgData name="Albertazzi Gian Luca" userId="87ab7e62-54da-4ec2-b2da-0f9cc7b149f5" providerId="ADAL" clId="{9B5A6777-4534-4699-B33E-807A2519C21A}" dt="2022-03-10T11:42:11.209" v="69"/>
          <ac:spMkLst>
            <pc:docMk/>
            <pc:sldMk cId="2952694179" sldId="262"/>
            <ac:spMk id="2" creationId="{4C87657E-4474-4E28-8AC4-79C06E129D46}"/>
          </ac:spMkLst>
        </pc:spChg>
        <pc:spChg chg="del">
          <ac:chgData name="Albertazzi Gian Luca" userId="87ab7e62-54da-4ec2-b2da-0f9cc7b149f5" providerId="ADAL" clId="{9B5A6777-4534-4699-B33E-807A2519C21A}" dt="2022-03-10T11:42:21.314" v="70" actId="478"/>
          <ac:spMkLst>
            <pc:docMk/>
            <pc:sldMk cId="2952694179" sldId="262"/>
            <ac:spMk id="6" creationId="{D28BD1DD-BA13-4D8E-B4D7-0E57C36FC785}"/>
          </ac:spMkLst>
        </pc:spChg>
        <pc:spChg chg="mod">
          <ac:chgData name="Albertazzi Gian Luca" userId="87ab7e62-54da-4ec2-b2da-0f9cc7b149f5" providerId="ADAL" clId="{9B5A6777-4534-4699-B33E-807A2519C21A}" dt="2022-03-10T11:51:07.860" v="93" actId="113"/>
          <ac:spMkLst>
            <pc:docMk/>
            <pc:sldMk cId="2952694179" sldId="262"/>
            <ac:spMk id="7" creationId="{05DB63E9-9C7F-4C24-9095-EA940D96B5F3}"/>
          </ac:spMkLst>
        </pc:spChg>
        <pc:spChg chg="del">
          <ac:chgData name="Albertazzi Gian Luca" userId="87ab7e62-54da-4ec2-b2da-0f9cc7b149f5" providerId="ADAL" clId="{9B5A6777-4534-4699-B33E-807A2519C21A}" dt="2022-03-10T11:42:21.314" v="70" actId="478"/>
          <ac:spMkLst>
            <pc:docMk/>
            <pc:sldMk cId="2952694179" sldId="262"/>
            <ac:spMk id="8" creationId="{3CAA0DBF-EE80-4126-8B55-4DE8DE63C786}"/>
          </ac:spMkLst>
        </pc:spChg>
        <pc:spChg chg="del">
          <ac:chgData name="Albertazzi Gian Luca" userId="87ab7e62-54da-4ec2-b2da-0f9cc7b149f5" providerId="ADAL" clId="{9B5A6777-4534-4699-B33E-807A2519C21A}" dt="2022-03-10T11:42:21.314" v="70" actId="478"/>
          <ac:spMkLst>
            <pc:docMk/>
            <pc:sldMk cId="2952694179" sldId="262"/>
            <ac:spMk id="10" creationId="{8A0D997C-6F75-49AF-978A-4AFF5605CEF5}"/>
          </ac:spMkLst>
        </pc:spChg>
        <pc:spChg chg="del">
          <ac:chgData name="Albertazzi Gian Luca" userId="87ab7e62-54da-4ec2-b2da-0f9cc7b149f5" providerId="ADAL" clId="{9B5A6777-4534-4699-B33E-807A2519C21A}" dt="2022-03-10T11:42:21.314" v="70" actId="478"/>
          <ac:spMkLst>
            <pc:docMk/>
            <pc:sldMk cId="2952694179" sldId="262"/>
            <ac:spMk id="12" creationId="{B7D29315-4F81-47F4-B8E0-FA63C7B17A8B}"/>
          </ac:spMkLst>
        </pc:spChg>
        <pc:picChg chg="add mod">
          <ac:chgData name="Albertazzi Gian Luca" userId="87ab7e62-54da-4ec2-b2da-0f9cc7b149f5" providerId="ADAL" clId="{9B5A6777-4534-4699-B33E-807A2519C21A}" dt="2022-03-10T11:50:10.512" v="85" actId="1076"/>
          <ac:picMkLst>
            <pc:docMk/>
            <pc:sldMk cId="2952694179" sldId="262"/>
            <ac:picMk id="14" creationId="{609D6040-A644-4CCE-A080-3525189A9963}"/>
          </ac:picMkLst>
        </pc:picChg>
      </pc:sldChg>
      <pc:sldChg chg="add ord">
        <pc:chgData name="Albertazzi Gian Luca" userId="87ab7e62-54da-4ec2-b2da-0f9cc7b149f5" providerId="ADAL" clId="{9B5A6777-4534-4699-B33E-807A2519C21A}" dt="2022-03-10T11:41:18.428" v="60"/>
        <pc:sldMkLst>
          <pc:docMk/>
          <pc:sldMk cId="1471497253" sldId="268"/>
        </pc:sldMkLst>
      </pc:sldChg>
      <pc:sldChg chg="add">
        <pc:chgData name="Albertazzi Gian Luca" userId="87ab7e62-54da-4ec2-b2da-0f9cc7b149f5" providerId="ADAL" clId="{9B5A6777-4534-4699-B33E-807A2519C21A}" dt="2022-03-10T11:41:13.346" v="58" actId="2890"/>
        <pc:sldMkLst>
          <pc:docMk/>
          <pc:sldMk cId="1868439083" sldId="269"/>
        </pc:sldMkLst>
      </pc:sldChg>
      <pc:sldChg chg="delSp modSp new mod">
        <pc:chgData name="Albertazzi Gian Luca" userId="87ab7e62-54da-4ec2-b2da-0f9cc7b149f5" providerId="ADAL" clId="{9B5A6777-4534-4699-B33E-807A2519C21A}" dt="2022-03-10T11:51:36.340" v="97" actId="478"/>
        <pc:sldMkLst>
          <pc:docMk/>
          <pc:sldMk cId="1816237402" sldId="270"/>
        </pc:sldMkLst>
        <pc:spChg chg="del">
          <ac:chgData name="Albertazzi Gian Luca" userId="87ab7e62-54da-4ec2-b2da-0f9cc7b149f5" providerId="ADAL" clId="{9B5A6777-4534-4699-B33E-807A2519C21A}" dt="2022-03-10T11:51:31.681" v="95" actId="478"/>
          <ac:spMkLst>
            <pc:docMk/>
            <pc:sldMk cId="1816237402" sldId="270"/>
            <ac:spMk id="2" creationId="{9D90D9BE-58AE-4E5D-9CF8-D6BDBA018394}"/>
          </ac:spMkLst>
        </pc:spChg>
        <pc:spChg chg="del mod">
          <ac:chgData name="Albertazzi Gian Luca" userId="87ab7e62-54da-4ec2-b2da-0f9cc7b149f5" providerId="ADAL" clId="{9B5A6777-4534-4699-B33E-807A2519C21A}" dt="2022-03-10T11:51:36.340" v="97" actId="478"/>
          <ac:spMkLst>
            <pc:docMk/>
            <pc:sldMk cId="1816237402" sldId="270"/>
            <ac:spMk id="3" creationId="{63372EDC-F3CA-40FE-8E59-5A35B62FA73D}"/>
          </ac:spMkLst>
        </pc:spChg>
      </pc:sldChg>
      <pc:sldChg chg="new del">
        <pc:chgData name="Albertazzi Gian Luca" userId="87ab7e62-54da-4ec2-b2da-0f9cc7b149f5" providerId="ADAL" clId="{9B5A6777-4534-4699-B33E-807A2519C21A}" dt="2022-03-10T11:51:56.035" v="99" actId="680"/>
        <pc:sldMkLst>
          <pc:docMk/>
          <pc:sldMk cId="1402787409" sldId="271"/>
        </pc:sldMkLst>
      </pc:sldChg>
      <pc:sldChg chg="addSp modSp add mod ord setBg">
        <pc:chgData name="Albertazzi Gian Luca" userId="87ab7e62-54da-4ec2-b2da-0f9cc7b149f5" providerId="ADAL" clId="{9B5A6777-4534-4699-B33E-807A2519C21A}" dt="2022-03-10T11:58:14.716" v="305" actId="1076"/>
        <pc:sldMkLst>
          <pc:docMk/>
          <pc:sldMk cId="3145666843" sldId="271"/>
        </pc:sldMkLst>
        <pc:spChg chg="mod">
          <ac:chgData name="Albertazzi Gian Luca" userId="87ab7e62-54da-4ec2-b2da-0f9cc7b149f5" providerId="ADAL" clId="{9B5A6777-4534-4699-B33E-807A2519C21A}" dt="2022-03-10T11:54:08.975" v="189" actId="1076"/>
          <ac:spMkLst>
            <pc:docMk/>
            <pc:sldMk cId="3145666843" sldId="271"/>
            <ac:spMk id="2" creationId="{76F095F4-D7EC-42FF-9F48-82617E4C972C}"/>
          </ac:spMkLst>
        </pc:spChg>
        <pc:spChg chg="add mod">
          <ac:chgData name="Albertazzi Gian Luca" userId="87ab7e62-54da-4ec2-b2da-0f9cc7b149f5" providerId="ADAL" clId="{9B5A6777-4534-4699-B33E-807A2519C21A}" dt="2022-03-10T11:58:14.716" v="305" actId="1076"/>
          <ac:spMkLst>
            <pc:docMk/>
            <pc:sldMk cId="3145666843" sldId="271"/>
            <ac:spMk id="5" creationId="{AE840820-4178-4767-BDAA-ABA6B51E53B6}"/>
          </ac:spMkLst>
        </pc:spChg>
        <pc:picChg chg="add mod">
          <ac:chgData name="Albertazzi Gian Luca" userId="87ab7e62-54da-4ec2-b2da-0f9cc7b149f5" providerId="ADAL" clId="{9B5A6777-4534-4699-B33E-807A2519C21A}" dt="2022-03-10T11:53:59.158" v="187" actId="1076"/>
          <ac:picMkLst>
            <pc:docMk/>
            <pc:sldMk cId="3145666843" sldId="271"/>
            <ac:picMk id="3" creationId="{A5AAC385-CB83-4F4D-8552-F035BC9E6545}"/>
          </ac:picMkLst>
        </pc:picChg>
      </pc:sldChg>
    </pc:docChg>
  </pc:docChgLst>
  <pc:docChgLst>
    <pc:chgData name="Albertazzi Gian Luca" userId="87ab7e62-54da-4ec2-b2da-0f9cc7b149f5" providerId="ADAL" clId="{BF391D11-3233-42B6-95E3-980695C4183E}"/>
    <pc:docChg chg="undo redo custSel addSld delSld modSld sldOrd">
      <pc:chgData name="Albertazzi Gian Luca" userId="87ab7e62-54da-4ec2-b2da-0f9cc7b149f5" providerId="ADAL" clId="{BF391D11-3233-42B6-95E3-980695C4183E}" dt="2022-03-28T15:28:02.341" v="71" actId="20577"/>
      <pc:docMkLst>
        <pc:docMk/>
      </pc:docMkLst>
      <pc:sldChg chg="del">
        <pc:chgData name="Albertazzi Gian Luca" userId="87ab7e62-54da-4ec2-b2da-0f9cc7b149f5" providerId="ADAL" clId="{BF391D11-3233-42B6-95E3-980695C4183E}" dt="2022-03-28T15:22:46.855" v="22" actId="47"/>
        <pc:sldMkLst>
          <pc:docMk/>
          <pc:sldMk cId="2246322594" sldId="256"/>
        </pc:sldMkLst>
      </pc:sldChg>
      <pc:sldChg chg="del">
        <pc:chgData name="Albertazzi Gian Luca" userId="87ab7e62-54da-4ec2-b2da-0f9cc7b149f5" providerId="ADAL" clId="{BF391D11-3233-42B6-95E3-980695C4183E}" dt="2022-03-28T15:22:46.855" v="22" actId="47"/>
        <pc:sldMkLst>
          <pc:docMk/>
          <pc:sldMk cId="1123618753" sldId="257"/>
        </pc:sldMkLst>
      </pc:sldChg>
      <pc:sldChg chg="del">
        <pc:chgData name="Albertazzi Gian Luca" userId="87ab7e62-54da-4ec2-b2da-0f9cc7b149f5" providerId="ADAL" clId="{BF391D11-3233-42B6-95E3-980695C4183E}" dt="2022-03-28T15:22:46.855" v="22" actId="47"/>
        <pc:sldMkLst>
          <pc:docMk/>
          <pc:sldMk cId="4201015446" sldId="258"/>
        </pc:sldMkLst>
      </pc:sldChg>
      <pc:sldChg chg="del">
        <pc:chgData name="Albertazzi Gian Luca" userId="87ab7e62-54da-4ec2-b2da-0f9cc7b149f5" providerId="ADAL" clId="{BF391D11-3233-42B6-95E3-980695C4183E}" dt="2022-03-28T15:22:46.855" v="22" actId="47"/>
        <pc:sldMkLst>
          <pc:docMk/>
          <pc:sldMk cId="946907975" sldId="259"/>
        </pc:sldMkLst>
      </pc:sldChg>
      <pc:sldChg chg="del">
        <pc:chgData name="Albertazzi Gian Luca" userId="87ab7e62-54da-4ec2-b2da-0f9cc7b149f5" providerId="ADAL" clId="{BF391D11-3233-42B6-95E3-980695C4183E}" dt="2022-03-28T15:22:46.855" v="22" actId="47"/>
        <pc:sldMkLst>
          <pc:docMk/>
          <pc:sldMk cId="3995204229" sldId="260"/>
        </pc:sldMkLst>
      </pc:sldChg>
      <pc:sldChg chg="del">
        <pc:chgData name="Albertazzi Gian Luca" userId="87ab7e62-54da-4ec2-b2da-0f9cc7b149f5" providerId="ADAL" clId="{BF391D11-3233-42B6-95E3-980695C4183E}" dt="2022-03-28T15:22:46.855" v="22" actId="47"/>
        <pc:sldMkLst>
          <pc:docMk/>
          <pc:sldMk cId="2486467458" sldId="261"/>
        </pc:sldMkLst>
      </pc:sldChg>
      <pc:sldChg chg="del">
        <pc:chgData name="Albertazzi Gian Luca" userId="87ab7e62-54da-4ec2-b2da-0f9cc7b149f5" providerId="ADAL" clId="{BF391D11-3233-42B6-95E3-980695C4183E}" dt="2022-03-28T15:22:46.855" v="22" actId="47"/>
        <pc:sldMkLst>
          <pc:docMk/>
          <pc:sldMk cId="2952694179" sldId="262"/>
        </pc:sldMkLst>
      </pc:sldChg>
      <pc:sldChg chg="del">
        <pc:chgData name="Albertazzi Gian Luca" userId="87ab7e62-54da-4ec2-b2da-0f9cc7b149f5" providerId="ADAL" clId="{BF391D11-3233-42B6-95E3-980695C4183E}" dt="2022-03-28T15:22:25.920" v="21" actId="47"/>
        <pc:sldMkLst>
          <pc:docMk/>
          <pc:sldMk cId="4070129891" sldId="263"/>
        </pc:sldMkLst>
      </pc:sldChg>
      <pc:sldChg chg="del">
        <pc:chgData name="Albertazzi Gian Luca" userId="87ab7e62-54da-4ec2-b2da-0f9cc7b149f5" providerId="ADAL" clId="{BF391D11-3233-42B6-95E3-980695C4183E}" dt="2022-03-28T15:22:25.920" v="21" actId="47"/>
        <pc:sldMkLst>
          <pc:docMk/>
          <pc:sldMk cId="91048593" sldId="264"/>
        </pc:sldMkLst>
      </pc:sldChg>
      <pc:sldChg chg="del">
        <pc:chgData name="Albertazzi Gian Luca" userId="87ab7e62-54da-4ec2-b2da-0f9cc7b149f5" providerId="ADAL" clId="{BF391D11-3233-42B6-95E3-980695C4183E}" dt="2022-03-28T15:22:25.920" v="21" actId="47"/>
        <pc:sldMkLst>
          <pc:docMk/>
          <pc:sldMk cId="1541479860" sldId="265"/>
        </pc:sldMkLst>
      </pc:sldChg>
      <pc:sldChg chg="del">
        <pc:chgData name="Albertazzi Gian Luca" userId="87ab7e62-54da-4ec2-b2da-0f9cc7b149f5" providerId="ADAL" clId="{BF391D11-3233-42B6-95E3-980695C4183E}" dt="2022-03-28T15:22:25.920" v="21" actId="47"/>
        <pc:sldMkLst>
          <pc:docMk/>
          <pc:sldMk cId="2718482572" sldId="266"/>
        </pc:sldMkLst>
      </pc:sldChg>
      <pc:sldChg chg="del">
        <pc:chgData name="Albertazzi Gian Luca" userId="87ab7e62-54da-4ec2-b2da-0f9cc7b149f5" providerId="ADAL" clId="{BF391D11-3233-42B6-95E3-980695C4183E}" dt="2022-03-28T15:22:25.920" v="21" actId="47"/>
        <pc:sldMkLst>
          <pc:docMk/>
          <pc:sldMk cId="3016698862" sldId="267"/>
        </pc:sldMkLst>
      </pc:sldChg>
      <pc:sldChg chg="addSp delSp modSp mod ord">
        <pc:chgData name="Albertazzi Gian Luca" userId="87ab7e62-54da-4ec2-b2da-0f9cc7b149f5" providerId="ADAL" clId="{BF391D11-3233-42B6-95E3-980695C4183E}" dt="2022-03-28T15:26:06.798" v="38" actId="20578"/>
        <pc:sldMkLst>
          <pc:docMk/>
          <pc:sldMk cId="1471497253" sldId="268"/>
        </pc:sldMkLst>
        <pc:spChg chg="add del">
          <ac:chgData name="Albertazzi Gian Luca" userId="87ab7e62-54da-4ec2-b2da-0f9cc7b149f5" providerId="ADAL" clId="{BF391D11-3233-42B6-95E3-980695C4183E}" dt="2022-03-28T15:26:06.029" v="37" actId="478"/>
          <ac:spMkLst>
            <pc:docMk/>
            <pc:sldMk cId="1471497253" sldId="268"/>
            <ac:spMk id="2" creationId="{76F095F4-D7EC-42FF-9F48-82617E4C972C}"/>
          </ac:spMkLst>
        </pc:spChg>
        <pc:spChg chg="add del mod">
          <ac:chgData name="Albertazzi Gian Luca" userId="87ab7e62-54da-4ec2-b2da-0f9cc7b149f5" providerId="ADAL" clId="{BF391D11-3233-42B6-95E3-980695C4183E}" dt="2022-03-28T15:26:06.029" v="37" actId="478"/>
          <ac:spMkLst>
            <pc:docMk/>
            <pc:sldMk cId="1471497253" sldId="268"/>
            <ac:spMk id="4" creationId="{256C9957-6BFD-49BE-BB67-D97A3581E236}"/>
          </ac:spMkLst>
        </pc:spChg>
      </pc:sldChg>
      <pc:sldChg chg="delSp modSp mod">
        <pc:chgData name="Albertazzi Gian Luca" userId="87ab7e62-54da-4ec2-b2da-0f9cc7b149f5" providerId="ADAL" clId="{BF391D11-3233-42B6-95E3-980695C4183E}" dt="2022-03-28T15:28:02.341" v="71" actId="20577"/>
        <pc:sldMkLst>
          <pc:docMk/>
          <pc:sldMk cId="1868439083" sldId="269"/>
        </pc:sldMkLst>
        <pc:spChg chg="del">
          <ac:chgData name="Albertazzi Gian Luca" userId="87ab7e62-54da-4ec2-b2da-0f9cc7b149f5" providerId="ADAL" clId="{BF391D11-3233-42B6-95E3-980695C4183E}" dt="2022-03-28T15:26:29.992" v="43" actId="478"/>
          <ac:spMkLst>
            <pc:docMk/>
            <pc:sldMk cId="1868439083" sldId="269"/>
            <ac:spMk id="6" creationId="{D28BD1DD-BA13-4D8E-B4D7-0E57C36FC785}"/>
          </ac:spMkLst>
        </pc:spChg>
        <pc:spChg chg="mod">
          <ac:chgData name="Albertazzi Gian Luca" userId="87ab7e62-54da-4ec2-b2da-0f9cc7b149f5" providerId="ADAL" clId="{BF391D11-3233-42B6-95E3-980695C4183E}" dt="2022-03-28T15:28:02.341" v="71" actId="20577"/>
          <ac:spMkLst>
            <pc:docMk/>
            <pc:sldMk cId="1868439083" sldId="269"/>
            <ac:spMk id="7" creationId="{05DB63E9-9C7F-4C24-9095-EA940D96B5F3}"/>
          </ac:spMkLst>
        </pc:spChg>
        <pc:spChg chg="del">
          <ac:chgData name="Albertazzi Gian Luca" userId="87ab7e62-54da-4ec2-b2da-0f9cc7b149f5" providerId="ADAL" clId="{BF391D11-3233-42B6-95E3-980695C4183E}" dt="2022-03-28T15:26:33.010" v="44" actId="478"/>
          <ac:spMkLst>
            <pc:docMk/>
            <pc:sldMk cId="1868439083" sldId="269"/>
            <ac:spMk id="8" creationId="{3CAA0DBF-EE80-4126-8B55-4DE8DE63C786}"/>
          </ac:spMkLst>
        </pc:spChg>
        <pc:spChg chg="del">
          <ac:chgData name="Albertazzi Gian Luca" userId="87ab7e62-54da-4ec2-b2da-0f9cc7b149f5" providerId="ADAL" clId="{BF391D11-3233-42B6-95E3-980695C4183E}" dt="2022-03-28T15:26:38.096" v="45" actId="478"/>
          <ac:spMkLst>
            <pc:docMk/>
            <pc:sldMk cId="1868439083" sldId="269"/>
            <ac:spMk id="10" creationId="{8A0D997C-6F75-49AF-978A-4AFF5605CEF5}"/>
          </ac:spMkLst>
        </pc:spChg>
        <pc:spChg chg="del">
          <ac:chgData name="Albertazzi Gian Luca" userId="87ab7e62-54da-4ec2-b2da-0f9cc7b149f5" providerId="ADAL" clId="{BF391D11-3233-42B6-95E3-980695C4183E}" dt="2022-03-28T15:26:42.543" v="46" actId="478"/>
          <ac:spMkLst>
            <pc:docMk/>
            <pc:sldMk cId="1868439083" sldId="269"/>
            <ac:spMk id="12" creationId="{B7D29315-4F81-47F4-B8E0-FA63C7B17A8B}"/>
          </ac:spMkLst>
        </pc:spChg>
      </pc:sldChg>
      <pc:sldChg chg="ord">
        <pc:chgData name="Albertazzi Gian Luca" userId="87ab7e62-54da-4ec2-b2da-0f9cc7b149f5" providerId="ADAL" clId="{BF391D11-3233-42B6-95E3-980695C4183E}" dt="2022-03-28T15:23:00.078" v="25"/>
        <pc:sldMkLst>
          <pc:docMk/>
          <pc:sldMk cId="1816237402" sldId="270"/>
        </pc:sldMkLst>
      </pc:sldChg>
      <pc:sldChg chg="del">
        <pc:chgData name="Albertazzi Gian Luca" userId="87ab7e62-54da-4ec2-b2da-0f9cc7b149f5" providerId="ADAL" clId="{BF391D11-3233-42B6-95E3-980695C4183E}" dt="2022-03-28T15:22:52.643" v="23" actId="47"/>
        <pc:sldMkLst>
          <pc:docMk/>
          <pc:sldMk cId="3145666843" sldId="271"/>
        </pc:sldMkLst>
      </pc:sldChg>
      <pc:sldChg chg="modSp add mod ord">
        <pc:chgData name="Albertazzi Gian Luca" userId="87ab7e62-54da-4ec2-b2da-0f9cc7b149f5" providerId="ADAL" clId="{BF391D11-3233-42B6-95E3-980695C4183E}" dt="2022-03-28T15:24:44.890" v="31"/>
        <pc:sldMkLst>
          <pc:docMk/>
          <pc:sldMk cId="3833292691" sldId="271"/>
        </pc:sldMkLst>
        <pc:spChg chg="mod">
          <ac:chgData name="Albertazzi Gian Luca" userId="87ab7e62-54da-4ec2-b2da-0f9cc7b149f5" providerId="ADAL" clId="{BF391D11-3233-42B6-95E3-980695C4183E}" dt="2022-03-28T15:24:26.882" v="29" actId="1076"/>
          <ac:spMkLst>
            <pc:docMk/>
            <pc:sldMk cId="3833292691" sldId="271"/>
            <ac:spMk id="2" creationId="{76F095F4-D7EC-42FF-9F48-82617E4C972C}"/>
          </ac:spMkLst>
        </pc:spChg>
      </pc:sldChg>
      <pc:sldChg chg="add">
        <pc:chgData name="Albertazzi Gian Luca" userId="87ab7e62-54da-4ec2-b2da-0f9cc7b149f5" providerId="ADAL" clId="{BF391D11-3233-42B6-95E3-980695C4183E}" dt="2022-03-28T15:26:21.762" v="40" actId="2890"/>
        <pc:sldMkLst>
          <pc:docMk/>
          <pc:sldMk cId="4054464717" sldId="272"/>
        </pc:sldMkLst>
      </pc:sldChg>
      <pc:sldChg chg="add">
        <pc:chgData name="Albertazzi Gian Luca" userId="87ab7e62-54da-4ec2-b2da-0f9cc7b149f5" providerId="ADAL" clId="{BF391D11-3233-42B6-95E3-980695C4183E}" dt="2022-03-28T15:26:24.122" v="41" actId="2890"/>
        <pc:sldMkLst>
          <pc:docMk/>
          <pc:sldMk cId="1513133310" sldId="273"/>
        </pc:sldMkLst>
      </pc:sldChg>
      <pc:sldChg chg="add">
        <pc:chgData name="Albertazzi Gian Luca" userId="87ab7e62-54da-4ec2-b2da-0f9cc7b149f5" providerId="ADAL" clId="{BF391D11-3233-42B6-95E3-980695C4183E}" dt="2022-03-28T15:26:25.414" v="42" actId="2890"/>
        <pc:sldMkLst>
          <pc:docMk/>
          <pc:sldMk cId="2069089484" sldId="274"/>
        </pc:sldMkLst>
      </pc:sldChg>
    </pc:docChg>
  </pc:docChgLst>
  <pc:docChgLst>
    <pc:chgData name="Albertazzi Gian Luca" userId="87ab7e62-54da-4ec2-b2da-0f9cc7b149f5" providerId="ADAL" clId="{17371BBD-A35A-B542-A17D-941732D5F182}"/>
    <pc:docChg chg="undo redo custSel addSld delSld modSld sldOrd">
      <pc:chgData name="Albertazzi Gian Luca" userId="87ab7e62-54da-4ec2-b2da-0f9cc7b149f5" providerId="ADAL" clId="{17371BBD-A35A-B542-A17D-941732D5F182}" dt="2022-03-30T23:41:37.122" v="2046" actId="1037"/>
      <pc:docMkLst>
        <pc:docMk/>
      </pc:docMkLst>
      <pc:sldChg chg="addSp modSp mod setBg">
        <pc:chgData name="Albertazzi Gian Luca" userId="87ab7e62-54da-4ec2-b2da-0f9cc7b149f5" providerId="ADAL" clId="{17371BBD-A35A-B542-A17D-941732D5F182}" dt="2022-03-30T16:32:47.450" v="259" actId="27636"/>
        <pc:sldMkLst>
          <pc:docMk/>
          <pc:sldMk cId="1868439083" sldId="269"/>
        </pc:sldMkLst>
        <pc:spChg chg="mod">
          <ac:chgData name="Albertazzi Gian Luca" userId="87ab7e62-54da-4ec2-b2da-0f9cc7b149f5" providerId="ADAL" clId="{17371BBD-A35A-B542-A17D-941732D5F182}" dt="2022-03-30T16:30:31.019" v="238" actId="1076"/>
          <ac:spMkLst>
            <pc:docMk/>
            <pc:sldMk cId="1868439083" sldId="269"/>
            <ac:spMk id="2" creationId="{4C87657E-4474-4E28-8AC4-79C06E129D46}"/>
          </ac:spMkLst>
        </pc:spChg>
        <pc:spChg chg="mod">
          <ac:chgData name="Albertazzi Gian Luca" userId="87ab7e62-54da-4ec2-b2da-0f9cc7b149f5" providerId="ADAL" clId="{17371BBD-A35A-B542-A17D-941732D5F182}" dt="2022-03-30T16:32:47.450" v="259" actId="27636"/>
          <ac:spMkLst>
            <pc:docMk/>
            <pc:sldMk cId="1868439083" sldId="269"/>
            <ac:spMk id="7" creationId="{05DB63E9-9C7F-4C24-9095-EA940D96B5F3}"/>
          </ac:spMkLst>
        </pc:spChg>
        <pc:spChg chg="add">
          <ac:chgData name="Albertazzi Gian Luca" userId="87ab7e62-54da-4ec2-b2da-0f9cc7b149f5" providerId="ADAL" clId="{17371BBD-A35A-B542-A17D-941732D5F182}" dt="2022-03-30T16:30:04.297" v="225" actId="26606"/>
          <ac:spMkLst>
            <pc:docMk/>
            <pc:sldMk cId="1868439083" sldId="269"/>
            <ac:spMk id="9" creationId="{1BB867FF-FC45-48F7-8104-F89BE54909F1}"/>
          </ac:spMkLst>
        </pc:spChg>
        <pc:spChg chg="add">
          <ac:chgData name="Albertazzi Gian Luca" userId="87ab7e62-54da-4ec2-b2da-0f9cc7b149f5" providerId="ADAL" clId="{17371BBD-A35A-B542-A17D-941732D5F182}" dt="2022-03-30T16:30:04.297" v="225" actId="26606"/>
          <ac:spMkLst>
            <pc:docMk/>
            <pc:sldMk cId="1868439083" sldId="269"/>
            <ac:spMk id="14" creationId="{8BB56887-D0D5-4F0C-9E19-7247EB83C8B7}"/>
          </ac:spMkLst>
        </pc:spChg>
        <pc:spChg chg="add">
          <ac:chgData name="Albertazzi Gian Luca" userId="87ab7e62-54da-4ec2-b2da-0f9cc7b149f5" providerId="ADAL" clId="{17371BBD-A35A-B542-A17D-941732D5F182}" dt="2022-03-30T16:30:04.297" v="225" actId="26606"/>
          <ac:spMkLst>
            <pc:docMk/>
            <pc:sldMk cId="1868439083" sldId="269"/>
            <ac:spMk id="16" creationId="{081E4A58-353D-44AE-B2FC-2A74E2E400F7}"/>
          </ac:spMkLst>
        </pc:spChg>
      </pc:sldChg>
      <pc:sldChg chg="addSp delSp modSp mod setBg addAnim delAnim setClrOvrMap">
        <pc:chgData name="Albertazzi Gian Luca" userId="87ab7e62-54da-4ec2-b2da-0f9cc7b149f5" providerId="ADAL" clId="{17371BBD-A35A-B542-A17D-941732D5F182}" dt="2022-03-30T16:28:07.556" v="224" actId="27636"/>
        <pc:sldMkLst>
          <pc:docMk/>
          <pc:sldMk cId="3833292691" sldId="271"/>
        </pc:sldMkLst>
        <pc:spChg chg="mod">
          <ac:chgData name="Albertazzi Gian Luca" userId="87ab7e62-54da-4ec2-b2da-0f9cc7b149f5" providerId="ADAL" clId="{17371BBD-A35A-B542-A17D-941732D5F182}" dt="2022-03-30T16:22:10.376" v="101" actId="26606"/>
          <ac:spMkLst>
            <pc:docMk/>
            <pc:sldMk cId="3833292691" sldId="271"/>
            <ac:spMk id="2" creationId="{76F095F4-D7EC-42FF-9F48-82617E4C972C}"/>
          </ac:spMkLst>
        </pc:spChg>
        <pc:spChg chg="add del">
          <ac:chgData name="Albertazzi Gian Luca" userId="87ab7e62-54da-4ec2-b2da-0f9cc7b149f5" providerId="ADAL" clId="{17371BBD-A35A-B542-A17D-941732D5F182}" dt="2022-03-30T16:10:32.910" v="70" actId="26606"/>
          <ac:spMkLst>
            <pc:docMk/>
            <pc:sldMk cId="3833292691" sldId="271"/>
            <ac:spMk id="8" creationId="{9B7AD9F6-8CE7-4299-8FC6-328F4DCD3FF9}"/>
          </ac:spMkLst>
        </pc:spChg>
        <pc:spChg chg="add del">
          <ac:chgData name="Albertazzi Gian Luca" userId="87ab7e62-54da-4ec2-b2da-0f9cc7b149f5" providerId="ADAL" clId="{17371BBD-A35A-B542-A17D-941732D5F182}" dt="2022-03-30T16:07:00.399" v="22" actId="26606"/>
          <ac:spMkLst>
            <pc:docMk/>
            <pc:sldMk cId="3833292691" sldId="271"/>
            <ac:spMk id="9" creationId="{9B7AD9F6-8CE7-4299-8FC6-328F4DCD3FF9}"/>
          </ac:spMkLst>
        </pc:spChg>
        <pc:spChg chg="add del">
          <ac:chgData name="Albertazzi Gian Luca" userId="87ab7e62-54da-4ec2-b2da-0f9cc7b149f5" providerId="ADAL" clId="{17371BBD-A35A-B542-A17D-941732D5F182}" dt="2022-03-30T16:07:00.399" v="22" actId="26606"/>
          <ac:spMkLst>
            <pc:docMk/>
            <pc:sldMk cId="3833292691" sldId="271"/>
            <ac:spMk id="11" creationId="{F49775AF-8896-43EE-92C6-83497D6DC56F}"/>
          </ac:spMkLst>
        </pc:spChg>
        <pc:spChg chg="add del">
          <ac:chgData name="Albertazzi Gian Luca" userId="87ab7e62-54da-4ec2-b2da-0f9cc7b149f5" providerId="ADAL" clId="{17371BBD-A35A-B542-A17D-941732D5F182}" dt="2022-03-30T16:10:32.910" v="70" actId="26606"/>
          <ac:spMkLst>
            <pc:docMk/>
            <pc:sldMk cId="3833292691" sldId="271"/>
            <ac:spMk id="13" creationId="{F49775AF-8896-43EE-92C6-83497D6DC56F}"/>
          </ac:spMkLst>
        </pc:spChg>
        <pc:spChg chg="add del">
          <ac:chgData name="Albertazzi Gian Luca" userId="87ab7e62-54da-4ec2-b2da-0f9cc7b149f5" providerId="ADAL" clId="{17371BBD-A35A-B542-A17D-941732D5F182}" dt="2022-03-30T16:09:24.557" v="43" actId="26606"/>
          <ac:spMkLst>
            <pc:docMk/>
            <pc:sldMk cId="3833292691" sldId="271"/>
            <ac:spMk id="18" creationId="{E49CC64F-7275-4E33-961B-0C5CDC439875}"/>
          </ac:spMkLst>
        </pc:spChg>
        <pc:spChg chg="add del">
          <ac:chgData name="Albertazzi Gian Luca" userId="87ab7e62-54da-4ec2-b2da-0f9cc7b149f5" providerId="ADAL" clId="{17371BBD-A35A-B542-A17D-941732D5F182}" dt="2022-03-30T16:19:34.822" v="87" actId="26606"/>
          <ac:spMkLst>
            <pc:docMk/>
            <pc:sldMk cId="3833292691" sldId="271"/>
            <ac:spMk id="19" creationId="{1825AC39-5F85-4CAA-8A81-A1287086B2B6}"/>
          </ac:spMkLst>
        </pc:spChg>
        <pc:spChg chg="add del">
          <ac:chgData name="Albertazzi Gian Luca" userId="87ab7e62-54da-4ec2-b2da-0f9cc7b149f5" providerId="ADAL" clId="{17371BBD-A35A-B542-A17D-941732D5F182}" dt="2022-03-30T16:09:40.899" v="45" actId="26606"/>
          <ac:spMkLst>
            <pc:docMk/>
            <pc:sldMk cId="3833292691" sldId="271"/>
            <ac:spMk id="20" creationId="{2C6334C2-F73F-4B3B-A626-DD5F69DF6ED0}"/>
          </ac:spMkLst>
        </pc:spChg>
        <pc:spChg chg="add del">
          <ac:chgData name="Albertazzi Gian Luca" userId="87ab7e62-54da-4ec2-b2da-0f9cc7b149f5" providerId="ADAL" clId="{17371BBD-A35A-B542-A17D-941732D5F182}" dt="2022-03-30T16:19:34.822" v="87" actId="26606"/>
          <ac:spMkLst>
            <pc:docMk/>
            <pc:sldMk cId="3833292691" sldId="271"/>
            <ac:spMk id="21" creationId="{95DA4D23-37FC-4B90-8188-F0377C5FF44B}"/>
          </ac:spMkLst>
        </pc:spChg>
        <pc:spChg chg="add del">
          <ac:chgData name="Albertazzi Gian Luca" userId="87ab7e62-54da-4ec2-b2da-0f9cc7b149f5" providerId="ADAL" clId="{17371BBD-A35A-B542-A17D-941732D5F182}" dt="2022-03-30T16:19:34.822" v="87" actId="26606"/>
          <ac:spMkLst>
            <pc:docMk/>
            <pc:sldMk cId="3833292691" sldId="271"/>
            <ac:spMk id="23" creationId="{A7A4B465-FBCC-4CD4-89A1-82992A7B47FF}"/>
          </ac:spMkLst>
        </pc:spChg>
        <pc:spChg chg="add del">
          <ac:chgData name="Albertazzi Gian Luca" userId="87ab7e62-54da-4ec2-b2da-0f9cc7b149f5" providerId="ADAL" clId="{17371BBD-A35A-B542-A17D-941732D5F182}" dt="2022-03-30T16:19:34.822" v="87" actId="26606"/>
          <ac:spMkLst>
            <pc:docMk/>
            <pc:sldMk cId="3833292691" sldId="271"/>
            <ac:spMk id="25" creationId="{909E572F-9CDC-4214-9D42-FF0017649590}"/>
          </ac:spMkLst>
        </pc:spChg>
        <pc:spChg chg="add mod">
          <ac:chgData name="Albertazzi Gian Luca" userId="87ab7e62-54da-4ec2-b2da-0f9cc7b149f5" providerId="ADAL" clId="{17371BBD-A35A-B542-A17D-941732D5F182}" dt="2022-03-30T16:28:07.556" v="224" actId="27636"/>
          <ac:spMkLst>
            <pc:docMk/>
            <pc:sldMk cId="3833292691" sldId="271"/>
            <ac:spMk id="29" creationId="{7FC92123-3075-4041-862D-7D4E724710EE}"/>
          </ac:spMkLst>
        </pc:spChg>
        <pc:spChg chg="add">
          <ac:chgData name="Albertazzi Gian Luca" userId="87ab7e62-54da-4ec2-b2da-0f9cc7b149f5" providerId="ADAL" clId="{17371BBD-A35A-B542-A17D-941732D5F182}" dt="2022-03-30T16:22:10.376" v="101" actId="26606"/>
          <ac:spMkLst>
            <pc:docMk/>
            <pc:sldMk cId="3833292691" sldId="271"/>
            <ac:spMk id="31" creationId="{665DBBEF-238B-476B-96AB-8AAC3224ECEA}"/>
          </ac:spMkLst>
        </pc:spChg>
        <pc:spChg chg="add">
          <ac:chgData name="Albertazzi Gian Luca" userId="87ab7e62-54da-4ec2-b2da-0f9cc7b149f5" providerId="ADAL" clId="{17371BBD-A35A-B542-A17D-941732D5F182}" dt="2022-03-30T16:22:10.376" v="101" actId="26606"/>
          <ac:spMkLst>
            <pc:docMk/>
            <pc:sldMk cId="3833292691" sldId="271"/>
            <ac:spMk id="33" creationId="{3FCFB1DE-0B7E-48CC-BA90-B2AB0889F9D6}"/>
          </ac:spMkLst>
        </pc:spChg>
        <pc:picChg chg="add del mod">
          <ac:chgData name="Albertazzi Gian Luca" userId="87ab7e62-54da-4ec2-b2da-0f9cc7b149f5" providerId="ADAL" clId="{17371BBD-A35A-B542-A17D-941732D5F182}" dt="2022-03-30T16:08:08.502" v="33"/>
          <ac:picMkLst>
            <pc:docMk/>
            <pc:sldMk cId="3833292691" sldId="271"/>
            <ac:picMk id="4" creationId="{19E3286B-E556-9A44-A617-443A7A002CD0}"/>
          </ac:picMkLst>
        </pc:picChg>
        <pc:picChg chg="add del mod">
          <ac:chgData name="Albertazzi Gian Luca" userId="87ab7e62-54da-4ec2-b2da-0f9cc7b149f5" providerId="ADAL" clId="{17371BBD-A35A-B542-A17D-941732D5F182}" dt="2022-03-30T16:10:34.422" v="72"/>
          <ac:picMkLst>
            <pc:docMk/>
            <pc:sldMk cId="3833292691" sldId="271"/>
            <ac:picMk id="6" creationId="{1FF4E5EB-519B-1E41-AE3C-C560DAEED30F}"/>
          </ac:picMkLst>
        </pc:picChg>
        <pc:picChg chg="add del mod">
          <ac:chgData name="Albertazzi Gian Luca" userId="87ab7e62-54da-4ec2-b2da-0f9cc7b149f5" providerId="ADAL" clId="{17371BBD-A35A-B542-A17D-941732D5F182}" dt="2022-03-30T16:20:18.498" v="95"/>
          <ac:picMkLst>
            <pc:docMk/>
            <pc:sldMk cId="3833292691" sldId="271"/>
            <ac:picMk id="10" creationId="{4E0C7F76-1FDA-1B42-AC59-F9EC9954811D}"/>
          </ac:picMkLst>
        </pc:picChg>
        <pc:picChg chg="add del mod">
          <ac:chgData name="Albertazzi Gian Luca" userId="87ab7e62-54da-4ec2-b2da-0f9cc7b149f5" providerId="ADAL" clId="{17371BBD-A35A-B542-A17D-941732D5F182}" dt="2022-03-30T16:19:37.196" v="89"/>
          <ac:picMkLst>
            <pc:docMk/>
            <pc:sldMk cId="3833292691" sldId="271"/>
            <ac:picMk id="14" creationId="{28CE218A-6EA7-1641-8E02-6F41BE42A25B}"/>
          </ac:picMkLst>
        </pc:picChg>
        <pc:picChg chg="add del mod">
          <ac:chgData name="Albertazzi Gian Luca" userId="87ab7e62-54da-4ec2-b2da-0f9cc7b149f5" providerId="ADAL" clId="{17371BBD-A35A-B542-A17D-941732D5F182}" dt="2022-03-30T16:19:57.045" v="91"/>
          <ac:picMkLst>
            <pc:docMk/>
            <pc:sldMk cId="3833292691" sldId="271"/>
            <ac:picMk id="16" creationId="{C39FF8FF-C94B-4549-A552-BB326E94E8EA}"/>
          </ac:picMkLst>
        </pc:picChg>
        <pc:picChg chg="add del mod">
          <ac:chgData name="Albertazzi Gian Luca" userId="87ab7e62-54da-4ec2-b2da-0f9cc7b149f5" providerId="ADAL" clId="{17371BBD-A35A-B542-A17D-941732D5F182}" dt="2022-03-30T16:21:38.422" v="99" actId="478"/>
          <ac:picMkLst>
            <pc:docMk/>
            <pc:sldMk cId="3833292691" sldId="271"/>
            <ac:picMk id="22" creationId="{6A0D5505-B5CA-4F4C-99E7-4EDCCF57CF2E}"/>
          </ac:picMkLst>
        </pc:picChg>
        <pc:picChg chg="add mod">
          <ac:chgData name="Albertazzi Gian Luca" userId="87ab7e62-54da-4ec2-b2da-0f9cc7b149f5" providerId="ADAL" clId="{17371BBD-A35A-B542-A17D-941732D5F182}" dt="2022-03-30T16:22:10.376" v="101" actId="26606"/>
          <ac:picMkLst>
            <pc:docMk/>
            <pc:sldMk cId="3833292691" sldId="271"/>
            <ac:picMk id="26" creationId="{899ED01D-A1D0-714E-A743-27EC9464C281}"/>
          </ac:picMkLst>
        </pc:picChg>
        <pc:picChg chg="add mod">
          <ac:chgData name="Albertazzi Gian Luca" userId="87ab7e62-54da-4ec2-b2da-0f9cc7b149f5" providerId="ADAL" clId="{17371BBD-A35A-B542-A17D-941732D5F182}" dt="2022-03-30T16:27:57.016" v="221" actId="1076"/>
          <ac:picMkLst>
            <pc:docMk/>
            <pc:sldMk cId="3833292691" sldId="271"/>
            <ac:picMk id="28" creationId="{C06375A2-E803-254D-920C-364C166A4E64}"/>
          </ac:picMkLst>
        </pc:picChg>
      </pc:sldChg>
      <pc:sldChg chg="del">
        <pc:chgData name="Albertazzi Gian Luca" userId="87ab7e62-54da-4ec2-b2da-0f9cc7b149f5" providerId="ADAL" clId="{17371BBD-A35A-B542-A17D-941732D5F182}" dt="2022-03-30T23:32:48.990" v="1957" actId="2696"/>
        <pc:sldMkLst>
          <pc:docMk/>
          <pc:sldMk cId="4054464717" sldId="272"/>
        </pc:sldMkLst>
      </pc:sldChg>
      <pc:sldChg chg="del">
        <pc:chgData name="Albertazzi Gian Luca" userId="87ab7e62-54da-4ec2-b2da-0f9cc7b149f5" providerId="ADAL" clId="{17371BBD-A35A-B542-A17D-941732D5F182}" dt="2022-03-30T23:32:49.521" v="1958" actId="2696"/>
        <pc:sldMkLst>
          <pc:docMk/>
          <pc:sldMk cId="1513133310" sldId="273"/>
        </pc:sldMkLst>
      </pc:sldChg>
      <pc:sldChg chg="del">
        <pc:chgData name="Albertazzi Gian Luca" userId="87ab7e62-54da-4ec2-b2da-0f9cc7b149f5" providerId="ADAL" clId="{17371BBD-A35A-B542-A17D-941732D5F182}" dt="2022-03-30T23:32:49.958" v="1959" actId="2696"/>
        <pc:sldMkLst>
          <pc:docMk/>
          <pc:sldMk cId="2069089484" sldId="274"/>
        </pc:sldMkLst>
      </pc:sldChg>
      <pc:sldChg chg="add ord">
        <pc:chgData name="Albertazzi Gian Luca" userId="87ab7e62-54da-4ec2-b2da-0f9cc7b149f5" providerId="ADAL" clId="{17371BBD-A35A-B542-A17D-941732D5F182}" dt="2022-03-30T16:33:52.345" v="260" actId="20578"/>
        <pc:sldMkLst>
          <pc:docMk/>
          <pc:sldMk cId="242950794" sldId="275"/>
        </pc:sldMkLst>
      </pc:sldChg>
      <pc:sldChg chg="modSp add mod">
        <pc:chgData name="Albertazzi Gian Luca" userId="87ab7e62-54da-4ec2-b2da-0f9cc7b149f5" providerId="ADAL" clId="{17371BBD-A35A-B542-A17D-941732D5F182}" dt="2022-03-30T16:34:52.086" v="264" actId="14100"/>
        <pc:sldMkLst>
          <pc:docMk/>
          <pc:sldMk cId="3209466179" sldId="276"/>
        </pc:sldMkLst>
        <pc:spChg chg="mod">
          <ac:chgData name="Albertazzi Gian Luca" userId="87ab7e62-54da-4ec2-b2da-0f9cc7b149f5" providerId="ADAL" clId="{17371BBD-A35A-B542-A17D-941732D5F182}" dt="2022-03-30T16:34:52.086" v="264" actId="14100"/>
          <ac:spMkLst>
            <pc:docMk/>
            <pc:sldMk cId="3209466179" sldId="276"/>
            <ac:spMk id="7" creationId="{05DB63E9-9C7F-4C24-9095-EA940D96B5F3}"/>
          </ac:spMkLst>
        </pc:spChg>
      </pc:sldChg>
      <pc:sldChg chg="modSp add mod">
        <pc:chgData name="Albertazzi Gian Luca" userId="87ab7e62-54da-4ec2-b2da-0f9cc7b149f5" providerId="ADAL" clId="{17371BBD-A35A-B542-A17D-941732D5F182}" dt="2022-03-30T16:36:09.286" v="302" actId="20577"/>
        <pc:sldMkLst>
          <pc:docMk/>
          <pc:sldMk cId="1224540115" sldId="277"/>
        </pc:sldMkLst>
        <pc:spChg chg="mod">
          <ac:chgData name="Albertazzi Gian Luca" userId="87ab7e62-54da-4ec2-b2da-0f9cc7b149f5" providerId="ADAL" clId="{17371BBD-A35A-B542-A17D-941732D5F182}" dt="2022-03-30T16:36:09.286" v="302" actId="20577"/>
          <ac:spMkLst>
            <pc:docMk/>
            <pc:sldMk cId="1224540115" sldId="277"/>
            <ac:spMk id="7" creationId="{05DB63E9-9C7F-4C24-9095-EA940D96B5F3}"/>
          </ac:spMkLst>
        </pc:spChg>
      </pc:sldChg>
      <pc:sldChg chg="modSp add mod ord">
        <pc:chgData name="Albertazzi Gian Luca" userId="87ab7e62-54da-4ec2-b2da-0f9cc7b149f5" providerId="ADAL" clId="{17371BBD-A35A-B542-A17D-941732D5F182}" dt="2022-03-30T17:22:13.416" v="785" actId="20578"/>
        <pc:sldMkLst>
          <pc:docMk/>
          <pc:sldMk cId="4180201231" sldId="278"/>
        </pc:sldMkLst>
        <pc:spChg chg="mod">
          <ac:chgData name="Albertazzi Gian Luca" userId="87ab7e62-54da-4ec2-b2da-0f9cc7b149f5" providerId="ADAL" clId="{17371BBD-A35A-B542-A17D-941732D5F182}" dt="2022-03-30T16:37:35.896" v="305" actId="14100"/>
          <ac:spMkLst>
            <pc:docMk/>
            <pc:sldMk cId="4180201231" sldId="278"/>
            <ac:spMk id="7" creationId="{05DB63E9-9C7F-4C24-9095-EA940D96B5F3}"/>
          </ac:spMkLst>
        </pc:spChg>
      </pc:sldChg>
      <pc:sldChg chg="modSp add mod ord">
        <pc:chgData name="Albertazzi Gian Luca" userId="87ab7e62-54da-4ec2-b2da-0f9cc7b149f5" providerId="ADAL" clId="{17371BBD-A35A-B542-A17D-941732D5F182}" dt="2022-03-30T16:43:13.704" v="354" actId="27636"/>
        <pc:sldMkLst>
          <pc:docMk/>
          <pc:sldMk cId="3643537840" sldId="279"/>
        </pc:sldMkLst>
        <pc:spChg chg="mod">
          <ac:chgData name="Albertazzi Gian Luca" userId="87ab7e62-54da-4ec2-b2da-0f9cc7b149f5" providerId="ADAL" clId="{17371BBD-A35A-B542-A17D-941732D5F182}" dt="2022-03-30T16:43:13.704" v="354" actId="27636"/>
          <ac:spMkLst>
            <pc:docMk/>
            <pc:sldMk cId="3643537840" sldId="279"/>
            <ac:spMk id="7" creationId="{05DB63E9-9C7F-4C24-9095-EA940D96B5F3}"/>
          </ac:spMkLst>
        </pc:spChg>
      </pc:sldChg>
      <pc:sldChg chg="addSp delSp modSp add mod ord">
        <pc:chgData name="Albertazzi Gian Luca" userId="87ab7e62-54da-4ec2-b2da-0f9cc7b149f5" providerId="ADAL" clId="{17371BBD-A35A-B542-A17D-941732D5F182}" dt="2022-03-30T17:23:59.846" v="823" actId="478"/>
        <pc:sldMkLst>
          <pc:docMk/>
          <pc:sldMk cId="63473870" sldId="280"/>
        </pc:sldMkLst>
        <pc:spChg chg="del mod">
          <ac:chgData name="Albertazzi Gian Luca" userId="87ab7e62-54da-4ec2-b2da-0f9cc7b149f5" providerId="ADAL" clId="{17371BBD-A35A-B542-A17D-941732D5F182}" dt="2022-03-30T17:23:54.678" v="821" actId="478"/>
          <ac:spMkLst>
            <pc:docMk/>
            <pc:sldMk cId="63473870" sldId="280"/>
            <ac:spMk id="2" creationId="{4C87657E-4474-4E28-8AC4-79C06E129D46}"/>
          </ac:spMkLst>
        </pc:spChg>
        <pc:spChg chg="add del mod">
          <ac:chgData name="Albertazzi Gian Luca" userId="87ab7e62-54da-4ec2-b2da-0f9cc7b149f5" providerId="ADAL" clId="{17371BBD-A35A-B542-A17D-941732D5F182}" dt="2022-03-30T17:02:42.491" v="459" actId="478"/>
          <ac:spMkLst>
            <pc:docMk/>
            <pc:sldMk cId="63473870" sldId="280"/>
            <ac:spMk id="6" creationId="{D8AE6950-CB63-3744-8AF4-2A1DB097A1D1}"/>
          </ac:spMkLst>
        </pc:spChg>
        <pc:spChg chg="del">
          <ac:chgData name="Albertazzi Gian Luca" userId="87ab7e62-54da-4ec2-b2da-0f9cc7b149f5" providerId="ADAL" clId="{17371BBD-A35A-B542-A17D-941732D5F182}" dt="2022-03-30T16:46:26.257" v="356" actId="478"/>
          <ac:spMkLst>
            <pc:docMk/>
            <pc:sldMk cId="63473870" sldId="280"/>
            <ac:spMk id="7" creationId="{05DB63E9-9C7F-4C24-9095-EA940D96B5F3}"/>
          </ac:spMkLst>
        </pc:spChg>
        <pc:spChg chg="add mod">
          <ac:chgData name="Albertazzi Gian Luca" userId="87ab7e62-54da-4ec2-b2da-0f9cc7b149f5" providerId="ADAL" clId="{17371BBD-A35A-B542-A17D-941732D5F182}" dt="2022-03-30T17:06:37.898" v="508" actId="1076"/>
          <ac:spMkLst>
            <pc:docMk/>
            <pc:sldMk cId="63473870" sldId="280"/>
            <ac:spMk id="8" creationId="{35D79D75-A248-AD42-B949-00BC56AD930B}"/>
          </ac:spMkLst>
        </pc:spChg>
        <pc:spChg chg="add del mod">
          <ac:chgData name="Albertazzi Gian Luca" userId="87ab7e62-54da-4ec2-b2da-0f9cc7b149f5" providerId="ADAL" clId="{17371BBD-A35A-B542-A17D-941732D5F182}" dt="2022-03-30T17:01:06.004" v="439" actId="478"/>
          <ac:spMkLst>
            <pc:docMk/>
            <pc:sldMk cId="63473870" sldId="280"/>
            <ac:spMk id="11" creationId="{54126197-CE05-1C43-AF07-B1E9C7D01E7D}"/>
          </ac:spMkLst>
        </pc:spChg>
        <pc:spChg chg="add del mod">
          <ac:chgData name="Albertazzi Gian Luca" userId="87ab7e62-54da-4ec2-b2da-0f9cc7b149f5" providerId="ADAL" clId="{17371BBD-A35A-B542-A17D-941732D5F182}" dt="2022-03-30T17:23:59.846" v="823" actId="478"/>
          <ac:spMkLst>
            <pc:docMk/>
            <pc:sldMk cId="63473870" sldId="280"/>
            <ac:spMk id="12" creationId="{980876AC-3E98-6E43-8585-4A5D8A7B6CF3}"/>
          </ac:spMkLst>
        </pc:spChg>
        <pc:spChg chg="add mod">
          <ac:chgData name="Albertazzi Gian Luca" userId="87ab7e62-54da-4ec2-b2da-0f9cc7b149f5" providerId="ADAL" clId="{17371BBD-A35A-B542-A17D-941732D5F182}" dt="2022-03-30T17:06:20.222" v="504" actId="1076"/>
          <ac:spMkLst>
            <pc:docMk/>
            <pc:sldMk cId="63473870" sldId="280"/>
            <ac:spMk id="13" creationId="{7FFD6E94-7594-D54D-A2DA-9BEC0A7DD650}"/>
          </ac:spMkLst>
        </pc:spChg>
        <pc:spChg chg="add mod">
          <ac:chgData name="Albertazzi Gian Luca" userId="87ab7e62-54da-4ec2-b2da-0f9cc7b149f5" providerId="ADAL" clId="{17371BBD-A35A-B542-A17D-941732D5F182}" dt="2022-03-30T17:07:21.520" v="510" actId="14838"/>
          <ac:spMkLst>
            <pc:docMk/>
            <pc:sldMk cId="63473870" sldId="280"/>
            <ac:spMk id="15" creationId="{6D5E9CF8-742B-5D4C-9672-1EFF4FAD41AE}"/>
          </ac:spMkLst>
        </pc:spChg>
        <pc:spChg chg="add mod">
          <ac:chgData name="Albertazzi Gian Luca" userId="87ab7e62-54da-4ec2-b2da-0f9cc7b149f5" providerId="ADAL" clId="{17371BBD-A35A-B542-A17D-941732D5F182}" dt="2022-03-30T17:06:00.839" v="502" actId="108"/>
          <ac:spMkLst>
            <pc:docMk/>
            <pc:sldMk cId="63473870" sldId="280"/>
            <ac:spMk id="17" creationId="{98B14283-3897-C74C-9C11-AAF0B51C01FC}"/>
          </ac:spMkLst>
        </pc:spChg>
        <pc:spChg chg="add mod">
          <ac:chgData name="Albertazzi Gian Luca" userId="87ab7e62-54da-4ec2-b2da-0f9cc7b149f5" providerId="ADAL" clId="{17371BBD-A35A-B542-A17D-941732D5F182}" dt="2022-03-30T17:23:55.835" v="822"/>
          <ac:spMkLst>
            <pc:docMk/>
            <pc:sldMk cId="63473870" sldId="280"/>
            <ac:spMk id="18" creationId="{D8396527-FFD7-5D43-BE6E-9466752A309A}"/>
          </ac:spMkLst>
        </pc:spChg>
        <pc:graphicFrameChg chg="add mod modGraphic">
          <ac:chgData name="Albertazzi Gian Luca" userId="87ab7e62-54da-4ec2-b2da-0f9cc7b149f5" providerId="ADAL" clId="{17371BBD-A35A-B542-A17D-941732D5F182}" dt="2022-03-30T17:02:35.327" v="457" actId="1076"/>
          <ac:graphicFrameMkLst>
            <pc:docMk/>
            <pc:sldMk cId="63473870" sldId="280"/>
            <ac:graphicFrameMk id="3" creationId="{D6B5F4B5-A56D-A349-9AC6-53CF3ABF90C0}"/>
          </ac:graphicFrameMkLst>
        </pc:graphicFrameChg>
        <pc:picChg chg="add mod">
          <ac:chgData name="Albertazzi Gian Luca" userId="87ab7e62-54da-4ec2-b2da-0f9cc7b149f5" providerId="ADAL" clId="{17371BBD-A35A-B542-A17D-941732D5F182}" dt="2022-03-30T17:03:36.086" v="485" actId="1037"/>
          <ac:picMkLst>
            <pc:docMk/>
            <pc:sldMk cId="63473870" sldId="280"/>
            <ac:picMk id="5" creationId="{C13A3029-6D43-9846-B2F2-EC24520B99F8}"/>
          </ac:picMkLst>
        </pc:picChg>
      </pc:sldChg>
      <pc:sldChg chg="modSp add mod ord">
        <pc:chgData name="Albertazzi Gian Luca" userId="87ab7e62-54da-4ec2-b2da-0f9cc7b149f5" providerId="ADAL" clId="{17371BBD-A35A-B542-A17D-941732D5F182}" dt="2022-03-30T17:28:42.698" v="899" actId="20578"/>
        <pc:sldMkLst>
          <pc:docMk/>
          <pc:sldMk cId="4128018164" sldId="281"/>
        </pc:sldMkLst>
        <pc:spChg chg="mod">
          <ac:chgData name="Albertazzi Gian Luca" userId="87ab7e62-54da-4ec2-b2da-0f9cc7b149f5" providerId="ADAL" clId="{17371BBD-A35A-B542-A17D-941732D5F182}" dt="2022-03-30T17:17:46.916" v="628" actId="20577"/>
          <ac:spMkLst>
            <pc:docMk/>
            <pc:sldMk cId="4128018164" sldId="281"/>
            <ac:spMk id="2" creationId="{4C87657E-4474-4E28-8AC4-79C06E129D46}"/>
          </ac:spMkLst>
        </pc:spChg>
        <pc:spChg chg="mod">
          <ac:chgData name="Albertazzi Gian Luca" userId="87ab7e62-54da-4ec2-b2da-0f9cc7b149f5" providerId="ADAL" clId="{17371BBD-A35A-B542-A17D-941732D5F182}" dt="2022-03-30T17:28:16.415" v="898" actId="1076"/>
          <ac:spMkLst>
            <pc:docMk/>
            <pc:sldMk cId="4128018164" sldId="281"/>
            <ac:spMk id="7" creationId="{05DB63E9-9C7F-4C24-9095-EA940D96B5F3}"/>
          </ac:spMkLst>
        </pc:spChg>
      </pc:sldChg>
      <pc:sldChg chg="addSp delSp modSp add mod ord">
        <pc:chgData name="Albertazzi Gian Luca" userId="87ab7e62-54da-4ec2-b2da-0f9cc7b149f5" providerId="ADAL" clId="{17371BBD-A35A-B542-A17D-941732D5F182}" dt="2022-03-30T17:35:47.254" v="1104" actId="20577"/>
        <pc:sldMkLst>
          <pc:docMk/>
          <pc:sldMk cId="3390953042" sldId="282"/>
        </pc:sldMkLst>
        <pc:spChg chg="del mod">
          <ac:chgData name="Albertazzi Gian Luca" userId="87ab7e62-54da-4ec2-b2da-0f9cc7b149f5" providerId="ADAL" clId="{17371BBD-A35A-B542-A17D-941732D5F182}" dt="2022-03-30T17:23:34.134" v="818" actId="478"/>
          <ac:spMkLst>
            <pc:docMk/>
            <pc:sldMk cId="3390953042" sldId="282"/>
            <ac:spMk id="2" creationId="{4C87657E-4474-4E28-8AC4-79C06E129D46}"/>
          </ac:spMkLst>
        </pc:spChg>
        <pc:spChg chg="add del mod">
          <ac:chgData name="Albertazzi Gian Luca" userId="87ab7e62-54da-4ec2-b2da-0f9cc7b149f5" providerId="ADAL" clId="{17371BBD-A35A-B542-A17D-941732D5F182}" dt="2022-03-30T17:23:38.390" v="819" actId="478"/>
          <ac:spMkLst>
            <pc:docMk/>
            <pc:sldMk cId="3390953042" sldId="282"/>
            <ac:spMk id="4" creationId="{E35E5A37-0711-9746-831E-E21A388C7D8D}"/>
          </ac:spMkLst>
        </pc:spChg>
        <pc:spChg chg="add mod">
          <ac:chgData name="Albertazzi Gian Luca" userId="87ab7e62-54da-4ec2-b2da-0f9cc7b149f5" providerId="ADAL" clId="{17371BBD-A35A-B542-A17D-941732D5F182}" dt="2022-03-30T17:35:47.254" v="1104" actId="20577"/>
          <ac:spMkLst>
            <pc:docMk/>
            <pc:sldMk cId="3390953042" sldId="282"/>
            <ac:spMk id="5" creationId="{2C465846-5362-CD49-922D-CCB52164BEFD}"/>
          </ac:spMkLst>
        </pc:spChg>
        <pc:spChg chg="del mod">
          <ac:chgData name="Albertazzi Gian Luca" userId="87ab7e62-54da-4ec2-b2da-0f9cc7b149f5" providerId="ADAL" clId="{17371BBD-A35A-B542-A17D-941732D5F182}" dt="2022-03-30T17:30:35.143" v="944" actId="478"/>
          <ac:spMkLst>
            <pc:docMk/>
            <pc:sldMk cId="3390953042" sldId="282"/>
            <ac:spMk id="7" creationId="{05DB63E9-9C7F-4C24-9095-EA940D96B5F3}"/>
          </ac:spMkLst>
        </pc:spChg>
        <pc:spChg chg="add del mod">
          <ac:chgData name="Albertazzi Gian Luca" userId="87ab7e62-54da-4ec2-b2da-0f9cc7b149f5" providerId="ADAL" clId="{17371BBD-A35A-B542-A17D-941732D5F182}" dt="2022-03-30T17:23:31.391" v="817"/>
          <ac:spMkLst>
            <pc:docMk/>
            <pc:sldMk cId="3390953042" sldId="282"/>
            <ac:spMk id="8" creationId="{5CA6827E-E028-4245-A774-2E61BA7C1989}"/>
          </ac:spMkLst>
        </pc:spChg>
        <pc:spChg chg="add mod">
          <ac:chgData name="Albertazzi Gian Luca" userId="87ab7e62-54da-4ec2-b2da-0f9cc7b149f5" providerId="ADAL" clId="{17371BBD-A35A-B542-A17D-941732D5F182}" dt="2022-03-30T17:23:39.970" v="820"/>
          <ac:spMkLst>
            <pc:docMk/>
            <pc:sldMk cId="3390953042" sldId="282"/>
            <ac:spMk id="10" creationId="{425B21B8-AB56-904C-BD67-356385B43870}"/>
          </ac:spMkLst>
        </pc:spChg>
        <pc:spChg chg="add mod">
          <ac:chgData name="Albertazzi Gian Luca" userId="87ab7e62-54da-4ec2-b2da-0f9cc7b149f5" providerId="ADAL" clId="{17371BBD-A35A-B542-A17D-941732D5F182}" dt="2022-03-30T17:35:12.253" v="1031" actId="14838"/>
          <ac:spMkLst>
            <pc:docMk/>
            <pc:sldMk cId="3390953042" sldId="282"/>
            <ac:spMk id="12" creationId="{E11F041F-777A-604D-9240-EA82BB2DF511}"/>
          </ac:spMkLst>
        </pc:spChg>
      </pc:sldChg>
      <pc:sldChg chg="addSp delSp modSp add mod ord">
        <pc:chgData name="Albertazzi Gian Luca" userId="87ab7e62-54da-4ec2-b2da-0f9cc7b149f5" providerId="ADAL" clId="{17371BBD-A35A-B542-A17D-941732D5F182}" dt="2022-03-30T22:45:26.074" v="1687" actId="20577"/>
        <pc:sldMkLst>
          <pc:docMk/>
          <pc:sldMk cId="3057930328" sldId="283"/>
        </pc:sldMkLst>
        <pc:spChg chg="del mod">
          <ac:chgData name="Albertazzi Gian Luca" userId="87ab7e62-54da-4ec2-b2da-0f9cc7b149f5" providerId="ADAL" clId="{17371BBD-A35A-B542-A17D-941732D5F182}" dt="2022-03-30T17:43:42.689" v="1109" actId="478"/>
          <ac:spMkLst>
            <pc:docMk/>
            <pc:sldMk cId="3057930328" sldId="283"/>
            <ac:spMk id="2" creationId="{4C87657E-4474-4E28-8AC4-79C06E129D46}"/>
          </ac:spMkLst>
        </pc:spChg>
        <pc:spChg chg="add del mod">
          <ac:chgData name="Albertazzi Gian Luca" userId="87ab7e62-54da-4ec2-b2da-0f9cc7b149f5" providerId="ADAL" clId="{17371BBD-A35A-B542-A17D-941732D5F182}" dt="2022-03-30T17:43:45.349" v="1110" actId="478"/>
          <ac:spMkLst>
            <pc:docMk/>
            <pc:sldMk cId="3057930328" sldId="283"/>
            <ac:spMk id="4" creationId="{4D98DE54-011E-F843-9DCA-1D6C7B458BDD}"/>
          </ac:spMkLst>
        </pc:spChg>
        <pc:spChg chg="add mod">
          <ac:chgData name="Albertazzi Gian Luca" userId="87ab7e62-54da-4ec2-b2da-0f9cc7b149f5" providerId="ADAL" clId="{17371BBD-A35A-B542-A17D-941732D5F182}" dt="2022-03-30T22:45:26.074" v="1687" actId="20577"/>
          <ac:spMkLst>
            <pc:docMk/>
            <pc:sldMk cId="3057930328" sldId="283"/>
            <ac:spMk id="5" creationId="{FC22B52C-3CF6-CD42-A3AD-AABB45F23B50}"/>
          </ac:spMkLst>
        </pc:spChg>
        <pc:spChg chg="del">
          <ac:chgData name="Albertazzi Gian Luca" userId="87ab7e62-54da-4ec2-b2da-0f9cc7b149f5" providerId="ADAL" clId="{17371BBD-A35A-B542-A17D-941732D5F182}" dt="2022-03-30T17:43:49.268" v="1111" actId="478"/>
          <ac:spMkLst>
            <pc:docMk/>
            <pc:sldMk cId="3057930328" sldId="283"/>
            <ac:spMk id="7" creationId="{05DB63E9-9C7F-4C24-9095-EA940D96B5F3}"/>
          </ac:spMkLst>
        </pc:spChg>
        <pc:spChg chg="add mod">
          <ac:chgData name="Albertazzi Gian Luca" userId="87ab7e62-54da-4ec2-b2da-0f9cc7b149f5" providerId="ADAL" clId="{17371BBD-A35A-B542-A17D-941732D5F182}" dt="2022-03-30T17:43:34.752" v="1107"/>
          <ac:spMkLst>
            <pc:docMk/>
            <pc:sldMk cId="3057930328" sldId="283"/>
            <ac:spMk id="8" creationId="{1B98F401-B9AC-EA47-AC53-F95FBCAC3782}"/>
          </ac:spMkLst>
        </pc:spChg>
      </pc:sldChg>
      <pc:sldChg chg="addSp delSp modSp add mod">
        <pc:chgData name="Albertazzi Gian Luca" userId="87ab7e62-54da-4ec2-b2da-0f9cc7b149f5" providerId="ADAL" clId="{17371BBD-A35A-B542-A17D-941732D5F182}" dt="2022-03-30T17:48:15.400" v="1208" actId="20577"/>
        <pc:sldMkLst>
          <pc:docMk/>
          <pc:sldMk cId="1671691241" sldId="284"/>
        </pc:sldMkLst>
        <pc:spChg chg="add mod">
          <ac:chgData name="Albertazzi Gian Luca" userId="87ab7e62-54da-4ec2-b2da-0f9cc7b149f5" providerId="ADAL" clId="{17371BBD-A35A-B542-A17D-941732D5F182}" dt="2022-03-30T17:47:33.629" v="1182" actId="1076"/>
          <ac:spMkLst>
            <pc:docMk/>
            <pc:sldMk cId="1671691241" sldId="284"/>
            <ac:spMk id="4" creationId="{1CCCE68C-0496-7040-A0B3-AD06F23852E0}"/>
          </ac:spMkLst>
        </pc:spChg>
        <pc:spChg chg="add mod">
          <ac:chgData name="Albertazzi Gian Luca" userId="87ab7e62-54da-4ec2-b2da-0f9cc7b149f5" providerId="ADAL" clId="{17371BBD-A35A-B542-A17D-941732D5F182}" dt="2022-03-30T17:48:01.963" v="1188" actId="14100"/>
          <ac:spMkLst>
            <pc:docMk/>
            <pc:sldMk cId="1671691241" sldId="284"/>
            <ac:spMk id="5" creationId="{94D75819-26AE-CE42-9293-4EBAA6945898}"/>
          </ac:spMkLst>
        </pc:spChg>
        <pc:spChg chg="add mod">
          <ac:chgData name="Albertazzi Gian Luca" userId="87ab7e62-54da-4ec2-b2da-0f9cc7b149f5" providerId="ADAL" clId="{17371BBD-A35A-B542-A17D-941732D5F182}" dt="2022-03-30T17:48:15.400" v="1208" actId="20577"/>
          <ac:spMkLst>
            <pc:docMk/>
            <pc:sldMk cId="1671691241" sldId="284"/>
            <ac:spMk id="6" creationId="{DA06CB58-AE06-0C41-BB75-272B8F98E127}"/>
          </ac:spMkLst>
        </pc:spChg>
        <pc:picChg chg="add del mod">
          <ac:chgData name="Albertazzi Gian Luca" userId="87ab7e62-54da-4ec2-b2da-0f9cc7b149f5" providerId="ADAL" clId="{17371BBD-A35A-B542-A17D-941732D5F182}" dt="2022-03-30T17:44:49.245" v="1115" actId="478"/>
          <ac:picMkLst>
            <pc:docMk/>
            <pc:sldMk cId="1671691241" sldId="284"/>
            <ac:picMk id="3" creationId="{0E6760A4-C0D6-FE46-AAD6-E0D5AC647670}"/>
          </ac:picMkLst>
        </pc:picChg>
      </pc:sldChg>
      <pc:sldChg chg="addSp modSp add mod ord">
        <pc:chgData name="Albertazzi Gian Luca" userId="87ab7e62-54da-4ec2-b2da-0f9cc7b149f5" providerId="ADAL" clId="{17371BBD-A35A-B542-A17D-941732D5F182}" dt="2022-03-30T22:45:13.661" v="1686" actId="403"/>
        <pc:sldMkLst>
          <pc:docMk/>
          <pc:sldMk cId="4128408412" sldId="285"/>
        </pc:sldMkLst>
        <pc:spChg chg="add mod">
          <ac:chgData name="Albertazzi Gian Luca" userId="87ab7e62-54da-4ec2-b2da-0f9cc7b149f5" providerId="ADAL" clId="{17371BBD-A35A-B542-A17D-941732D5F182}" dt="2022-03-30T22:45:13.661" v="1686" actId="403"/>
          <ac:spMkLst>
            <pc:docMk/>
            <pc:sldMk cId="4128408412" sldId="285"/>
            <ac:spMk id="6" creationId="{7683E955-66F5-2642-97C0-C2BC5E445E91}"/>
          </ac:spMkLst>
        </pc:spChg>
      </pc:sldChg>
      <pc:sldChg chg="addSp modSp add mod">
        <pc:chgData name="Albertazzi Gian Luca" userId="87ab7e62-54da-4ec2-b2da-0f9cc7b149f5" providerId="ADAL" clId="{17371BBD-A35A-B542-A17D-941732D5F182}" dt="2022-03-30T22:44:06.413" v="1678" actId="2711"/>
        <pc:sldMkLst>
          <pc:docMk/>
          <pc:sldMk cId="2678873037" sldId="286"/>
        </pc:sldMkLst>
        <pc:spChg chg="add mod">
          <ac:chgData name="Albertazzi Gian Luca" userId="87ab7e62-54da-4ec2-b2da-0f9cc7b149f5" providerId="ADAL" clId="{17371BBD-A35A-B542-A17D-941732D5F182}" dt="2022-03-30T22:44:06.413" v="1678" actId="2711"/>
          <ac:spMkLst>
            <pc:docMk/>
            <pc:sldMk cId="2678873037" sldId="286"/>
            <ac:spMk id="6" creationId="{464E717D-94DD-1E4B-9BD1-4E97B0D4E37A}"/>
          </ac:spMkLst>
        </pc:spChg>
        <pc:spChg chg="add mod">
          <ac:chgData name="Albertazzi Gian Luca" userId="87ab7e62-54da-4ec2-b2da-0f9cc7b149f5" providerId="ADAL" clId="{17371BBD-A35A-B542-A17D-941732D5F182}" dt="2022-03-30T22:44:06.413" v="1678" actId="2711"/>
          <ac:spMkLst>
            <pc:docMk/>
            <pc:sldMk cId="2678873037" sldId="286"/>
            <ac:spMk id="7" creationId="{59D25C69-FCE0-FF47-A560-1787DFD940D9}"/>
          </ac:spMkLst>
        </pc:spChg>
      </pc:sldChg>
      <pc:sldChg chg="modSp add mod">
        <pc:chgData name="Albertazzi Gian Luca" userId="87ab7e62-54da-4ec2-b2da-0f9cc7b149f5" providerId="ADAL" clId="{17371BBD-A35A-B542-A17D-941732D5F182}" dt="2022-03-30T22:44:44.155" v="1684" actId="1076"/>
        <pc:sldMkLst>
          <pc:docMk/>
          <pc:sldMk cId="2867897347" sldId="287"/>
        </pc:sldMkLst>
        <pc:spChg chg="mod">
          <ac:chgData name="Albertazzi Gian Luca" userId="87ab7e62-54da-4ec2-b2da-0f9cc7b149f5" providerId="ADAL" clId="{17371BBD-A35A-B542-A17D-941732D5F182}" dt="2022-03-30T22:44:44.155" v="1684" actId="1076"/>
          <ac:spMkLst>
            <pc:docMk/>
            <pc:sldMk cId="2867897347" sldId="287"/>
            <ac:spMk id="6" creationId="{7683E955-66F5-2642-97C0-C2BC5E445E91}"/>
          </ac:spMkLst>
        </pc:spChg>
      </pc:sldChg>
      <pc:sldChg chg="addSp modSp add mod">
        <pc:chgData name="Albertazzi Gian Luca" userId="87ab7e62-54da-4ec2-b2da-0f9cc7b149f5" providerId="ADAL" clId="{17371BBD-A35A-B542-A17D-941732D5F182}" dt="2022-03-30T22:44:18.553" v="1679" actId="2711"/>
        <pc:sldMkLst>
          <pc:docMk/>
          <pc:sldMk cId="2079660944" sldId="288"/>
        </pc:sldMkLst>
        <pc:spChg chg="mod">
          <ac:chgData name="Albertazzi Gian Luca" userId="87ab7e62-54da-4ec2-b2da-0f9cc7b149f5" providerId="ADAL" clId="{17371BBD-A35A-B542-A17D-941732D5F182}" dt="2022-03-30T22:44:18.553" v="1679" actId="2711"/>
          <ac:spMkLst>
            <pc:docMk/>
            <pc:sldMk cId="2079660944" sldId="288"/>
            <ac:spMk id="6" creationId="{7683E955-66F5-2642-97C0-C2BC5E445E91}"/>
          </ac:spMkLst>
        </pc:spChg>
        <pc:spChg chg="add mod">
          <ac:chgData name="Albertazzi Gian Luca" userId="87ab7e62-54da-4ec2-b2da-0f9cc7b149f5" providerId="ADAL" clId="{17371BBD-A35A-B542-A17D-941732D5F182}" dt="2022-03-30T22:44:18.553" v="1679" actId="2711"/>
          <ac:spMkLst>
            <pc:docMk/>
            <pc:sldMk cId="2079660944" sldId="288"/>
            <ac:spMk id="7" creationId="{05CA7754-A40C-6B49-B414-3472EDFBC59A}"/>
          </ac:spMkLst>
        </pc:spChg>
      </pc:sldChg>
      <pc:sldChg chg="addSp delSp modSp add mod modAnim">
        <pc:chgData name="Albertazzi Gian Luca" userId="87ab7e62-54da-4ec2-b2da-0f9cc7b149f5" providerId="ADAL" clId="{17371BBD-A35A-B542-A17D-941732D5F182}" dt="2022-03-30T23:41:37.122" v="2046" actId="1037"/>
        <pc:sldMkLst>
          <pc:docMk/>
          <pc:sldMk cId="1637705647" sldId="289"/>
        </pc:sldMkLst>
        <pc:spChg chg="del">
          <ac:chgData name="Albertazzi Gian Luca" userId="87ab7e62-54da-4ec2-b2da-0f9cc7b149f5" providerId="ADAL" clId="{17371BBD-A35A-B542-A17D-941732D5F182}" dt="2022-03-30T23:40:12.406" v="2003" actId="478"/>
          <ac:spMkLst>
            <pc:docMk/>
            <pc:sldMk cId="1637705647" sldId="289"/>
            <ac:spMk id="8" creationId="{1B98F401-B9AC-EA47-AC53-F95FBCAC3782}"/>
          </ac:spMkLst>
        </pc:spChg>
        <pc:picChg chg="add mod">
          <ac:chgData name="Albertazzi Gian Luca" userId="87ab7e62-54da-4ec2-b2da-0f9cc7b149f5" providerId="ADAL" clId="{17371BBD-A35A-B542-A17D-941732D5F182}" dt="2022-03-30T23:41:37.122" v="2046" actId="1037"/>
          <ac:picMkLst>
            <pc:docMk/>
            <pc:sldMk cId="1637705647" sldId="289"/>
            <ac:picMk id="2" creationId="{7F3DBA30-93FB-5D4D-8F72-711FC5DC15D1}"/>
          </ac:picMkLst>
        </pc:picChg>
      </pc:sldChg>
      <pc:sldChg chg="modSp add mod">
        <pc:chgData name="Albertazzi Gian Luca" userId="87ab7e62-54da-4ec2-b2da-0f9cc7b149f5" providerId="ADAL" clId="{17371BBD-A35A-B542-A17D-941732D5F182}" dt="2022-03-30T22:43:48.352" v="1677" actId="2711"/>
        <pc:sldMkLst>
          <pc:docMk/>
          <pc:sldMk cId="114911275" sldId="290"/>
        </pc:sldMkLst>
        <pc:spChg chg="mod">
          <ac:chgData name="Albertazzi Gian Luca" userId="87ab7e62-54da-4ec2-b2da-0f9cc7b149f5" providerId="ADAL" clId="{17371BBD-A35A-B542-A17D-941732D5F182}" dt="2022-03-30T22:43:48.352" v="1677" actId="2711"/>
          <ac:spMkLst>
            <pc:docMk/>
            <pc:sldMk cId="114911275" sldId="290"/>
            <ac:spMk id="6" creationId="{464E717D-94DD-1E4B-9BD1-4E97B0D4E37A}"/>
          </ac:spMkLst>
        </pc:spChg>
        <pc:spChg chg="mod">
          <ac:chgData name="Albertazzi Gian Luca" userId="87ab7e62-54da-4ec2-b2da-0f9cc7b149f5" providerId="ADAL" clId="{17371BBD-A35A-B542-A17D-941732D5F182}" dt="2022-03-30T22:43:48.352" v="1677" actId="2711"/>
          <ac:spMkLst>
            <pc:docMk/>
            <pc:sldMk cId="114911275" sldId="290"/>
            <ac:spMk id="7" creationId="{59D25C69-FCE0-FF47-A560-1787DFD940D9}"/>
          </ac:spMkLst>
        </pc:spChg>
      </pc:sldChg>
      <pc:sldChg chg="delSp modSp add mod ord">
        <pc:chgData name="Albertazzi Gian Luca" userId="87ab7e62-54da-4ec2-b2da-0f9cc7b149f5" providerId="ADAL" clId="{17371BBD-A35A-B542-A17D-941732D5F182}" dt="2022-03-30T22:43:09.189" v="1675" actId="2711"/>
        <pc:sldMkLst>
          <pc:docMk/>
          <pc:sldMk cId="185138503" sldId="291"/>
        </pc:sldMkLst>
        <pc:spChg chg="mod">
          <ac:chgData name="Albertazzi Gian Luca" userId="87ab7e62-54da-4ec2-b2da-0f9cc7b149f5" providerId="ADAL" clId="{17371BBD-A35A-B542-A17D-941732D5F182}" dt="2022-03-30T22:43:09.189" v="1675" actId="2711"/>
          <ac:spMkLst>
            <pc:docMk/>
            <pc:sldMk cId="185138503" sldId="291"/>
            <ac:spMk id="6" creationId="{464E717D-94DD-1E4B-9BD1-4E97B0D4E37A}"/>
          </ac:spMkLst>
        </pc:spChg>
        <pc:spChg chg="del">
          <ac:chgData name="Albertazzi Gian Luca" userId="87ab7e62-54da-4ec2-b2da-0f9cc7b149f5" providerId="ADAL" clId="{17371BBD-A35A-B542-A17D-941732D5F182}" dt="2022-03-30T22:41:36.779" v="1647" actId="478"/>
          <ac:spMkLst>
            <pc:docMk/>
            <pc:sldMk cId="185138503" sldId="291"/>
            <ac:spMk id="7" creationId="{59D25C69-FCE0-FF47-A560-1787DFD940D9}"/>
          </ac:spMkLst>
        </pc:spChg>
      </pc:sldChg>
      <pc:sldChg chg="modSp add mod">
        <pc:chgData name="Albertazzi Gian Luca" userId="87ab7e62-54da-4ec2-b2da-0f9cc7b149f5" providerId="ADAL" clId="{17371BBD-A35A-B542-A17D-941732D5F182}" dt="2022-03-30T22:43:26.865" v="1676" actId="2711"/>
        <pc:sldMkLst>
          <pc:docMk/>
          <pc:sldMk cId="3384044562" sldId="292"/>
        </pc:sldMkLst>
        <pc:spChg chg="mod">
          <ac:chgData name="Albertazzi Gian Luca" userId="87ab7e62-54da-4ec2-b2da-0f9cc7b149f5" providerId="ADAL" clId="{17371BBD-A35A-B542-A17D-941732D5F182}" dt="2022-03-30T22:43:26.865" v="1676" actId="2711"/>
          <ac:spMkLst>
            <pc:docMk/>
            <pc:sldMk cId="3384044562" sldId="292"/>
            <ac:spMk id="6" creationId="{464E717D-94DD-1E4B-9BD1-4E97B0D4E37A}"/>
          </ac:spMkLst>
        </pc:spChg>
      </pc:sldChg>
      <pc:sldChg chg="addSp delSp modSp add mod ord setBg delDesignElem">
        <pc:chgData name="Albertazzi Gian Luca" userId="87ab7e62-54da-4ec2-b2da-0f9cc7b149f5" providerId="ADAL" clId="{17371BBD-A35A-B542-A17D-941732D5F182}" dt="2022-03-30T22:47:31.400" v="1700" actId="1076"/>
        <pc:sldMkLst>
          <pc:docMk/>
          <pc:sldMk cId="875513752" sldId="293"/>
        </pc:sldMkLst>
        <pc:spChg chg="mod">
          <ac:chgData name="Albertazzi Gian Luca" userId="87ab7e62-54da-4ec2-b2da-0f9cc7b149f5" providerId="ADAL" clId="{17371BBD-A35A-B542-A17D-941732D5F182}" dt="2022-03-30T22:47:00.413" v="1693" actId="20577"/>
          <ac:spMkLst>
            <pc:docMk/>
            <pc:sldMk cId="875513752" sldId="293"/>
            <ac:spMk id="5" creationId="{2C465846-5362-CD49-922D-CCB52164BEFD}"/>
          </ac:spMkLst>
        </pc:spChg>
        <pc:spChg chg="add mod">
          <ac:chgData name="Albertazzi Gian Luca" userId="87ab7e62-54da-4ec2-b2da-0f9cc7b149f5" providerId="ADAL" clId="{17371BBD-A35A-B542-A17D-941732D5F182}" dt="2022-03-30T22:47:31.400" v="1700" actId="1076"/>
          <ac:spMkLst>
            <pc:docMk/>
            <pc:sldMk cId="875513752" sldId="293"/>
            <ac:spMk id="8" creationId="{0AD9CE1B-762C-0443-87E3-57728606A035}"/>
          </ac:spMkLst>
        </pc:spChg>
        <pc:spChg chg="del">
          <ac:chgData name="Albertazzi Gian Luca" userId="87ab7e62-54da-4ec2-b2da-0f9cc7b149f5" providerId="ADAL" clId="{17371BBD-A35A-B542-A17D-941732D5F182}" dt="2022-03-30T22:46:10.990" v="1689"/>
          <ac:spMkLst>
            <pc:docMk/>
            <pc:sldMk cId="875513752" sldId="293"/>
            <ac:spMk id="9" creationId="{1BB867FF-FC45-48F7-8104-F89BE54909F1}"/>
          </ac:spMkLst>
        </pc:spChg>
        <pc:spChg chg="del">
          <ac:chgData name="Albertazzi Gian Luca" userId="87ab7e62-54da-4ec2-b2da-0f9cc7b149f5" providerId="ADAL" clId="{17371BBD-A35A-B542-A17D-941732D5F182}" dt="2022-03-30T22:46:10.990" v="1689"/>
          <ac:spMkLst>
            <pc:docMk/>
            <pc:sldMk cId="875513752" sldId="293"/>
            <ac:spMk id="14" creationId="{8BB56887-D0D5-4F0C-9E19-7247EB83C8B7}"/>
          </ac:spMkLst>
        </pc:spChg>
        <pc:spChg chg="del">
          <ac:chgData name="Albertazzi Gian Luca" userId="87ab7e62-54da-4ec2-b2da-0f9cc7b149f5" providerId="ADAL" clId="{17371BBD-A35A-B542-A17D-941732D5F182}" dt="2022-03-30T22:46:10.990" v="1689"/>
          <ac:spMkLst>
            <pc:docMk/>
            <pc:sldMk cId="875513752" sldId="293"/>
            <ac:spMk id="16" creationId="{081E4A58-353D-44AE-B2FC-2A74E2E400F7}"/>
          </ac:spMkLst>
        </pc:spChg>
      </pc:sldChg>
      <pc:sldChg chg="modSp add mod">
        <pc:chgData name="Albertazzi Gian Luca" userId="87ab7e62-54da-4ec2-b2da-0f9cc7b149f5" providerId="ADAL" clId="{17371BBD-A35A-B542-A17D-941732D5F182}" dt="2022-03-30T22:48:00.457" v="1725" actId="20577"/>
        <pc:sldMkLst>
          <pc:docMk/>
          <pc:sldMk cId="472390737" sldId="294"/>
        </pc:sldMkLst>
        <pc:spChg chg="mod">
          <ac:chgData name="Albertazzi Gian Luca" userId="87ab7e62-54da-4ec2-b2da-0f9cc7b149f5" providerId="ADAL" clId="{17371BBD-A35A-B542-A17D-941732D5F182}" dt="2022-03-30T22:48:00.457" v="1725" actId="20577"/>
          <ac:spMkLst>
            <pc:docMk/>
            <pc:sldMk cId="472390737" sldId="294"/>
            <ac:spMk id="6" creationId="{464E717D-94DD-1E4B-9BD1-4E97B0D4E37A}"/>
          </ac:spMkLst>
        </pc:spChg>
      </pc:sldChg>
      <pc:sldChg chg="addSp modSp add mod">
        <pc:chgData name="Albertazzi Gian Luca" userId="87ab7e62-54da-4ec2-b2da-0f9cc7b149f5" providerId="ADAL" clId="{17371BBD-A35A-B542-A17D-941732D5F182}" dt="2022-03-30T22:51:09.906" v="1772" actId="403"/>
        <pc:sldMkLst>
          <pc:docMk/>
          <pc:sldMk cId="3114395583" sldId="295"/>
        </pc:sldMkLst>
        <pc:spChg chg="mod">
          <ac:chgData name="Albertazzi Gian Luca" userId="87ab7e62-54da-4ec2-b2da-0f9cc7b149f5" providerId="ADAL" clId="{17371BBD-A35A-B542-A17D-941732D5F182}" dt="2022-03-30T22:51:09.906" v="1772" actId="403"/>
          <ac:spMkLst>
            <pc:docMk/>
            <pc:sldMk cId="3114395583" sldId="295"/>
            <ac:spMk id="6" creationId="{464E717D-94DD-1E4B-9BD1-4E97B0D4E37A}"/>
          </ac:spMkLst>
        </pc:spChg>
        <pc:spChg chg="add mod">
          <ac:chgData name="Albertazzi Gian Luca" userId="87ab7e62-54da-4ec2-b2da-0f9cc7b149f5" providerId="ADAL" clId="{17371BBD-A35A-B542-A17D-941732D5F182}" dt="2022-03-30T22:51:00.582" v="1769" actId="20577"/>
          <ac:spMkLst>
            <pc:docMk/>
            <pc:sldMk cId="3114395583" sldId="295"/>
            <ac:spMk id="7" creationId="{08B71788-5984-8148-8C8A-3EF20879033D}"/>
          </ac:spMkLst>
        </pc:spChg>
      </pc:sldChg>
      <pc:sldChg chg="addSp modSp add mod ord">
        <pc:chgData name="Albertazzi Gian Luca" userId="87ab7e62-54da-4ec2-b2da-0f9cc7b149f5" providerId="ADAL" clId="{17371BBD-A35A-B542-A17D-941732D5F182}" dt="2022-03-30T23:32:25.397" v="1956" actId="1076"/>
        <pc:sldMkLst>
          <pc:docMk/>
          <pc:sldMk cId="156099533" sldId="296"/>
        </pc:sldMkLst>
        <pc:spChg chg="add mod">
          <ac:chgData name="Albertazzi Gian Luca" userId="87ab7e62-54da-4ec2-b2da-0f9cc7b149f5" providerId="ADAL" clId="{17371BBD-A35A-B542-A17D-941732D5F182}" dt="2022-03-30T23:25:31.262" v="1909" actId="20577"/>
          <ac:spMkLst>
            <pc:docMk/>
            <pc:sldMk cId="156099533" sldId="296"/>
            <ac:spMk id="2" creationId="{2B4E5FC0-9196-4E45-BD3F-B65987A5AC1F}"/>
          </ac:spMkLst>
        </pc:spChg>
        <pc:spChg chg="mod">
          <ac:chgData name="Albertazzi Gian Luca" userId="87ab7e62-54da-4ec2-b2da-0f9cc7b149f5" providerId="ADAL" clId="{17371BBD-A35A-B542-A17D-941732D5F182}" dt="2022-03-30T23:25:53.147" v="1917" actId="1038"/>
          <ac:spMkLst>
            <pc:docMk/>
            <pc:sldMk cId="156099533" sldId="296"/>
            <ac:spMk id="6" creationId="{464E717D-94DD-1E4B-9BD1-4E97B0D4E37A}"/>
          </ac:spMkLst>
        </pc:spChg>
        <pc:picChg chg="add mod">
          <ac:chgData name="Albertazzi Gian Luca" userId="87ab7e62-54da-4ec2-b2da-0f9cc7b149f5" providerId="ADAL" clId="{17371BBD-A35A-B542-A17D-941732D5F182}" dt="2022-03-30T23:30:40.436" v="1926" actId="166"/>
          <ac:picMkLst>
            <pc:docMk/>
            <pc:sldMk cId="156099533" sldId="296"/>
            <ac:picMk id="4" creationId="{B18848DC-B153-FC46-9113-F93CBA2F06C2}"/>
          </ac:picMkLst>
        </pc:picChg>
        <pc:picChg chg="add mod">
          <ac:chgData name="Albertazzi Gian Luca" userId="87ab7e62-54da-4ec2-b2da-0f9cc7b149f5" providerId="ADAL" clId="{17371BBD-A35A-B542-A17D-941732D5F182}" dt="2022-03-30T23:21:59.807" v="1841" actId="1076"/>
          <ac:picMkLst>
            <pc:docMk/>
            <pc:sldMk cId="156099533" sldId="296"/>
            <ac:picMk id="7" creationId="{BD292CC1-4E83-A243-81DA-687F0C304676}"/>
          </ac:picMkLst>
        </pc:picChg>
        <pc:picChg chg="add mod">
          <ac:chgData name="Albertazzi Gian Luca" userId="87ab7e62-54da-4ec2-b2da-0f9cc7b149f5" providerId="ADAL" clId="{17371BBD-A35A-B542-A17D-941732D5F182}" dt="2022-03-30T23:21:51.577" v="1839" actId="688"/>
          <ac:picMkLst>
            <pc:docMk/>
            <pc:sldMk cId="156099533" sldId="296"/>
            <ac:picMk id="11" creationId="{984B464A-081F-5544-9F90-528BEA3E61C8}"/>
          </ac:picMkLst>
        </pc:picChg>
        <pc:picChg chg="add mod">
          <ac:chgData name="Albertazzi Gian Luca" userId="87ab7e62-54da-4ec2-b2da-0f9cc7b149f5" providerId="ADAL" clId="{17371BBD-A35A-B542-A17D-941732D5F182}" dt="2022-03-30T23:32:10.919" v="1954" actId="166"/>
          <ac:picMkLst>
            <pc:docMk/>
            <pc:sldMk cId="156099533" sldId="296"/>
            <ac:picMk id="13" creationId="{69EA6B37-241A-254A-B21C-32A405C08334}"/>
          </ac:picMkLst>
        </pc:picChg>
        <pc:picChg chg="add mod">
          <ac:chgData name="Albertazzi Gian Luca" userId="87ab7e62-54da-4ec2-b2da-0f9cc7b149f5" providerId="ADAL" clId="{17371BBD-A35A-B542-A17D-941732D5F182}" dt="2022-03-30T23:32:25.397" v="1956" actId="1076"/>
          <ac:picMkLst>
            <pc:docMk/>
            <pc:sldMk cId="156099533" sldId="296"/>
            <ac:picMk id="17" creationId="{CC06C84B-E20B-BD4F-95C4-FEC6FB777357}"/>
          </ac:picMkLst>
        </pc:picChg>
      </pc:sldChg>
      <pc:sldChg chg="add del">
        <pc:chgData name="Albertazzi Gian Luca" userId="87ab7e62-54da-4ec2-b2da-0f9cc7b149f5" providerId="ADAL" clId="{17371BBD-A35A-B542-A17D-941732D5F182}" dt="2022-03-30T22:51:49.083" v="1774" actId="2696"/>
        <pc:sldMkLst>
          <pc:docMk/>
          <pc:sldMk cId="1686380511" sldId="296"/>
        </pc:sldMkLst>
      </pc:sldChg>
      <pc:sldChg chg="addSp delSp modSp add mod">
        <pc:chgData name="Albertazzi Gian Luca" userId="87ab7e62-54da-4ec2-b2da-0f9cc7b149f5" providerId="ADAL" clId="{17371BBD-A35A-B542-A17D-941732D5F182}" dt="2022-03-30T23:39:35.745" v="1999" actId="1076"/>
        <pc:sldMkLst>
          <pc:docMk/>
          <pc:sldMk cId="634425765" sldId="297"/>
        </pc:sldMkLst>
        <pc:spChg chg="add del mod">
          <ac:chgData name="Albertazzi Gian Luca" userId="87ab7e62-54da-4ec2-b2da-0f9cc7b149f5" providerId="ADAL" clId="{17371BBD-A35A-B542-A17D-941732D5F182}" dt="2022-03-30T23:35:01.132" v="1986"/>
          <ac:spMkLst>
            <pc:docMk/>
            <pc:sldMk cId="634425765" sldId="297"/>
            <ac:spMk id="2" creationId="{3A8D05E1-49A5-D543-85E7-8D03F310FA0E}"/>
          </ac:spMkLst>
        </pc:spChg>
        <pc:spChg chg="add mod">
          <ac:chgData name="Albertazzi Gian Luca" userId="87ab7e62-54da-4ec2-b2da-0f9cc7b149f5" providerId="ADAL" clId="{17371BBD-A35A-B542-A17D-941732D5F182}" dt="2022-03-30T23:39:35.745" v="1999" actId="1076"/>
          <ac:spMkLst>
            <pc:docMk/>
            <pc:sldMk cId="634425765" sldId="297"/>
            <ac:spMk id="6" creationId="{EBB8863A-9A03-2648-957B-3D6398DB8D02}"/>
          </ac:spMkLst>
        </pc:spChg>
        <pc:spChg chg="del">
          <ac:chgData name="Albertazzi Gian Luca" userId="87ab7e62-54da-4ec2-b2da-0f9cc7b149f5" providerId="ADAL" clId="{17371BBD-A35A-B542-A17D-941732D5F182}" dt="2022-03-30T23:39:23.425" v="1997" actId="478"/>
          <ac:spMkLst>
            <pc:docMk/>
            <pc:sldMk cId="634425765" sldId="297"/>
            <ac:spMk id="8" creationId="{1B98F401-B9AC-EA47-AC53-F95FBCAC3782}"/>
          </ac:spMkLst>
        </pc:spChg>
        <pc:picChg chg="add mod">
          <ac:chgData name="Albertazzi Gian Luca" userId="87ab7e62-54da-4ec2-b2da-0f9cc7b149f5" providerId="ADAL" clId="{17371BBD-A35A-B542-A17D-941732D5F182}" dt="2022-03-30T23:39:17.421" v="1996" actId="14100"/>
          <ac:picMkLst>
            <pc:docMk/>
            <pc:sldMk cId="634425765" sldId="297"/>
            <ac:picMk id="4" creationId="{FE614B0A-91BD-124E-9156-11DA0A5BFCC8}"/>
          </ac:picMkLst>
        </pc:picChg>
        <pc:picChg chg="add mod">
          <ac:chgData name="Albertazzi Gian Luca" userId="87ab7e62-54da-4ec2-b2da-0f9cc7b149f5" providerId="ADAL" clId="{17371BBD-A35A-B542-A17D-941732D5F182}" dt="2022-03-30T23:39:27.056" v="1998" actId="1076"/>
          <ac:picMkLst>
            <pc:docMk/>
            <pc:sldMk cId="634425765" sldId="297"/>
            <ac:picMk id="7" creationId="{6D3342D1-92D0-9549-93A3-7296D66B2B0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FEFCFA2-0347-8A46-B91D-7347C870CA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E435CB7-1627-3444-BE13-E297D2118A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83763-D425-5449-907A-26ABE626CFE8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5C39020-A706-844B-BD71-A87C962968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F7FDC3B-6CE9-EE40-B65A-03AE04B747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1D6FA-5721-1A46-898F-984F4D18B5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212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CDD4AA-48DF-4EA1-BBBE-873B2DB69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EABFE0-656C-4D37-B30A-4F199D7F1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A4F6FC-F17C-4763-BD71-37A4B2A2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C4CB-5171-4051-838E-CC5E94BB9133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44ABDA-5241-4CA3-987B-193A191D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3A6B87-E63E-46E8-B060-52EB4076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0F-D294-47FE-8215-767C2509E8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7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B04935-8A67-49B3-B0D5-793BA312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C7748BE-37E6-423B-9FC2-6FAFEDAC4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BF1ACD-A427-4250-A10E-FB62CB1A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C4CB-5171-4051-838E-CC5E94BB9133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55834D-C85E-4799-B6AE-C6027279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D813C3-239B-4504-A006-ECCD72CD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0F-D294-47FE-8215-767C2509E8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16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23511AE-FD60-4874-8651-EBB08B9DA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3BE665-D44C-466A-A37C-9E5CE013B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152244-3C05-4722-B8D5-D9440294E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C4CB-5171-4051-838E-CC5E94BB9133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5F976B-A135-407F-93DD-D2B514B9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ACCE7F-4B44-41C0-92BD-C236AF19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0F-D294-47FE-8215-767C2509E8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9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6EF64F-44D6-4A79-8436-7F5E0DFCC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A83764-2451-42BE-B4D8-3FC32789B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E88454-5B3C-4E41-9774-52E58A6B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C4CB-5171-4051-838E-CC5E94BB9133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F0E9C9-3245-42B5-995C-44CFFC63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97BD60-A407-49C6-8A7E-5DD94A08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0F-D294-47FE-8215-767C2509E8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79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DB2AFD-6CE5-4B95-B941-3AAF745F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DE9AC8-D1B7-45E1-847A-3FB0EB84E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D2E545-D611-4C9B-8BED-21DD818A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C4CB-5171-4051-838E-CC5E94BB9133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02873F-EDAC-41C8-A6B6-DDABE69B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B0A7FE-DD1E-45FE-8E8A-1866B1C3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0F-D294-47FE-8215-767C2509E8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34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A34228-02CA-4CFC-9EB3-1A858CC5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5D2CBC-7228-4F8F-947F-AB83852FD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B37ECE-B52D-4131-A8D4-E06D1A16C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A5D7B9-DC98-4E8A-83C6-DF01F0676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C4CB-5171-4051-838E-CC5E94BB9133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A54DD6-7F0D-4057-BFC6-5FC43272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922D50-41BB-4E00-889E-E603B027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0F-D294-47FE-8215-767C2509E8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33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1F7538-6C5A-486B-AFD9-AA8EF7A0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B0AD2B-24D2-41CF-94FD-BA8C16972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05D1DE-9A80-4248-A59C-696D8EB12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BA680C-9D17-45B1-B6DA-ECD01E9C8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CBF8E1E-C5D3-44B9-B194-A2460904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51F081E-4A2C-4838-A6E0-1C75558C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C4CB-5171-4051-838E-CC5E94BB9133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1171D4A-5F00-4207-8204-0EDF0D61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622A70-D442-435E-8E78-CE39696A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0F-D294-47FE-8215-767C2509E8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33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E69D97-A453-460E-9798-84A3D498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A4CF86-7F3F-4E15-B589-0B70FF1A5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C4CB-5171-4051-838E-CC5E94BB9133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D66972-F516-481B-B9B3-F0543E09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0F0D22-9BC1-4E2A-AA21-A24059A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0F-D294-47FE-8215-767C2509E8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74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A0A46CF-B873-4007-89CA-C7C45D3F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C4CB-5171-4051-838E-CC5E94BB9133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94D98A9-2A9A-485A-A921-89BD48B7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B16F65-0EF4-48A3-A5E8-369F3A76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0F-D294-47FE-8215-767C2509E8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09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B7EBBD-3985-444F-B374-FB312B2C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C65392-438B-464B-B02C-173DC6CA0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3ACE75-5A1B-46C7-B9C6-1F11922E7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48DC1B-510C-4C68-BF4E-D3BDA1B4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C4CB-5171-4051-838E-CC5E94BB9133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CFC48E-B12C-42A5-B1D9-86919934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B5FBEE-F582-4A84-BE99-66995EA9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0F-D294-47FE-8215-767C2509E8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78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F00669-5796-4071-8829-00BA2555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F24F477-7511-4578-8EEE-47E9DCF86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937A08-F2A1-47B7-9B82-4F4C4E117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E67076-05AA-4F51-BB31-898D7E5E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C4CB-5171-4051-838E-CC5E94BB9133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00513B-AAE1-477F-A456-ACACE44AA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C745D3-1ADA-436D-AFB5-F4ED2CF7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0F-D294-47FE-8215-767C2509E8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66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E4E3198-0170-472B-B7B6-559361B4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E11847-7C62-4F39-817C-31761E3E7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544C1D-D10B-491B-B260-88CCCA36A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C4CB-5171-4051-838E-CC5E94BB9133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A8AFB1-6128-43E4-86CF-3E95053BE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CC5C69-B013-42B2-8AEC-1ECD79E37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5B60F-D294-47FE-8215-767C2509E8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83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6F095F4-D7EC-42FF-9F48-82617E4C9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6551"/>
            <a:ext cx="4675899" cy="2497948"/>
          </a:xfrm>
        </p:spPr>
        <p:txBody>
          <a:bodyPr>
            <a:normAutofit/>
          </a:bodyPr>
          <a:lstStyle/>
          <a:p>
            <a:r>
              <a:rPr lang="it-IT" sz="5400" b="1" dirty="0"/>
              <a:t>La Regione FVG e le</a:t>
            </a:r>
            <a:br>
              <a:rPr lang="it-IT" sz="5400" b="1" dirty="0"/>
            </a:br>
            <a:r>
              <a:rPr lang="it-IT" sz="5400" b="1" dirty="0"/>
              <a:t>Polizie Locali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7FC92123-3075-4041-862D-7D4E724710EE}"/>
              </a:ext>
            </a:extLst>
          </p:cNvPr>
          <p:cNvSpPr txBox="1">
            <a:spLocks/>
          </p:cNvSpPr>
          <p:nvPr/>
        </p:nvSpPr>
        <p:spPr>
          <a:xfrm>
            <a:off x="1866734" y="5608507"/>
            <a:ext cx="4400502" cy="917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dirty="0"/>
              <a:t>Gian Luca Albertazzi</a:t>
            </a:r>
          </a:p>
          <a:p>
            <a:pPr algn="l"/>
            <a:r>
              <a:rPr lang="it-IT" sz="1800" b="1" dirty="0"/>
              <a:t>Direttore Servizio Polizia locale, Sicurezza e Politiche dell’immigrazione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3" y="4834607"/>
            <a:ext cx="1720341" cy="17326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Immagine 5" descr="Immagine che contiene veicolo, trasporto, Veicolo terrestre, ruota&#10;&#10;Descrizione generata automaticamente">
            <a:extLst>
              <a:ext uri="{FF2B5EF4-FFF2-40B4-BE49-F238E27FC236}">
                <a16:creationId xmlns:a16="http://schemas.microsoft.com/office/drawing/2014/main" id="{BFFF7298-1F5A-3719-9EE8-F2A63B58C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49" y="690342"/>
            <a:ext cx="6423270" cy="5136116"/>
          </a:xfrm>
          <a:prstGeom prst="rect">
            <a:avLst/>
          </a:prstGeom>
          <a:effectLst>
            <a:softEdge rad="235948"/>
          </a:effectLst>
        </p:spPr>
      </p:pic>
    </p:spTree>
    <p:extLst>
      <p:ext uri="{BB962C8B-B14F-4D97-AF65-F5344CB8AC3E}">
        <p14:creationId xmlns:p14="http://schemas.microsoft.com/office/powerpoint/2010/main" val="3833292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ttangolo 1"/>
          <p:cNvSpPr/>
          <p:nvPr/>
        </p:nvSpPr>
        <p:spPr>
          <a:xfrm>
            <a:off x="911367" y="1716835"/>
            <a:ext cx="9996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800" kern="100" dirty="0" smtClean="0">
                <a:latin typeface="Aptos"/>
                <a:ea typeface="Aptos"/>
                <a:cs typeface="Times New Roman" panose="02020603050405020304" pitchFamily="18" charset="0"/>
              </a:rPr>
              <a:t>Le </a:t>
            </a:r>
            <a:r>
              <a:rPr lang="it-IT" sz="2800" kern="100" dirty="0">
                <a:latin typeface="Aptos"/>
                <a:ea typeface="Aptos"/>
                <a:cs typeface="Times New Roman" panose="02020603050405020304" pitchFamily="18" charset="0"/>
              </a:rPr>
              <a:t>Regioni </a:t>
            </a:r>
            <a:r>
              <a:rPr lang="it-IT" sz="2800" kern="100" dirty="0" smtClean="0">
                <a:latin typeface="Aptos"/>
                <a:ea typeface="Aptos"/>
                <a:cs typeface="Times New Roman" panose="02020603050405020304" pitchFamily="18" charset="0"/>
              </a:rPr>
              <a:t>iniziarono a legiferare </a:t>
            </a:r>
            <a:r>
              <a:rPr lang="it-IT" sz="2800" kern="100" dirty="0">
                <a:latin typeface="Aptos"/>
                <a:ea typeface="Aptos"/>
                <a:cs typeface="Times New Roman" panose="02020603050405020304" pitchFamily="18" charset="0"/>
              </a:rPr>
              <a:t>in materia </a:t>
            </a:r>
            <a:r>
              <a:rPr lang="it-IT" sz="2800" kern="100" dirty="0" smtClean="0">
                <a:latin typeface="Aptos"/>
                <a:ea typeface="Aptos"/>
                <a:cs typeface="Times New Roman" panose="02020603050405020304" pitchFamily="18" charset="0"/>
              </a:rPr>
              <a:t>in materia di polizia Locale adottando </a:t>
            </a:r>
            <a:r>
              <a:rPr lang="it-IT" sz="2800" kern="100" dirty="0">
                <a:latin typeface="Aptos"/>
                <a:ea typeface="Aptos"/>
                <a:cs typeface="Times New Roman" panose="02020603050405020304" pitchFamily="18" charset="0"/>
              </a:rPr>
              <a:t>norme che hanno permesso di:</a:t>
            </a:r>
            <a:endParaRPr lang="it-IT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ptos"/>
              <a:buChar char="-"/>
            </a:pPr>
            <a:r>
              <a:rPr lang="it-IT" sz="2800" kern="100" dirty="0">
                <a:latin typeface="Aptos"/>
                <a:ea typeface="Aptos"/>
                <a:cs typeface="Times New Roman" panose="02020603050405020304" pitchFamily="18" charset="0"/>
              </a:rPr>
              <a:t>Sostenere lo sviluppo delle PL;</a:t>
            </a:r>
            <a:endParaRPr lang="it-IT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ptos"/>
              <a:buChar char="-"/>
            </a:pPr>
            <a:r>
              <a:rPr lang="it-IT" sz="2800" kern="100" dirty="0">
                <a:latin typeface="Aptos"/>
                <a:ea typeface="Aptos"/>
                <a:cs typeface="Times New Roman" panose="02020603050405020304" pitchFamily="18" charset="0"/>
              </a:rPr>
              <a:t>Incrementare la </a:t>
            </a:r>
            <a:r>
              <a:rPr lang="it-IT" sz="2800" b="1" kern="100" dirty="0">
                <a:latin typeface="Aptos"/>
                <a:ea typeface="Aptos"/>
                <a:cs typeface="Times New Roman" panose="02020603050405020304" pitchFamily="18" charset="0"/>
              </a:rPr>
              <a:t>professionalità</a:t>
            </a:r>
            <a:r>
              <a:rPr lang="it-IT" sz="2800" kern="100" dirty="0">
                <a:latin typeface="Aptos"/>
                <a:ea typeface="Aptos"/>
                <a:cs typeface="Times New Roman" panose="02020603050405020304" pitchFamily="18" charset="0"/>
              </a:rPr>
              <a:t> degli operatori;</a:t>
            </a:r>
            <a:endParaRPr lang="it-IT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ptos"/>
              <a:buChar char="-"/>
            </a:pPr>
            <a:r>
              <a:rPr lang="it-IT" sz="2800" kern="100" dirty="0">
                <a:latin typeface="Aptos"/>
                <a:ea typeface="Aptos"/>
                <a:cs typeface="Times New Roman" panose="02020603050405020304" pitchFamily="18" charset="0"/>
              </a:rPr>
              <a:t>Potenziare le </a:t>
            </a:r>
            <a:r>
              <a:rPr lang="it-IT" sz="2800" b="1" kern="100" dirty="0">
                <a:latin typeface="Aptos"/>
                <a:ea typeface="Aptos"/>
                <a:cs typeface="Times New Roman" panose="02020603050405020304" pitchFamily="18" charset="0"/>
              </a:rPr>
              <a:t>dotazioni</a:t>
            </a:r>
            <a:r>
              <a:rPr lang="it-IT" sz="2800" kern="100" dirty="0">
                <a:latin typeface="Aptos"/>
                <a:ea typeface="Aptos"/>
                <a:cs typeface="Times New Roman" panose="02020603050405020304" pitchFamily="18" charset="0"/>
              </a:rPr>
              <a:t> e le strumentazioni dei Corpi;</a:t>
            </a:r>
            <a:endParaRPr lang="it-IT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ptos"/>
              <a:buChar char="-"/>
            </a:pPr>
            <a:r>
              <a:rPr lang="it-IT" sz="2800" kern="100" dirty="0">
                <a:latin typeface="Aptos"/>
                <a:ea typeface="Aptos"/>
                <a:cs typeface="Times New Roman" panose="02020603050405020304" pitchFamily="18" charset="0"/>
              </a:rPr>
              <a:t>Pianificare uno </a:t>
            </a:r>
            <a:r>
              <a:rPr lang="it-IT" sz="2800" b="1" kern="100" dirty="0">
                <a:latin typeface="Aptos"/>
                <a:ea typeface="Aptos"/>
                <a:cs typeface="Times New Roman" panose="02020603050405020304" pitchFamily="18" charset="0"/>
              </a:rPr>
              <a:t>sviluppo territoriale</a:t>
            </a:r>
            <a:r>
              <a:rPr lang="it-IT" sz="2800" kern="100" dirty="0">
                <a:latin typeface="Aptos"/>
                <a:ea typeface="Aptos"/>
                <a:cs typeface="Times New Roman" panose="02020603050405020304" pitchFamily="18" charset="0"/>
              </a:rPr>
              <a:t> razionale;</a:t>
            </a:r>
            <a:endParaRPr lang="it-IT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ptos"/>
              <a:buChar char="-"/>
            </a:pPr>
            <a:r>
              <a:rPr lang="it-IT" sz="2800" kern="100" dirty="0">
                <a:latin typeface="Aptos"/>
                <a:ea typeface="Aptos"/>
                <a:cs typeface="Times New Roman" panose="02020603050405020304" pitchFamily="18" charset="0"/>
              </a:rPr>
              <a:t>Collaborare con le </a:t>
            </a:r>
            <a:r>
              <a:rPr lang="it-IT" sz="2800" b="1" kern="100" dirty="0">
                <a:latin typeface="Aptos"/>
                <a:ea typeface="Aptos"/>
                <a:cs typeface="Times New Roman" panose="02020603050405020304" pitchFamily="18" charset="0"/>
              </a:rPr>
              <a:t>Forze di Polizia</a:t>
            </a:r>
            <a:r>
              <a:rPr lang="it-IT" sz="2800" kern="100" dirty="0">
                <a:latin typeface="Aptos"/>
                <a:ea typeface="Aptos"/>
                <a:cs typeface="Times New Roman" panose="02020603050405020304" pitchFamily="18" charset="0"/>
              </a:rPr>
              <a:t> dello Stato in modo utile.</a:t>
            </a:r>
            <a:endParaRPr lang="it-IT" sz="24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825" y="4787461"/>
            <a:ext cx="1608321" cy="18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9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6DF52F-CC71-A589-80DD-C4DD6D207B40}"/>
              </a:ext>
            </a:extLst>
          </p:cNvPr>
          <p:cNvSpPr txBox="1"/>
          <p:nvPr/>
        </p:nvSpPr>
        <p:spPr>
          <a:xfrm>
            <a:off x="1537701" y="2364466"/>
            <a:ext cx="8670994" cy="8690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 algn="ctr">
              <a:lnSpc>
                <a:spcPct val="90000"/>
              </a:lnSpc>
              <a:spcAft>
                <a:spcPts val="600"/>
              </a:spcAft>
            </a:pPr>
            <a:r>
              <a:rPr lang="it-IT" sz="6000" b="1" dirty="0">
                <a:solidFill>
                  <a:schemeClr val="bg1">
                    <a:lumMod val="65000"/>
                  </a:schemeClr>
                </a:solidFill>
              </a:rPr>
              <a:t>L.R. 9/2009</a:t>
            </a:r>
            <a:endParaRPr lang="en-US" sz="6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3972B6-D332-64E5-3859-B2977773BAED}"/>
              </a:ext>
            </a:extLst>
          </p:cNvPr>
          <p:cNvSpPr txBox="1"/>
          <p:nvPr/>
        </p:nvSpPr>
        <p:spPr>
          <a:xfrm>
            <a:off x="1537701" y="2842464"/>
            <a:ext cx="8670994" cy="1473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14300" algn="ctr">
              <a:lnSpc>
                <a:spcPct val="90000"/>
              </a:lnSpc>
              <a:spcAft>
                <a:spcPts val="600"/>
              </a:spcAft>
            </a:pPr>
            <a:r>
              <a:rPr lang="it-IT" sz="11500" b="1" dirty="0"/>
              <a:t>L.R. 5/2021</a:t>
            </a:r>
            <a:endParaRPr lang="en-US" sz="115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E1D9A1-53AC-D3BB-2C30-85259F9890F1}"/>
              </a:ext>
            </a:extLst>
          </p:cNvPr>
          <p:cNvSpPr txBox="1"/>
          <p:nvPr/>
        </p:nvSpPr>
        <p:spPr>
          <a:xfrm>
            <a:off x="821410" y="4111541"/>
            <a:ext cx="10662834" cy="2016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algn="ctr">
              <a:lnSpc>
                <a:spcPct val="90000"/>
              </a:lnSpc>
              <a:spcAft>
                <a:spcPts val="600"/>
              </a:spcAft>
            </a:pPr>
            <a:r>
              <a:rPr lang="it-IT" sz="4000" dirty="0"/>
              <a:t>“Disciplina in materia di </a:t>
            </a:r>
            <a:r>
              <a:rPr lang="it-IT" sz="4000" b="1" dirty="0"/>
              <a:t>politiche integrate</a:t>
            </a:r>
            <a:r>
              <a:rPr lang="it-IT" sz="4000" dirty="0"/>
              <a:t> di sicurezza e ordinamento della polizia locale”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857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D30C3D-5FBA-5C3B-7A64-BE86D3515D5A}"/>
              </a:ext>
            </a:extLst>
          </p:cNvPr>
          <p:cNvSpPr txBox="1"/>
          <p:nvPr/>
        </p:nvSpPr>
        <p:spPr>
          <a:xfrm>
            <a:off x="1242694" y="1932829"/>
            <a:ext cx="10582513" cy="3770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it-IT" sz="4400" dirty="0"/>
              <a:t>L’art. 15 – Funzioni della Regione: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it-IT" sz="4400" dirty="0"/>
          </a:p>
          <a:p>
            <a:pPr marL="114300">
              <a:lnSpc>
                <a:spcPts val="4180"/>
              </a:lnSpc>
              <a:spcAft>
                <a:spcPts val="600"/>
              </a:spcAft>
            </a:pPr>
            <a:r>
              <a:rPr lang="it-IT" sz="4400" dirty="0"/>
              <a:t>1. La Regione esercita in materia di polizia amministrativa locale </a:t>
            </a:r>
            <a:r>
              <a:rPr lang="it-IT" sz="4400" b="1" dirty="0"/>
              <a:t>funzioni di coordinamento</a:t>
            </a:r>
            <a:r>
              <a:rPr lang="it-IT" sz="4400" dirty="0"/>
              <a:t>, </a:t>
            </a:r>
            <a:r>
              <a:rPr lang="it-IT" sz="4400" b="1" dirty="0"/>
              <a:t>indirizzo</a:t>
            </a:r>
            <a:r>
              <a:rPr lang="it-IT" sz="4400" dirty="0"/>
              <a:t>, </a:t>
            </a:r>
            <a:r>
              <a:rPr lang="it-IT" sz="4400" b="1" dirty="0"/>
              <a:t>raccomandazione tecnica</a:t>
            </a:r>
            <a:r>
              <a:rPr lang="it-IT" sz="4400" dirty="0"/>
              <a:t>, nonché di </a:t>
            </a:r>
            <a:r>
              <a:rPr lang="it-IT" sz="4400" b="1" dirty="0"/>
              <a:t>sostegno all'attività operativa</a:t>
            </a:r>
            <a:r>
              <a:rPr lang="it-IT" sz="4400" dirty="0"/>
              <a:t>, alla </a:t>
            </a:r>
            <a:r>
              <a:rPr lang="it-IT" sz="4400" b="1" dirty="0"/>
              <a:t>formazione</a:t>
            </a:r>
            <a:r>
              <a:rPr lang="it-IT" sz="4400" dirty="0"/>
              <a:t> e all'aggiornamento professionale degli appartenenti alla polizia locale.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it-IT" sz="4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13972B6-D332-64E5-3859-B2977773BAED}"/>
              </a:ext>
            </a:extLst>
          </p:cNvPr>
          <p:cNvSpPr txBox="1"/>
          <p:nvPr/>
        </p:nvSpPr>
        <p:spPr>
          <a:xfrm>
            <a:off x="203170" y="203828"/>
            <a:ext cx="2824235" cy="548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algn="ctr">
              <a:lnSpc>
                <a:spcPct val="90000"/>
              </a:lnSpc>
              <a:spcAft>
                <a:spcPts val="600"/>
              </a:spcAft>
            </a:pPr>
            <a:r>
              <a:rPr lang="it-IT" sz="4000" dirty="0"/>
              <a:t>L.R. 5/2021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47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DB63E9-9C7F-4C24-9095-EA940D96B5F3}"/>
              </a:ext>
            </a:extLst>
          </p:cNvPr>
          <p:cNvSpPr txBox="1"/>
          <p:nvPr/>
        </p:nvSpPr>
        <p:spPr>
          <a:xfrm>
            <a:off x="3534818" y="3328088"/>
            <a:ext cx="6039651" cy="1793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it-IT" sz="9600" b="1" dirty="0"/>
              <a:t>Comuni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7B57A7-6224-1F35-4213-AAD2EAAF61B1}"/>
              </a:ext>
            </a:extLst>
          </p:cNvPr>
          <p:cNvSpPr txBox="1"/>
          <p:nvPr/>
        </p:nvSpPr>
        <p:spPr>
          <a:xfrm>
            <a:off x="4862354" y="1815128"/>
            <a:ext cx="3384580" cy="2001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/>
            <a:r>
              <a:rPr lang="it-IT" sz="16600" b="1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215</a:t>
            </a:r>
            <a:endParaRPr lang="it-IT" sz="9600" dirty="0"/>
          </a:p>
          <a:p>
            <a:pPr algn="ctr"/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412801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253B43-9CDD-5731-E2BA-BC7BA6D93680}"/>
              </a:ext>
            </a:extLst>
          </p:cNvPr>
          <p:cNvSpPr txBox="1"/>
          <p:nvPr/>
        </p:nvSpPr>
        <p:spPr>
          <a:xfrm>
            <a:off x="2597426" y="1692512"/>
            <a:ext cx="8094229" cy="457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it-IT" sz="6000" dirty="0"/>
              <a:t>Il </a:t>
            </a:r>
            <a:r>
              <a:rPr lang="it-IT" sz="11500" b="1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90%</a:t>
            </a:r>
            <a:endParaRPr lang="it-IT" sz="8600" b="1" dirty="0"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it-IT" sz="6600" b="1" dirty="0"/>
              <a:t>Ha meno di 10.000 abitanti</a:t>
            </a:r>
          </a:p>
          <a:p>
            <a:pPr algn="ctr"/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5089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253B43-9CDD-5731-E2BA-BC7BA6D93680}"/>
              </a:ext>
            </a:extLst>
          </p:cNvPr>
          <p:cNvSpPr txBox="1"/>
          <p:nvPr/>
        </p:nvSpPr>
        <p:spPr>
          <a:xfrm>
            <a:off x="2597426" y="1692512"/>
            <a:ext cx="8094229" cy="457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it-IT" sz="6000" dirty="0"/>
              <a:t>Il </a:t>
            </a:r>
            <a:r>
              <a:rPr lang="it-IT" sz="11500" b="1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61%</a:t>
            </a:r>
            <a:endParaRPr lang="it-IT" sz="8600" b="1" dirty="0"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it-IT" sz="6600" b="1" dirty="0"/>
              <a:t>Ha meno di 3.000 abitanti</a:t>
            </a:r>
          </a:p>
          <a:p>
            <a:pPr algn="ctr"/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028723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D30C3D-5FBA-5C3B-7A64-BE86D3515D5A}"/>
              </a:ext>
            </a:extLst>
          </p:cNvPr>
          <p:cNvSpPr txBox="1"/>
          <p:nvPr/>
        </p:nvSpPr>
        <p:spPr>
          <a:xfrm>
            <a:off x="1242694" y="1932829"/>
            <a:ext cx="10582513" cy="3770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it-IT" sz="4400" dirty="0"/>
              <a:t>LR. 5/2021 art. 12.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it-IT" sz="44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it-IT" sz="4400" dirty="0"/>
              <a:t>2. Per lo svolgimento delle funzioni di polizia locale i Comuni organizzano, </a:t>
            </a:r>
            <a:r>
              <a:rPr lang="it-IT" sz="4400" b="1" dirty="0"/>
              <a:t>in forma singola o associata</a:t>
            </a:r>
            <a:r>
              <a:rPr lang="it-IT" sz="4400" dirty="0"/>
              <a:t>, i Corpi o i Servizi di polizia locale, in modo da assicurare l'assolvimento dei compiti a essi demandati dalle </a:t>
            </a:r>
            <a:r>
              <a:rPr lang="it-IT" sz="4400" dirty="0" smtClean="0"/>
              <a:t>Leggi </a:t>
            </a:r>
            <a:r>
              <a:rPr lang="it-IT" sz="4400" dirty="0"/>
              <a:t>e dai </a:t>
            </a:r>
            <a:r>
              <a:rPr lang="it-IT" sz="4400" dirty="0" smtClean="0"/>
              <a:t>Regolamenti</a:t>
            </a:r>
            <a:r>
              <a:rPr lang="it-IT" sz="4400" dirty="0"/>
              <a:t>.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it-IT" sz="44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84663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452BF9-43FE-D743-FCBC-5FBD9AC463B8}"/>
              </a:ext>
            </a:extLst>
          </p:cNvPr>
          <p:cNvSpPr txBox="1"/>
          <p:nvPr/>
        </p:nvSpPr>
        <p:spPr>
          <a:xfrm>
            <a:off x="2628295" y="2826044"/>
            <a:ext cx="7422484" cy="1398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/>
            <a:r>
              <a:rPr lang="it-IT" sz="9600" b="1" dirty="0"/>
              <a:t>I numeri delle PL</a:t>
            </a:r>
          </a:p>
        </p:txBody>
      </p:sp>
    </p:spTree>
    <p:extLst>
      <p:ext uri="{BB962C8B-B14F-4D97-AF65-F5344CB8AC3E}">
        <p14:creationId xmlns:p14="http://schemas.microsoft.com/office/powerpoint/2010/main" val="3390953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F8D714-ED3E-8231-0B1A-58A52C3EAF28}"/>
              </a:ext>
            </a:extLst>
          </p:cNvPr>
          <p:cNvSpPr txBox="1"/>
          <p:nvPr/>
        </p:nvSpPr>
        <p:spPr>
          <a:xfrm>
            <a:off x="2597426" y="1591878"/>
            <a:ext cx="8094229" cy="36544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it-IT" sz="23900" b="1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190</a:t>
            </a:r>
            <a:endParaRPr lang="it-IT" sz="13800" b="1" dirty="0"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867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F8D714-ED3E-8231-0B1A-58A52C3EAF28}"/>
              </a:ext>
            </a:extLst>
          </p:cNvPr>
          <p:cNvSpPr txBox="1"/>
          <p:nvPr/>
        </p:nvSpPr>
        <p:spPr>
          <a:xfrm>
            <a:off x="2597426" y="1591878"/>
            <a:ext cx="8094229" cy="36544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it-IT" sz="23900" b="1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77</a:t>
            </a:r>
            <a:endParaRPr lang="it-IT" sz="13800" b="1" dirty="0"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21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magine 2" descr="Immagine che contiene cartone animato&#10;&#10;Descrizione generata automaticamente">
            <a:extLst>
              <a:ext uri="{FF2B5EF4-FFF2-40B4-BE49-F238E27FC236}">
                <a16:creationId xmlns:a16="http://schemas.microsoft.com/office/drawing/2014/main" id="{1FE58C12-CECF-2CEA-5E7C-8CE3DEDD6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95" y="1899479"/>
            <a:ext cx="2935199" cy="4052660"/>
          </a:xfrm>
          <a:prstGeom prst="rect">
            <a:avLst/>
          </a:prstGeom>
          <a:effectLst>
            <a:softEdge rad="140880"/>
          </a:effec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F8487F40-D5BD-9159-EF49-42697D5B2337}"/>
              </a:ext>
            </a:extLst>
          </p:cNvPr>
          <p:cNvSpPr txBox="1">
            <a:spLocks/>
          </p:cNvSpPr>
          <p:nvPr/>
        </p:nvSpPr>
        <p:spPr>
          <a:xfrm>
            <a:off x="4479010" y="1270861"/>
            <a:ext cx="6864751" cy="32828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stA="45000" endPos="30939" dist="508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1" dirty="0"/>
              <a:t>Regione</a:t>
            </a:r>
          </a:p>
          <a:p>
            <a:pPr algn="ctr"/>
            <a:r>
              <a:rPr lang="it-IT" sz="8000" b="1" dirty="0"/>
              <a:t>e</a:t>
            </a:r>
          </a:p>
          <a:p>
            <a:pPr algn="ctr"/>
            <a:r>
              <a:rPr lang="it-IT" sz="8000" b="1" dirty="0"/>
              <a:t>Polizie Locali</a:t>
            </a:r>
          </a:p>
        </p:txBody>
      </p:sp>
    </p:spTree>
    <p:extLst>
      <p:ext uri="{BB962C8B-B14F-4D97-AF65-F5344CB8AC3E}">
        <p14:creationId xmlns:p14="http://schemas.microsoft.com/office/powerpoint/2010/main" val="885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2F12BE-A877-78B7-9AB2-C26755F40AE9}"/>
              </a:ext>
            </a:extLst>
          </p:cNvPr>
          <p:cNvSpPr txBox="1"/>
          <p:nvPr/>
        </p:nvSpPr>
        <p:spPr>
          <a:xfrm>
            <a:off x="1922047" y="1149860"/>
            <a:ext cx="7978143" cy="1093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r>
              <a:rPr lang="it-IT" sz="9600" b="1" dirty="0"/>
              <a:t>190 </a:t>
            </a:r>
            <a:r>
              <a:rPr lang="it-IT" sz="7700" dirty="0"/>
              <a:t>comuni presidiati</a:t>
            </a:r>
            <a:endParaRPr lang="it-IT" sz="96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4E13E5-6986-F213-018C-FCEED353BA68}"/>
              </a:ext>
            </a:extLst>
          </p:cNvPr>
          <p:cNvSpPr txBox="1"/>
          <p:nvPr/>
        </p:nvSpPr>
        <p:spPr>
          <a:xfrm>
            <a:off x="1719470" y="2963847"/>
            <a:ext cx="7978143" cy="136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it-IT" sz="8000" b="1" dirty="0"/>
              <a:t>77 </a:t>
            </a:r>
            <a:r>
              <a:rPr lang="it-IT" sz="6600" dirty="0"/>
              <a:t>Comandi di PL</a:t>
            </a:r>
            <a:endParaRPr lang="it-IT" sz="8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4D859E-F1E1-9CF8-0F10-271B65F40E1B}"/>
              </a:ext>
            </a:extLst>
          </p:cNvPr>
          <p:cNvSpPr txBox="1"/>
          <p:nvPr/>
        </p:nvSpPr>
        <p:spPr>
          <a:xfrm>
            <a:off x="2291810" y="2142417"/>
            <a:ext cx="8910528" cy="1093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r>
              <a:rPr lang="it-IT" sz="9600" b="1" dirty="0"/>
              <a:t>25 </a:t>
            </a:r>
            <a:r>
              <a:rPr lang="it-IT" sz="7700" dirty="0"/>
              <a:t>comuni non presidiati</a:t>
            </a:r>
            <a:endParaRPr lang="it-IT" sz="96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F06ADC3-41E5-6C6B-94A8-5B3880BCC67A}"/>
              </a:ext>
            </a:extLst>
          </p:cNvPr>
          <p:cNvSpPr txBox="1"/>
          <p:nvPr/>
        </p:nvSpPr>
        <p:spPr>
          <a:xfrm>
            <a:off x="810655" y="3979135"/>
            <a:ext cx="9795771" cy="136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it-IT" sz="8000" b="1" dirty="0"/>
              <a:t>31 </a:t>
            </a:r>
            <a:r>
              <a:rPr lang="it-IT" sz="6600" dirty="0"/>
              <a:t>Intercomunali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2869000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F8D714-ED3E-8231-0B1A-58A52C3EAF28}"/>
              </a:ext>
            </a:extLst>
          </p:cNvPr>
          <p:cNvSpPr txBox="1"/>
          <p:nvPr/>
        </p:nvSpPr>
        <p:spPr>
          <a:xfrm>
            <a:off x="2318457" y="1591878"/>
            <a:ext cx="8094229" cy="36544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it-IT" sz="239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984</a:t>
            </a:r>
            <a:endParaRPr lang="it-IT" sz="138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725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F8D714-ED3E-8231-0B1A-58A52C3EAF28}"/>
              </a:ext>
            </a:extLst>
          </p:cNvPr>
          <p:cNvSpPr txBox="1"/>
          <p:nvPr/>
        </p:nvSpPr>
        <p:spPr>
          <a:xfrm>
            <a:off x="2318457" y="1591878"/>
            <a:ext cx="8094229" cy="3654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it-IT" sz="239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93.085</a:t>
            </a:r>
            <a:endParaRPr lang="it-IT" sz="138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858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F8D714-ED3E-8231-0B1A-58A52C3EAF28}"/>
              </a:ext>
            </a:extLst>
          </p:cNvPr>
          <p:cNvSpPr txBox="1"/>
          <p:nvPr/>
        </p:nvSpPr>
        <p:spPr>
          <a:xfrm>
            <a:off x="2318457" y="1591878"/>
            <a:ext cx="8094229" cy="3654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it-IT" sz="239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36.508</a:t>
            </a:r>
            <a:endParaRPr lang="it-IT" sz="138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531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F8D714-ED3E-8231-0B1A-58A52C3EAF28}"/>
              </a:ext>
            </a:extLst>
          </p:cNvPr>
          <p:cNvSpPr txBox="1"/>
          <p:nvPr/>
        </p:nvSpPr>
        <p:spPr>
          <a:xfrm>
            <a:off x="2318457" y="1591878"/>
            <a:ext cx="8094229" cy="36544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it-IT" sz="239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6.369</a:t>
            </a:r>
            <a:endParaRPr lang="it-IT" sz="138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399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2F12BE-A877-78B7-9AB2-C26755F40AE9}"/>
              </a:ext>
            </a:extLst>
          </p:cNvPr>
          <p:cNvSpPr txBox="1"/>
          <p:nvPr/>
        </p:nvSpPr>
        <p:spPr>
          <a:xfrm>
            <a:off x="836909" y="2172741"/>
            <a:ext cx="9605722" cy="1093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r>
              <a:rPr lang="it-IT" sz="9600" b="1" dirty="0"/>
              <a:t>93.085 </a:t>
            </a:r>
            <a:r>
              <a:rPr lang="it-IT" sz="7700" dirty="0"/>
              <a:t>Veicoli controllati</a:t>
            </a:r>
            <a:endParaRPr lang="it-IT" sz="96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4E13E5-6986-F213-018C-FCEED353BA68}"/>
              </a:ext>
            </a:extLst>
          </p:cNvPr>
          <p:cNvSpPr txBox="1"/>
          <p:nvPr/>
        </p:nvSpPr>
        <p:spPr>
          <a:xfrm>
            <a:off x="1098150" y="3265103"/>
            <a:ext cx="10861371" cy="1360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it-IT" sz="8000" b="1" dirty="0"/>
              <a:t>36.508 </a:t>
            </a:r>
            <a:r>
              <a:rPr lang="it-IT" sz="6500" dirty="0"/>
              <a:t>Accertamenti residenza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4D859E-F1E1-9CF8-0F10-271B65F40E1B}"/>
              </a:ext>
            </a:extLst>
          </p:cNvPr>
          <p:cNvSpPr txBox="1"/>
          <p:nvPr/>
        </p:nvSpPr>
        <p:spPr>
          <a:xfrm>
            <a:off x="1476403" y="1092342"/>
            <a:ext cx="8910528" cy="1093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r>
              <a:rPr lang="it-IT" sz="9600" b="1" dirty="0"/>
              <a:t>984 </a:t>
            </a:r>
            <a:r>
              <a:rPr lang="it-IT" sz="7700" dirty="0"/>
              <a:t>Operatori di PL</a:t>
            </a:r>
            <a:endParaRPr lang="it-IT" sz="96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F06ADC3-41E5-6C6B-94A8-5B3880BCC67A}"/>
              </a:ext>
            </a:extLst>
          </p:cNvPr>
          <p:cNvSpPr txBox="1"/>
          <p:nvPr/>
        </p:nvSpPr>
        <p:spPr>
          <a:xfrm>
            <a:off x="1522897" y="4505362"/>
            <a:ext cx="9795771" cy="136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it-IT" sz="8000" b="1" dirty="0"/>
              <a:t>6.369 </a:t>
            </a:r>
            <a:r>
              <a:rPr lang="it-IT" sz="6600" dirty="0"/>
              <a:t>Controlli ambientali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3720876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BB8863A-9A03-2648-957B-3D6398DB8D02}"/>
              </a:ext>
            </a:extLst>
          </p:cNvPr>
          <p:cNvSpPr txBox="1">
            <a:spLocks/>
          </p:cNvSpPr>
          <p:nvPr/>
        </p:nvSpPr>
        <p:spPr>
          <a:xfrm>
            <a:off x="3218006" y="4971046"/>
            <a:ext cx="6065950" cy="9434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Gian Luca Albertazzi</a:t>
            </a:r>
          </a:p>
          <a:p>
            <a:r>
              <a:rPr lang="it-IT" sz="2800" b="1" dirty="0"/>
              <a:t>Servizio Polizia locale, Sicurezza e Politiche dell’immigrazione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19"/>
            <a:ext cx="2986585" cy="3007918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EBB8863A-9A03-2648-957B-3D6398DB8D02}"/>
              </a:ext>
            </a:extLst>
          </p:cNvPr>
          <p:cNvSpPr txBox="1">
            <a:spLocks/>
          </p:cNvSpPr>
          <p:nvPr/>
        </p:nvSpPr>
        <p:spPr>
          <a:xfrm>
            <a:off x="2072852" y="6090590"/>
            <a:ext cx="8046293" cy="943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Regione Autonoma Friuli Venezia Giulia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35F8FC-04C7-680C-348A-E8D21CAD0A4D}"/>
              </a:ext>
            </a:extLst>
          </p:cNvPr>
          <p:cNvSpPr txBox="1"/>
          <p:nvPr/>
        </p:nvSpPr>
        <p:spPr>
          <a:xfrm>
            <a:off x="1865700" y="3512145"/>
            <a:ext cx="8910528" cy="1093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it-IT" sz="5400" dirty="0"/>
              <a:t>Grazie per l’attenzione</a:t>
            </a: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63442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DB63E9-9C7F-4C24-9095-EA940D96B5F3}"/>
              </a:ext>
            </a:extLst>
          </p:cNvPr>
          <p:cNvSpPr txBox="1"/>
          <p:nvPr/>
        </p:nvSpPr>
        <p:spPr>
          <a:xfrm>
            <a:off x="3441842" y="2183221"/>
            <a:ext cx="6143945" cy="2648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it-IT" sz="19900" dirty="0"/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36435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1BE181-5297-FA31-ED61-DF7095748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76" y="1286359"/>
            <a:ext cx="8059380" cy="4249172"/>
          </a:xfrm>
          <a:prstGeom prst="rect">
            <a:avLst/>
          </a:prstGeom>
        </p:spPr>
      </p:pic>
      <p:pic>
        <p:nvPicPr>
          <p:cNvPr id="12" name="Immagine 11" descr="Immagine che contiene giocattolo, cartone animato, figurina, Animazione&#10;&#10;Descrizione generata automaticamente">
            <a:extLst>
              <a:ext uri="{FF2B5EF4-FFF2-40B4-BE49-F238E27FC236}">
                <a16:creationId xmlns:a16="http://schemas.microsoft.com/office/drawing/2014/main" id="{12D73643-AA0D-9B46-F5EA-801EA1BD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9" y="3285641"/>
            <a:ext cx="2614926" cy="29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DB63E9-9C7F-4C24-9095-EA940D96B5F3}"/>
              </a:ext>
            </a:extLst>
          </p:cNvPr>
          <p:cNvSpPr txBox="1"/>
          <p:nvPr/>
        </p:nvSpPr>
        <p:spPr>
          <a:xfrm>
            <a:off x="2105234" y="2385622"/>
            <a:ext cx="8670994" cy="2016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algn="ctr">
              <a:lnSpc>
                <a:spcPct val="90000"/>
              </a:lnSpc>
              <a:spcAft>
                <a:spcPts val="600"/>
              </a:spcAft>
            </a:pPr>
            <a:r>
              <a:rPr lang="it-IT" sz="5400" dirty="0"/>
              <a:t>Cosa ha cambiato</a:t>
            </a:r>
          </a:p>
          <a:p>
            <a:pPr marL="114300" algn="ctr">
              <a:lnSpc>
                <a:spcPct val="90000"/>
              </a:lnSpc>
              <a:spcAft>
                <a:spcPts val="600"/>
              </a:spcAft>
            </a:pPr>
            <a:r>
              <a:rPr lang="it-IT" sz="5400" dirty="0"/>
              <a:t>l’art. 117 della Costituzione?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578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87657E-4474-4E28-8AC4-79C06E12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29" y="156766"/>
            <a:ext cx="2716658" cy="86915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 err="1" smtClean="0"/>
              <a:t>Vecchio</a:t>
            </a:r>
            <a:r>
              <a:rPr lang="en-US" sz="3600" dirty="0" smtClean="0"/>
              <a:t> </a:t>
            </a:r>
            <a:r>
              <a:rPr lang="en-US" sz="3600" dirty="0"/>
              <a:t>testo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DB63E9-9C7F-4C24-9095-EA940D96B5F3}"/>
              </a:ext>
            </a:extLst>
          </p:cNvPr>
          <p:cNvSpPr txBox="1"/>
          <p:nvPr/>
        </p:nvSpPr>
        <p:spPr>
          <a:xfrm>
            <a:off x="824398" y="2073573"/>
            <a:ext cx="10946258" cy="3188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it-IT" sz="4400" dirty="0"/>
              <a:t>«La Regione emana per le seguenti materie norme legislative nei limiti dei principî fondamentali stabiliti dalle leggi dello Stato, sempreché le norme stesse non siano in contrasto con l’interesse nazionale e con quello di altre Regioni»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9225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87657E-4474-4E28-8AC4-79C06E12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29" y="156766"/>
            <a:ext cx="2716658" cy="86915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Nuovo testo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DB63E9-9C7F-4C24-9095-EA940D96B5F3}"/>
              </a:ext>
            </a:extLst>
          </p:cNvPr>
          <p:cNvSpPr txBox="1"/>
          <p:nvPr/>
        </p:nvSpPr>
        <p:spPr>
          <a:xfrm>
            <a:off x="824398" y="2073573"/>
            <a:ext cx="10946258" cy="3188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it-IT" sz="4400" dirty="0"/>
              <a:t>«La potestà legislativa è esercitata dallo Stato e dalle Regioni nel rispetto della Costituzione, nonché dei vincoli derivanti dall'ordinamento comunitario e dagli obblighi internazionali»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591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87657E-4474-4E28-8AC4-79C06E12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29" y="156766"/>
            <a:ext cx="2716658" cy="86915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Vecc</a:t>
            </a:r>
            <a:r>
              <a:rPr lang="en-US" sz="3600" dirty="0"/>
              <a:t>hio testo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DB63E9-9C7F-4C24-9095-EA940D96B5F3}"/>
              </a:ext>
            </a:extLst>
          </p:cNvPr>
          <p:cNvSpPr txBox="1"/>
          <p:nvPr/>
        </p:nvSpPr>
        <p:spPr>
          <a:xfrm>
            <a:off x="824398" y="2073573"/>
            <a:ext cx="10946258" cy="3188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it-IT" sz="4400" dirty="0"/>
              <a:t>«Lo Stato ha legislazione esclusiva nelle seguenti materie: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it-IT" sz="44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it-IT" sz="4400" dirty="0"/>
              <a:t>[…]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it-IT" sz="44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it-IT" sz="4400" dirty="0"/>
              <a:t>h) ordine pubblico e sicurezza, ad esclusione della polizia amministrativa locale;»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63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FFDF469-BBEC-FDC8-F687-E95CE06BD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36" y="591344"/>
            <a:ext cx="4996992" cy="5729036"/>
          </a:xfrm>
          <a:prstGeom prst="rect">
            <a:avLst/>
          </a:prstGeom>
          <a:effectLst>
            <a:softEdge rad="244503"/>
          </a:effectLst>
        </p:spPr>
      </p:pic>
    </p:spTree>
    <p:extLst>
      <p:ext uri="{BB962C8B-B14F-4D97-AF65-F5344CB8AC3E}">
        <p14:creationId xmlns:p14="http://schemas.microsoft.com/office/powerpoint/2010/main" val="2867670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383</Words>
  <Application>Microsoft Office PowerPoint</Application>
  <PresentationFormat>Widescreen</PresentationFormat>
  <Paragraphs>60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Times New Roman</vt:lpstr>
      <vt:lpstr>Tema di Office</vt:lpstr>
      <vt:lpstr>La Regione FVG e le Polizie Locali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Vecchio testo</vt:lpstr>
      <vt:lpstr>Nuovo testo</vt:lpstr>
      <vt:lpstr>Vecchio testo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Attribuzione Encomi</dc:title>
  <dc:creator>Albertazzi Gian Luca</dc:creator>
  <cp:lastModifiedBy>Albertazzi Gian Luca</cp:lastModifiedBy>
  <cp:revision>25</cp:revision>
  <cp:lastPrinted>2024-02-26T06:47:46Z</cp:lastPrinted>
  <dcterms:created xsi:type="dcterms:W3CDTF">2022-03-10T10:13:41Z</dcterms:created>
  <dcterms:modified xsi:type="dcterms:W3CDTF">2024-02-26T07:34:50Z</dcterms:modified>
</cp:coreProperties>
</file>