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4.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5.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6.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7.xml" ContentType="application/vnd.openxmlformats-officedocument.presentationml.tag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8.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9.xml" ContentType="application/vnd.openxmlformats-officedocument.presentationml.tag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10.xml" ContentType="application/vnd.openxmlformats-officedocument.presentationml.tags+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11.xml" ContentType="application/vnd.openxmlformats-officedocument.presentationml.tags+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12.xml" ContentType="application/vnd.openxmlformats-officedocument.presentationml.tags+xml"/>
  <Override PartName="/ppt/tags/tag13.xml" ContentType="application/vnd.openxmlformats-officedocument.presentationml.tags+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62" r:id="rId2"/>
    <p:sldId id="313" r:id="rId3"/>
    <p:sldId id="315" r:id="rId4"/>
    <p:sldId id="733" r:id="rId5"/>
    <p:sldId id="735" r:id="rId6"/>
    <p:sldId id="272" r:id="rId7"/>
    <p:sldId id="273" r:id="rId8"/>
    <p:sldId id="343" r:id="rId9"/>
    <p:sldId id="309" r:id="rId10"/>
    <p:sldId id="736" r:id="rId11"/>
    <p:sldId id="364" r:id="rId12"/>
    <p:sldId id="365" r:id="rId13"/>
    <p:sldId id="366" r:id="rId14"/>
    <p:sldId id="367" r:id="rId15"/>
    <p:sldId id="368" r:id="rId16"/>
    <p:sldId id="369" r:id="rId17"/>
    <p:sldId id="370" r:id="rId18"/>
    <p:sldId id="371" r:id="rId19"/>
    <p:sldId id="372" r:id="rId20"/>
    <p:sldId id="373" r:id="rId21"/>
    <p:sldId id="374" r:id="rId22"/>
    <p:sldId id="375" r:id="rId23"/>
    <p:sldId id="376" r:id="rId24"/>
    <p:sldId id="347" r:id="rId25"/>
    <p:sldId id="732" r:id="rId26"/>
    <p:sldId id="617" r:id="rId27"/>
    <p:sldId id="269" r:id="rId28"/>
  </p:sldIdLst>
  <p:sldSz cx="9906000" cy="6858000" type="A4"/>
  <p:notesSz cx="7099300" cy="10234613"/>
  <p:custDataLst>
    <p:tags r:id="rId30"/>
  </p:custDataLst>
  <p:defaultTextStyle>
    <a:defPPr>
      <a:defRPr lang="it-IT"/>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75" autoAdjust="0"/>
    <p:restoredTop sz="94707" autoAdjust="0"/>
  </p:normalViewPr>
  <p:slideViewPr>
    <p:cSldViewPr snapToGrid="0">
      <p:cViewPr varScale="1">
        <p:scale>
          <a:sx n="131" d="100"/>
          <a:sy n="131" d="100"/>
        </p:scale>
        <p:origin x="904" y="184"/>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9FA324-4385-409B-A6FC-81CDDAADFB0F}"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088909DA-1BE4-42C8-8DC2-245ED226C1A1}">
      <dgm:prSet phldrT="[Text]"/>
      <dgm:spPr/>
      <dgm:t>
        <a:bodyPr/>
        <a:lstStyle/>
        <a:p>
          <a:r>
            <a:rPr lang="de-DE" dirty="0"/>
            <a:t>Norme</a:t>
          </a:r>
          <a:endParaRPr lang="en-US" dirty="0"/>
        </a:p>
      </dgm:t>
    </dgm:pt>
    <dgm:pt modelId="{A341F9A9-BAB8-4460-AA9C-1F2462A4CCE3}" type="parTrans" cxnId="{8DD4DAF5-9A30-460F-A66E-3204ED62AAD0}">
      <dgm:prSet/>
      <dgm:spPr/>
      <dgm:t>
        <a:bodyPr/>
        <a:lstStyle/>
        <a:p>
          <a:endParaRPr lang="en-US"/>
        </a:p>
      </dgm:t>
    </dgm:pt>
    <dgm:pt modelId="{107A5FAB-823A-4863-8317-BB6DC0C7647E}" type="sibTrans" cxnId="{8DD4DAF5-9A30-460F-A66E-3204ED62AAD0}">
      <dgm:prSet/>
      <dgm:spPr/>
      <dgm:t>
        <a:bodyPr/>
        <a:lstStyle/>
        <a:p>
          <a:endParaRPr lang="en-US"/>
        </a:p>
      </dgm:t>
    </dgm:pt>
    <dgm:pt modelId="{F89F7AF4-0CD1-44AC-87E0-77999DF93A62}">
      <dgm:prSet phldrT="[Text]"/>
      <dgm:spPr/>
      <dgm:t>
        <a:bodyPr/>
        <a:lstStyle/>
        <a:p>
          <a:r>
            <a:rPr lang="de-DE" dirty="0" err="1"/>
            <a:t>Requisiti</a:t>
          </a:r>
          <a:r>
            <a:rPr lang="de-DE" dirty="0"/>
            <a:t> </a:t>
          </a:r>
          <a:r>
            <a:rPr lang="de-DE" dirty="0" err="1"/>
            <a:t>legali</a:t>
          </a:r>
          <a:endParaRPr lang="en-US" dirty="0"/>
        </a:p>
      </dgm:t>
    </dgm:pt>
    <dgm:pt modelId="{CC2289CA-C700-465A-8405-3CC17924E38A}" type="parTrans" cxnId="{5AF3CF2B-2ACA-4B7F-8803-7668F2C68643}">
      <dgm:prSet/>
      <dgm:spPr/>
      <dgm:t>
        <a:bodyPr/>
        <a:lstStyle/>
        <a:p>
          <a:endParaRPr lang="en-US"/>
        </a:p>
      </dgm:t>
    </dgm:pt>
    <dgm:pt modelId="{0E8D9FC4-DD31-4F48-8C9C-7BCF23FCE05F}" type="sibTrans" cxnId="{5AF3CF2B-2ACA-4B7F-8803-7668F2C68643}">
      <dgm:prSet/>
      <dgm:spPr/>
      <dgm:t>
        <a:bodyPr/>
        <a:lstStyle/>
        <a:p>
          <a:endParaRPr lang="en-US"/>
        </a:p>
      </dgm:t>
    </dgm:pt>
    <dgm:pt modelId="{C9E4617D-65B2-4B20-B067-74EBF9495BA6}">
      <dgm:prSet phldrT="[Text]"/>
      <dgm:spPr/>
      <dgm:t>
        <a:bodyPr/>
        <a:lstStyle/>
        <a:p>
          <a:r>
            <a:rPr lang="de-DE" dirty="0" err="1"/>
            <a:t>Ispezione</a:t>
          </a:r>
          <a:endParaRPr lang="en-US" dirty="0"/>
        </a:p>
      </dgm:t>
    </dgm:pt>
    <dgm:pt modelId="{FDFFF409-10D9-44FC-8644-5134A9B80C11}" type="parTrans" cxnId="{23594FFE-F706-46F5-A192-51256A1162BE}">
      <dgm:prSet/>
      <dgm:spPr/>
      <dgm:t>
        <a:bodyPr/>
        <a:lstStyle/>
        <a:p>
          <a:endParaRPr lang="en-US"/>
        </a:p>
      </dgm:t>
    </dgm:pt>
    <dgm:pt modelId="{3855C467-338F-4F65-A3DE-F58B1D587771}" type="sibTrans" cxnId="{23594FFE-F706-46F5-A192-51256A1162BE}">
      <dgm:prSet/>
      <dgm:spPr/>
      <dgm:t>
        <a:bodyPr/>
        <a:lstStyle/>
        <a:p>
          <a:endParaRPr lang="en-US"/>
        </a:p>
      </dgm:t>
    </dgm:pt>
    <dgm:pt modelId="{CF95AD58-3A74-497A-B3E3-39088A39446C}">
      <dgm:prSet phldrT="[Text]"/>
      <dgm:spPr/>
      <dgm:t>
        <a:bodyPr/>
        <a:lstStyle/>
        <a:p>
          <a:r>
            <a:rPr lang="de-DE" dirty="0"/>
            <a:t>solo </a:t>
          </a:r>
          <a:r>
            <a:rPr lang="de-DE" dirty="0" err="1"/>
            <a:t>dei</a:t>
          </a:r>
          <a:r>
            <a:rPr lang="de-DE" dirty="0"/>
            <a:t> </a:t>
          </a:r>
          <a:r>
            <a:rPr lang="de-DE" dirty="0" err="1"/>
            <a:t>processi</a:t>
          </a:r>
          <a:r>
            <a:rPr lang="de-DE" dirty="0"/>
            <a:t>, </a:t>
          </a:r>
          <a:r>
            <a:rPr lang="de-DE" dirty="0" err="1"/>
            <a:t>rispetto</a:t>
          </a:r>
          <a:r>
            <a:rPr lang="de-DE" dirty="0"/>
            <a:t> delle norme </a:t>
          </a:r>
          <a:r>
            <a:rPr lang="de-DE" dirty="0" err="1"/>
            <a:t>essenzialmente</a:t>
          </a:r>
          <a:r>
            <a:rPr lang="de-DE" dirty="0"/>
            <a:t> </a:t>
          </a:r>
          <a:r>
            <a:rPr lang="de-DE" dirty="0" err="1"/>
            <a:t>tramite</a:t>
          </a:r>
          <a:r>
            <a:rPr lang="de-DE" dirty="0"/>
            <a:t> </a:t>
          </a:r>
          <a:r>
            <a:rPr lang="de-DE" dirty="0" err="1"/>
            <a:t>sanzioni</a:t>
          </a:r>
          <a:endParaRPr lang="en-US" dirty="0"/>
        </a:p>
      </dgm:t>
    </dgm:pt>
    <dgm:pt modelId="{6BD774E7-7C77-4C04-91EA-F97A4115A682}" type="parTrans" cxnId="{FACC0634-FE96-457E-A38E-C03793F863D9}">
      <dgm:prSet/>
      <dgm:spPr/>
      <dgm:t>
        <a:bodyPr/>
        <a:lstStyle/>
        <a:p>
          <a:endParaRPr lang="en-US"/>
        </a:p>
      </dgm:t>
    </dgm:pt>
    <dgm:pt modelId="{79C61438-8983-4BD2-8E56-21746659EA19}" type="sibTrans" cxnId="{FACC0634-FE96-457E-A38E-C03793F863D9}">
      <dgm:prSet/>
      <dgm:spPr/>
      <dgm:t>
        <a:bodyPr/>
        <a:lstStyle/>
        <a:p>
          <a:endParaRPr lang="en-US"/>
        </a:p>
      </dgm:t>
    </dgm:pt>
    <dgm:pt modelId="{6D947392-3FBB-422C-A49C-188EAE853141}">
      <dgm:prSet phldrT="[Text]"/>
      <dgm:spPr/>
      <dgm:t>
        <a:bodyPr/>
        <a:lstStyle/>
        <a:p>
          <a:r>
            <a:rPr lang="de-DE" dirty="0" err="1"/>
            <a:t>Risultati</a:t>
          </a:r>
          <a:endParaRPr lang="en-US" dirty="0"/>
        </a:p>
      </dgm:t>
    </dgm:pt>
    <dgm:pt modelId="{AC54FFC6-4B28-4156-B6F3-DD8D3E3EF388}" type="parTrans" cxnId="{50425232-FC61-40D1-BA95-6F5FD30F4D2F}">
      <dgm:prSet/>
      <dgm:spPr/>
      <dgm:t>
        <a:bodyPr/>
        <a:lstStyle/>
        <a:p>
          <a:endParaRPr lang="en-US"/>
        </a:p>
      </dgm:t>
    </dgm:pt>
    <dgm:pt modelId="{C9D8B2C6-C8A6-470E-8AA9-5426CE28155A}" type="sibTrans" cxnId="{50425232-FC61-40D1-BA95-6F5FD30F4D2F}">
      <dgm:prSet/>
      <dgm:spPr/>
      <dgm:t>
        <a:bodyPr/>
        <a:lstStyle/>
        <a:p>
          <a:endParaRPr lang="en-US"/>
        </a:p>
      </dgm:t>
    </dgm:pt>
    <dgm:pt modelId="{8289A4E8-FD29-4930-96E4-C659A19EA13A}">
      <dgm:prSet phldrT="[Text]"/>
      <dgm:spPr/>
      <dgm:t>
        <a:bodyPr/>
        <a:lstStyle/>
        <a:p>
          <a:r>
            <a:rPr lang="de-DE" dirty="0" err="1"/>
            <a:t>Conformità</a:t>
          </a:r>
          <a:endParaRPr lang="en-US" dirty="0"/>
        </a:p>
      </dgm:t>
    </dgm:pt>
    <dgm:pt modelId="{0E51C8F9-8DFC-4D79-9EA5-5667D1A443B0}" type="parTrans" cxnId="{337B7F32-8A9F-4976-8163-14F250F50C27}">
      <dgm:prSet/>
      <dgm:spPr/>
      <dgm:t>
        <a:bodyPr/>
        <a:lstStyle/>
        <a:p>
          <a:endParaRPr lang="en-US"/>
        </a:p>
      </dgm:t>
    </dgm:pt>
    <dgm:pt modelId="{0B890D41-B1B4-4421-8B37-655B29ACDC1B}" type="sibTrans" cxnId="{337B7F32-8A9F-4976-8163-14F250F50C27}">
      <dgm:prSet/>
      <dgm:spPr/>
      <dgm:t>
        <a:bodyPr/>
        <a:lstStyle/>
        <a:p>
          <a:endParaRPr lang="en-US"/>
        </a:p>
      </dgm:t>
    </dgm:pt>
    <dgm:pt modelId="{9B052549-9400-4879-BD36-069E30362482}" type="pres">
      <dgm:prSet presAssocID="{C09FA324-4385-409B-A6FC-81CDDAADFB0F}" presName="rootnode" presStyleCnt="0">
        <dgm:presLayoutVars>
          <dgm:chMax/>
          <dgm:chPref/>
          <dgm:dir/>
          <dgm:animLvl val="lvl"/>
        </dgm:presLayoutVars>
      </dgm:prSet>
      <dgm:spPr/>
    </dgm:pt>
    <dgm:pt modelId="{8111425F-A3E4-47BE-9C17-D36A1B7B301C}" type="pres">
      <dgm:prSet presAssocID="{088909DA-1BE4-42C8-8DC2-245ED226C1A1}" presName="composite" presStyleCnt="0"/>
      <dgm:spPr/>
    </dgm:pt>
    <dgm:pt modelId="{0D412629-72E4-4CBD-88E7-2D3795A96E3A}" type="pres">
      <dgm:prSet presAssocID="{088909DA-1BE4-42C8-8DC2-245ED226C1A1}" presName="bentUpArrow1" presStyleLbl="alignImgPlace1" presStyleIdx="0" presStyleCnt="2"/>
      <dgm:spPr/>
    </dgm:pt>
    <dgm:pt modelId="{42C4EE53-EECA-4216-B867-54C60DE34765}" type="pres">
      <dgm:prSet presAssocID="{088909DA-1BE4-42C8-8DC2-245ED226C1A1}" presName="ParentText" presStyleLbl="node1" presStyleIdx="0" presStyleCnt="3">
        <dgm:presLayoutVars>
          <dgm:chMax val="1"/>
          <dgm:chPref val="1"/>
          <dgm:bulletEnabled val="1"/>
        </dgm:presLayoutVars>
      </dgm:prSet>
      <dgm:spPr/>
    </dgm:pt>
    <dgm:pt modelId="{CA2074D7-F7C2-4AB2-8BF2-0F389223BDE6}" type="pres">
      <dgm:prSet presAssocID="{088909DA-1BE4-42C8-8DC2-245ED226C1A1}" presName="ChildText" presStyleLbl="revTx" presStyleIdx="0" presStyleCnt="3">
        <dgm:presLayoutVars>
          <dgm:chMax val="0"/>
          <dgm:chPref val="0"/>
          <dgm:bulletEnabled val="1"/>
        </dgm:presLayoutVars>
      </dgm:prSet>
      <dgm:spPr/>
    </dgm:pt>
    <dgm:pt modelId="{53D1CE84-161D-47C3-8FC7-6A2D2C7B4E19}" type="pres">
      <dgm:prSet presAssocID="{107A5FAB-823A-4863-8317-BB6DC0C7647E}" presName="sibTrans" presStyleCnt="0"/>
      <dgm:spPr/>
    </dgm:pt>
    <dgm:pt modelId="{9ADAE5E2-54AC-44FF-8356-EF47A253C5BF}" type="pres">
      <dgm:prSet presAssocID="{C9E4617D-65B2-4B20-B067-74EBF9495BA6}" presName="composite" presStyleCnt="0"/>
      <dgm:spPr/>
    </dgm:pt>
    <dgm:pt modelId="{FA91E657-1164-45A8-8728-3A11578C4218}" type="pres">
      <dgm:prSet presAssocID="{C9E4617D-65B2-4B20-B067-74EBF9495BA6}" presName="bentUpArrow1" presStyleLbl="alignImgPlace1" presStyleIdx="1" presStyleCnt="2"/>
      <dgm:spPr/>
    </dgm:pt>
    <dgm:pt modelId="{A0183435-85C1-41F3-A851-E2D84F81B520}" type="pres">
      <dgm:prSet presAssocID="{C9E4617D-65B2-4B20-B067-74EBF9495BA6}" presName="ParentText" presStyleLbl="node1" presStyleIdx="1" presStyleCnt="3">
        <dgm:presLayoutVars>
          <dgm:chMax val="1"/>
          <dgm:chPref val="1"/>
          <dgm:bulletEnabled val="1"/>
        </dgm:presLayoutVars>
      </dgm:prSet>
      <dgm:spPr/>
    </dgm:pt>
    <dgm:pt modelId="{772CF4C8-5D9B-46A0-9685-4CACA1E6F040}" type="pres">
      <dgm:prSet presAssocID="{C9E4617D-65B2-4B20-B067-74EBF9495BA6}" presName="ChildText" presStyleLbl="revTx" presStyleIdx="1" presStyleCnt="3">
        <dgm:presLayoutVars>
          <dgm:chMax val="0"/>
          <dgm:chPref val="0"/>
          <dgm:bulletEnabled val="1"/>
        </dgm:presLayoutVars>
      </dgm:prSet>
      <dgm:spPr/>
    </dgm:pt>
    <dgm:pt modelId="{8DFED5F0-7533-478A-912C-4513C7E45C66}" type="pres">
      <dgm:prSet presAssocID="{3855C467-338F-4F65-A3DE-F58B1D587771}" presName="sibTrans" presStyleCnt="0"/>
      <dgm:spPr/>
    </dgm:pt>
    <dgm:pt modelId="{E9A124AD-F49B-4D42-AF58-2B0A7BE0E8C1}" type="pres">
      <dgm:prSet presAssocID="{6D947392-3FBB-422C-A49C-188EAE853141}" presName="composite" presStyleCnt="0"/>
      <dgm:spPr/>
    </dgm:pt>
    <dgm:pt modelId="{5F64D0CA-D08A-4E0A-AF3C-421882313A3F}" type="pres">
      <dgm:prSet presAssocID="{6D947392-3FBB-422C-A49C-188EAE853141}" presName="ParentText" presStyleLbl="node1" presStyleIdx="2" presStyleCnt="3">
        <dgm:presLayoutVars>
          <dgm:chMax val="1"/>
          <dgm:chPref val="1"/>
          <dgm:bulletEnabled val="1"/>
        </dgm:presLayoutVars>
      </dgm:prSet>
      <dgm:spPr/>
    </dgm:pt>
    <dgm:pt modelId="{059B591E-9EB1-4E49-BBC6-FF92E997D064}" type="pres">
      <dgm:prSet presAssocID="{6D947392-3FBB-422C-A49C-188EAE853141}" presName="FinalChildText" presStyleLbl="revTx" presStyleIdx="2" presStyleCnt="3">
        <dgm:presLayoutVars>
          <dgm:chMax val="0"/>
          <dgm:chPref val="0"/>
          <dgm:bulletEnabled val="1"/>
        </dgm:presLayoutVars>
      </dgm:prSet>
      <dgm:spPr/>
    </dgm:pt>
  </dgm:ptLst>
  <dgm:cxnLst>
    <dgm:cxn modelId="{BB1A7508-ACF8-4CD2-8085-EA32E785BD66}" type="presOf" srcId="{F89F7AF4-0CD1-44AC-87E0-77999DF93A62}" destId="{CA2074D7-F7C2-4AB2-8BF2-0F389223BDE6}" srcOrd="0" destOrd="0" presId="urn:microsoft.com/office/officeart/2005/8/layout/StepDownProcess"/>
    <dgm:cxn modelId="{5AF3CF2B-2ACA-4B7F-8803-7668F2C68643}" srcId="{088909DA-1BE4-42C8-8DC2-245ED226C1A1}" destId="{F89F7AF4-0CD1-44AC-87E0-77999DF93A62}" srcOrd="0" destOrd="0" parTransId="{CC2289CA-C700-465A-8405-3CC17924E38A}" sibTransId="{0E8D9FC4-DD31-4F48-8C9C-7BCF23FCE05F}"/>
    <dgm:cxn modelId="{04074E2F-C189-44C6-84B5-53F081F27A44}" type="presOf" srcId="{C9E4617D-65B2-4B20-B067-74EBF9495BA6}" destId="{A0183435-85C1-41F3-A851-E2D84F81B520}" srcOrd="0" destOrd="0" presId="urn:microsoft.com/office/officeart/2005/8/layout/StepDownProcess"/>
    <dgm:cxn modelId="{50425232-FC61-40D1-BA95-6F5FD30F4D2F}" srcId="{C09FA324-4385-409B-A6FC-81CDDAADFB0F}" destId="{6D947392-3FBB-422C-A49C-188EAE853141}" srcOrd="2" destOrd="0" parTransId="{AC54FFC6-4B28-4156-B6F3-DD8D3E3EF388}" sibTransId="{C9D8B2C6-C8A6-470E-8AA9-5426CE28155A}"/>
    <dgm:cxn modelId="{337B7F32-8A9F-4976-8163-14F250F50C27}" srcId="{6D947392-3FBB-422C-A49C-188EAE853141}" destId="{8289A4E8-FD29-4930-96E4-C659A19EA13A}" srcOrd="0" destOrd="0" parTransId="{0E51C8F9-8DFC-4D79-9EA5-5667D1A443B0}" sibTransId="{0B890D41-B1B4-4421-8B37-655B29ACDC1B}"/>
    <dgm:cxn modelId="{92F54A33-BF00-413F-8AAF-A1DDB6DF4CEF}" type="presOf" srcId="{C09FA324-4385-409B-A6FC-81CDDAADFB0F}" destId="{9B052549-9400-4879-BD36-069E30362482}" srcOrd="0" destOrd="0" presId="urn:microsoft.com/office/officeart/2005/8/layout/StepDownProcess"/>
    <dgm:cxn modelId="{FACC0634-FE96-457E-A38E-C03793F863D9}" srcId="{C9E4617D-65B2-4B20-B067-74EBF9495BA6}" destId="{CF95AD58-3A74-497A-B3E3-39088A39446C}" srcOrd="0" destOrd="0" parTransId="{6BD774E7-7C77-4C04-91EA-F97A4115A682}" sibTransId="{79C61438-8983-4BD2-8E56-21746659EA19}"/>
    <dgm:cxn modelId="{897F134A-54FB-4A30-90B1-6DEBA61C1DDC}" type="presOf" srcId="{CF95AD58-3A74-497A-B3E3-39088A39446C}" destId="{772CF4C8-5D9B-46A0-9685-4CACA1E6F040}" srcOrd="0" destOrd="0" presId="urn:microsoft.com/office/officeart/2005/8/layout/StepDownProcess"/>
    <dgm:cxn modelId="{172FDD5F-6831-4B92-92B3-CD7255138396}" type="presOf" srcId="{6D947392-3FBB-422C-A49C-188EAE853141}" destId="{5F64D0CA-D08A-4E0A-AF3C-421882313A3F}" srcOrd="0" destOrd="0" presId="urn:microsoft.com/office/officeart/2005/8/layout/StepDownProcess"/>
    <dgm:cxn modelId="{31D592CA-8DB0-412D-890E-58F3B65D0415}" type="presOf" srcId="{8289A4E8-FD29-4930-96E4-C659A19EA13A}" destId="{059B591E-9EB1-4E49-BBC6-FF92E997D064}" srcOrd="0" destOrd="0" presId="urn:microsoft.com/office/officeart/2005/8/layout/StepDownProcess"/>
    <dgm:cxn modelId="{5712D1F3-EF25-49CB-8006-89CC121050AD}" type="presOf" srcId="{088909DA-1BE4-42C8-8DC2-245ED226C1A1}" destId="{42C4EE53-EECA-4216-B867-54C60DE34765}" srcOrd="0" destOrd="0" presId="urn:microsoft.com/office/officeart/2005/8/layout/StepDownProcess"/>
    <dgm:cxn modelId="{8DD4DAF5-9A30-460F-A66E-3204ED62AAD0}" srcId="{C09FA324-4385-409B-A6FC-81CDDAADFB0F}" destId="{088909DA-1BE4-42C8-8DC2-245ED226C1A1}" srcOrd="0" destOrd="0" parTransId="{A341F9A9-BAB8-4460-AA9C-1F2462A4CCE3}" sibTransId="{107A5FAB-823A-4863-8317-BB6DC0C7647E}"/>
    <dgm:cxn modelId="{23594FFE-F706-46F5-A192-51256A1162BE}" srcId="{C09FA324-4385-409B-A6FC-81CDDAADFB0F}" destId="{C9E4617D-65B2-4B20-B067-74EBF9495BA6}" srcOrd="1" destOrd="0" parTransId="{FDFFF409-10D9-44FC-8644-5134A9B80C11}" sibTransId="{3855C467-338F-4F65-A3DE-F58B1D587771}"/>
    <dgm:cxn modelId="{97A57A8E-D25B-47B0-91B0-79BB00EDAE6C}" type="presParOf" srcId="{9B052549-9400-4879-BD36-069E30362482}" destId="{8111425F-A3E4-47BE-9C17-D36A1B7B301C}" srcOrd="0" destOrd="0" presId="urn:microsoft.com/office/officeart/2005/8/layout/StepDownProcess"/>
    <dgm:cxn modelId="{78293DDD-3E60-48D9-AE60-EA2AC8F4B9F8}" type="presParOf" srcId="{8111425F-A3E4-47BE-9C17-D36A1B7B301C}" destId="{0D412629-72E4-4CBD-88E7-2D3795A96E3A}" srcOrd="0" destOrd="0" presId="urn:microsoft.com/office/officeart/2005/8/layout/StepDownProcess"/>
    <dgm:cxn modelId="{09B43E7D-FF99-434D-8BAD-A8DD764A1B8F}" type="presParOf" srcId="{8111425F-A3E4-47BE-9C17-D36A1B7B301C}" destId="{42C4EE53-EECA-4216-B867-54C60DE34765}" srcOrd="1" destOrd="0" presId="urn:microsoft.com/office/officeart/2005/8/layout/StepDownProcess"/>
    <dgm:cxn modelId="{DDDB5C01-7B06-4A86-B9E5-FD09F475BFA4}" type="presParOf" srcId="{8111425F-A3E4-47BE-9C17-D36A1B7B301C}" destId="{CA2074D7-F7C2-4AB2-8BF2-0F389223BDE6}" srcOrd="2" destOrd="0" presId="urn:microsoft.com/office/officeart/2005/8/layout/StepDownProcess"/>
    <dgm:cxn modelId="{18D1A26A-A016-46D7-852B-F981E260F98D}" type="presParOf" srcId="{9B052549-9400-4879-BD36-069E30362482}" destId="{53D1CE84-161D-47C3-8FC7-6A2D2C7B4E19}" srcOrd="1" destOrd="0" presId="urn:microsoft.com/office/officeart/2005/8/layout/StepDownProcess"/>
    <dgm:cxn modelId="{8967DEDA-D0B4-479B-9DA8-BF16CE7B0077}" type="presParOf" srcId="{9B052549-9400-4879-BD36-069E30362482}" destId="{9ADAE5E2-54AC-44FF-8356-EF47A253C5BF}" srcOrd="2" destOrd="0" presId="urn:microsoft.com/office/officeart/2005/8/layout/StepDownProcess"/>
    <dgm:cxn modelId="{4D026C04-6867-4A92-AE5C-F739E9ACF6F3}" type="presParOf" srcId="{9ADAE5E2-54AC-44FF-8356-EF47A253C5BF}" destId="{FA91E657-1164-45A8-8728-3A11578C4218}" srcOrd="0" destOrd="0" presId="urn:microsoft.com/office/officeart/2005/8/layout/StepDownProcess"/>
    <dgm:cxn modelId="{8989D24C-C405-44F7-B42C-17C878AED08F}" type="presParOf" srcId="{9ADAE5E2-54AC-44FF-8356-EF47A253C5BF}" destId="{A0183435-85C1-41F3-A851-E2D84F81B520}" srcOrd="1" destOrd="0" presId="urn:microsoft.com/office/officeart/2005/8/layout/StepDownProcess"/>
    <dgm:cxn modelId="{54A48050-7B1F-43CB-8AAA-ED94A3690D6C}" type="presParOf" srcId="{9ADAE5E2-54AC-44FF-8356-EF47A253C5BF}" destId="{772CF4C8-5D9B-46A0-9685-4CACA1E6F040}" srcOrd="2" destOrd="0" presId="urn:microsoft.com/office/officeart/2005/8/layout/StepDownProcess"/>
    <dgm:cxn modelId="{95150094-F344-4F9F-A480-0B1A515D8E82}" type="presParOf" srcId="{9B052549-9400-4879-BD36-069E30362482}" destId="{8DFED5F0-7533-478A-912C-4513C7E45C66}" srcOrd="3" destOrd="0" presId="urn:microsoft.com/office/officeart/2005/8/layout/StepDownProcess"/>
    <dgm:cxn modelId="{23EF6D6B-96F4-4B4A-8DD9-A78E95500BC5}" type="presParOf" srcId="{9B052549-9400-4879-BD36-069E30362482}" destId="{E9A124AD-F49B-4D42-AF58-2B0A7BE0E8C1}" srcOrd="4" destOrd="0" presId="urn:microsoft.com/office/officeart/2005/8/layout/StepDownProcess"/>
    <dgm:cxn modelId="{43034BD6-2936-431A-BE82-7498B0BCAC4D}" type="presParOf" srcId="{E9A124AD-F49B-4D42-AF58-2B0A7BE0E8C1}" destId="{5F64D0CA-D08A-4E0A-AF3C-421882313A3F}" srcOrd="0" destOrd="0" presId="urn:microsoft.com/office/officeart/2005/8/layout/StepDownProcess"/>
    <dgm:cxn modelId="{493F3875-3C5F-4AE8-8A4A-640ADF6A25B9}" type="presParOf" srcId="{E9A124AD-F49B-4D42-AF58-2B0A7BE0E8C1}" destId="{059B591E-9EB1-4E49-BBC6-FF92E997D064}"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17ED61F-AA49-684B-B23F-C89A872584DA}"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it-IT"/>
        </a:p>
      </dgm:t>
    </dgm:pt>
    <dgm:pt modelId="{6E403624-F8AA-CD41-95E2-AA87D7C1D75A}">
      <dgm:prSet phldrT="[Testo]"/>
      <dgm:spPr>
        <a:solidFill>
          <a:srgbClr val="0070C0"/>
        </a:solidFill>
      </dgm:spPr>
      <dgm:t>
        <a:bodyPr/>
        <a:lstStyle/>
        <a:p>
          <a:pPr algn="ctr"/>
          <a:r>
            <a:rPr lang="it-IT" dirty="0"/>
            <a:t>Indicatore statico</a:t>
          </a:r>
        </a:p>
      </dgm:t>
    </dgm:pt>
    <dgm:pt modelId="{8FABBA3C-F939-A641-88DD-D8A4A83D460A}" type="parTrans" cxnId="{84612DD3-68DC-D543-8CDF-051A0F020C0D}">
      <dgm:prSet/>
      <dgm:spPr/>
      <dgm:t>
        <a:bodyPr/>
        <a:lstStyle/>
        <a:p>
          <a:pPr algn="ctr"/>
          <a:endParaRPr lang="it-IT"/>
        </a:p>
      </dgm:t>
    </dgm:pt>
    <dgm:pt modelId="{9AF199C2-AA36-BC43-90A5-E7391A632754}" type="sibTrans" cxnId="{84612DD3-68DC-D543-8CDF-051A0F020C0D}">
      <dgm:prSet/>
      <dgm:spPr/>
      <dgm:t>
        <a:bodyPr/>
        <a:lstStyle/>
        <a:p>
          <a:pPr algn="ctr"/>
          <a:endParaRPr lang="it-IT"/>
        </a:p>
      </dgm:t>
    </dgm:pt>
    <dgm:pt modelId="{06D1BE7A-1BD7-5F44-BC24-A4F9E9DDAD22}">
      <dgm:prSet phldrT="[Testo]"/>
      <dgm:spPr/>
      <dgm:t>
        <a:bodyPr/>
        <a:lstStyle/>
        <a:p>
          <a:pPr algn="ctr"/>
          <a:r>
            <a:rPr lang="it-IT" b="1" dirty="0"/>
            <a:t>indicatore che rimane lo stesso per un periodo di tempo medio/lungo</a:t>
          </a:r>
          <a:endParaRPr lang="it-IT" dirty="0"/>
        </a:p>
      </dgm:t>
    </dgm:pt>
    <dgm:pt modelId="{BE22A3BA-7E7C-3C47-B82E-BB32FB08D0B6}" type="parTrans" cxnId="{CACC93AC-B13F-A643-8285-392A15A38EAB}">
      <dgm:prSet/>
      <dgm:spPr/>
      <dgm:t>
        <a:bodyPr/>
        <a:lstStyle/>
        <a:p>
          <a:pPr algn="ctr"/>
          <a:endParaRPr lang="it-IT"/>
        </a:p>
      </dgm:t>
    </dgm:pt>
    <dgm:pt modelId="{133D2963-643F-EF40-88ED-CF034C8BA257}" type="sibTrans" cxnId="{CACC93AC-B13F-A643-8285-392A15A38EAB}">
      <dgm:prSet/>
      <dgm:spPr/>
      <dgm:t>
        <a:bodyPr/>
        <a:lstStyle/>
        <a:p>
          <a:pPr algn="ctr"/>
          <a:endParaRPr lang="it-IT"/>
        </a:p>
      </dgm:t>
    </dgm:pt>
    <dgm:pt modelId="{79D4555D-279E-454C-8CA9-65D04A2C292C}">
      <dgm:prSet phldrT="[Testo]"/>
      <dgm:spPr>
        <a:solidFill>
          <a:srgbClr val="0070C0"/>
        </a:solidFill>
      </dgm:spPr>
      <dgm:t>
        <a:bodyPr/>
        <a:lstStyle/>
        <a:p>
          <a:pPr algn="ctr"/>
          <a:r>
            <a:rPr lang="it-IT"/>
            <a:t>Indicatore dinamico</a:t>
          </a:r>
        </a:p>
      </dgm:t>
    </dgm:pt>
    <dgm:pt modelId="{9791C3A7-D46A-B24D-80E7-326C745FD2C9}" type="parTrans" cxnId="{FCC0E9A2-8908-5E4B-A0E4-835CD86249B7}">
      <dgm:prSet/>
      <dgm:spPr/>
      <dgm:t>
        <a:bodyPr/>
        <a:lstStyle/>
        <a:p>
          <a:pPr algn="ctr"/>
          <a:endParaRPr lang="it-IT"/>
        </a:p>
      </dgm:t>
    </dgm:pt>
    <dgm:pt modelId="{D75B7A93-C480-4A4D-A754-24DDA7DD6B41}" type="sibTrans" cxnId="{FCC0E9A2-8908-5E4B-A0E4-835CD86249B7}">
      <dgm:prSet/>
      <dgm:spPr/>
      <dgm:t>
        <a:bodyPr/>
        <a:lstStyle/>
        <a:p>
          <a:pPr algn="ctr"/>
          <a:endParaRPr lang="it-IT"/>
        </a:p>
      </dgm:t>
    </dgm:pt>
    <dgm:pt modelId="{48873C50-B31F-8E49-B550-885BBCCFC0B7}">
      <dgm:prSet phldrT="[Testo]"/>
      <dgm:spPr/>
      <dgm:t>
        <a:bodyPr/>
        <a:lstStyle/>
        <a:p>
          <a:pPr algn="ctr"/>
          <a:r>
            <a:rPr lang="it-IT" b="1"/>
            <a:t>indicatore che cambia con maggiore frequenza, anche ad ogni controllo, e può influenzare il rischio complessivo della struttura</a:t>
          </a:r>
          <a:endParaRPr lang="it-IT"/>
        </a:p>
      </dgm:t>
    </dgm:pt>
    <dgm:pt modelId="{BBD854DD-1D0B-8A42-B907-22A6EBED8735}" type="parTrans" cxnId="{667B601B-857D-FB40-8660-9A88AF72D943}">
      <dgm:prSet/>
      <dgm:spPr/>
      <dgm:t>
        <a:bodyPr/>
        <a:lstStyle/>
        <a:p>
          <a:pPr algn="ctr"/>
          <a:endParaRPr lang="it-IT"/>
        </a:p>
      </dgm:t>
    </dgm:pt>
    <dgm:pt modelId="{532DC6AA-CE14-3449-93CB-2AF689942F5C}" type="sibTrans" cxnId="{667B601B-857D-FB40-8660-9A88AF72D943}">
      <dgm:prSet/>
      <dgm:spPr/>
      <dgm:t>
        <a:bodyPr/>
        <a:lstStyle/>
        <a:p>
          <a:pPr algn="ctr"/>
          <a:endParaRPr lang="it-IT"/>
        </a:p>
      </dgm:t>
    </dgm:pt>
    <dgm:pt modelId="{7551242A-8AEB-7940-A3C4-207605E5A342}">
      <dgm:prSet phldrT="[Testo]"/>
      <dgm:spPr/>
      <dgm:t>
        <a:bodyPr/>
        <a:lstStyle/>
        <a:p>
          <a:pPr algn="ctr"/>
          <a:endParaRPr lang="it-IT" dirty="0"/>
        </a:p>
      </dgm:t>
    </dgm:pt>
    <dgm:pt modelId="{ECB1BF1E-88CC-4948-87BE-A4B6BD9AADEF}" type="parTrans" cxnId="{9C60925D-6791-734F-8129-383D13B5F83D}">
      <dgm:prSet/>
      <dgm:spPr/>
      <dgm:t>
        <a:bodyPr/>
        <a:lstStyle/>
        <a:p>
          <a:endParaRPr lang="it-IT"/>
        </a:p>
      </dgm:t>
    </dgm:pt>
    <dgm:pt modelId="{7D63D1FF-B9E5-3D40-8BE8-755C2B11BDFB}" type="sibTrans" cxnId="{9C60925D-6791-734F-8129-383D13B5F83D}">
      <dgm:prSet/>
      <dgm:spPr/>
      <dgm:t>
        <a:bodyPr/>
        <a:lstStyle/>
        <a:p>
          <a:endParaRPr lang="it-IT"/>
        </a:p>
      </dgm:t>
    </dgm:pt>
    <dgm:pt modelId="{68405C7B-6521-764D-994A-2578CA3DF9F4}" type="pres">
      <dgm:prSet presAssocID="{F17ED61F-AA49-684B-B23F-C89A872584DA}" presName="Name0" presStyleCnt="0">
        <dgm:presLayoutVars>
          <dgm:dir/>
          <dgm:animLvl val="lvl"/>
          <dgm:resizeHandles/>
        </dgm:presLayoutVars>
      </dgm:prSet>
      <dgm:spPr/>
    </dgm:pt>
    <dgm:pt modelId="{2D0315AA-6B4E-B046-938B-79973F548E78}" type="pres">
      <dgm:prSet presAssocID="{6E403624-F8AA-CD41-95E2-AA87D7C1D75A}" presName="linNode" presStyleCnt="0"/>
      <dgm:spPr/>
    </dgm:pt>
    <dgm:pt modelId="{1B9FE7C5-AA0F-4D44-B9CE-5776E3752B09}" type="pres">
      <dgm:prSet presAssocID="{6E403624-F8AA-CD41-95E2-AA87D7C1D75A}" presName="parentShp" presStyleLbl="node1" presStyleIdx="0" presStyleCnt="2">
        <dgm:presLayoutVars>
          <dgm:bulletEnabled val="1"/>
        </dgm:presLayoutVars>
      </dgm:prSet>
      <dgm:spPr/>
    </dgm:pt>
    <dgm:pt modelId="{D9DA2825-9038-D947-B013-76B77ED96E71}" type="pres">
      <dgm:prSet presAssocID="{6E403624-F8AA-CD41-95E2-AA87D7C1D75A}" presName="childShp" presStyleLbl="bgAccFollowNode1" presStyleIdx="0" presStyleCnt="2">
        <dgm:presLayoutVars>
          <dgm:bulletEnabled val="1"/>
        </dgm:presLayoutVars>
      </dgm:prSet>
      <dgm:spPr/>
    </dgm:pt>
    <dgm:pt modelId="{284D6F13-DDF8-B24C-BA56-C26218B96DCD}" type="pres">
      <dgm:prSet presAssocID="{9AF199C2-AA36-BC43-90A5-E7391A632754}" presName="spacing" presStyleCnt="0"/>
      <dgm:spPr/>
    </dgm:pt>
    <dgm:pt modelId="{D51DD73A-64CF-4443-952C-300423AD536C}" type="pres">
      <dgm:prSet presAssocID="{79D4555D-279E-454C-8CA9-65D04A2C292C}" presName="linNode" presStyleCnt="0"/>
      <dgm:spPr/>
    </dgm:pt>
    <dgm:pt modelId="{F46655EC-E263-7449-B20C-623ADD65153B}" type="pres">
      <dgm:prSet presAssocID="{79D4555D-279E-454C-8CA9-65D04A2C292C}" presName="parentShp" presStyleLbl="node1" presStyleIdx="1" presStyleCnt="2">
        <dgm:presLayoutVars>
          <dgm:bulletEnabled val="1"/>
        </dgm:presLayoutVars>
      </dgm:prSet>
      <dgm:spPr/>
    </dgm:pt>
    <dgm:pt modelId="{0094A5B4-3D79-214B-8EFE-8A267FDF0445}" type="pres">
      <dgm:prSet presAssocID="{79D4555D-279E-454C-8CA9-65D04A2C292C}" presName="childShp" presStyleLbl="bgAccFollowNode1" presStyleIdx="1" presStyleCnt="2">
        <dgm:presLayoutVars>
          <dgm:bulletEnabled val="1"/>
        </dgm:presLayoutVars>
      </dgm:prSet>
      <dgm:spPr/>
    </dgm:pt>
  </dgm:ptLst>
  <dgm:cxnLst>
    <dgm:cxn modelId="{28154E0F-F8DA-D645-BC1B-7627EB29F318}" type="presOf" srcId="{7551242A-8AEB-7940-A3C4-207605E5A342}" destId="{D9DA2825-9038-D947-B013-76B77ED96E71}" srcOrd="0" destOrd="0" presId="urn:microsoft.com/office/officeart/2005/8/layout/vList6"/>
    <dgm:cxn modelId="{92BB5A18-00BE-8347-8693-181169C419E6}" type="presOf" srcId="{48873C50-B31F-8E49-B550-885BBCCFC0B7}" destId="{0094A5B4-3D79-214B-8EFE-8A267FDF0445}" srcOrd="0" destOrd="0" presId="urn:microsoft.com/office/officeart/2005/8/layout/vList6"/>
    <dgm:cxn modelId="{667B601B-857D-FB40-8660-9A88AF72D943}" srcId="{79D4555D-279E-454C-8CA9-65D04A2C292C}" destId="{48873C50-B31F-8E49-B550-885BBCCFC0B7}" srcOrd="0" destOrd="0" parTransId="{BBD854DD-1D0B-8A42-B907-22A6EBED8735}" sibTransId="{532DC6AA-CE14-3449-93CB-2AF689942F5C}"/>
    <dgm:cxn modelId="{4CD5D556-BA46-FA43-B7FF-65FB3148F887}" type="presOf" srcId="{6E403624-F8AA-CD41-95E2-AA87D7C1D75A}" destId="{1B9FE7C5-AA0F-4D44-B9CE-5776E3752B09}" srcOrd="0" destOrd="0" presId="urn:microsoft.com/office/officeart/2005/8/layout/vList6"/>
    <dgm:cxn modelId="{9C60925D-6791-734F-8129-383D13B5F83D}" srcId="{6E403624-F8AA-CD41-95E2-AA87D7C1D75A}" destId="{7551242A-8AEB-7940-A3C4-207605E5A342}" srcOrd="0" destOrd="0" parTransId="{ECB1BF1E-88CC-4948-87BE-A4B6BD9AADEF}" sibTransId="{7D63D1FF-B9E5-3D40-8BE8-755C2B11BDFB}"/>
    <dgm:cxn modelId="{718C4567-9899-CD4E-B0C2-5404DE9CA302}" type="presOf" srcId="{F17ED61F-AA49-684B-B23F-C89A872584DA}" destId="{68405C7B-6521-764D-994A-2578CA3DF9F4}" srcOrd="0" destOrd="0" presId="urn:microsoft.com/office/officeart/2005/8/layout/vList6"/>
    <dgm:cxn modelId="{FCC0E9A2-8908-5E4B-A0E4-835CD86249B7}" srcId="{F17ED61F-AA49-684B-B23F-C89A872584DA}" destId="{79D4555D-279E-454C-8CA9-65D04A2C292C}" srcOrd="1" destOrd="0" parTransId="{9791C3A7-D46A-B24D-80E7-326C745FD2C9}" sibTransId="{D75B7A93-C480-4A4D-A754-24DDA7DD6B41}"/>
    <dgm:cxn modelId="{CACC93AC-B13F-A643-8285-392A15A38EAB}" srcId="{6E403624-F8AA-CD41-95E2-AA87D7C1D75A}" destId="{06D1BE7A-1BD7-5F44-BC24-A4F9E9DDAD22}" srcOrd="1" destOrd="0" parTransId="{BE22A3BA-7E7C-3C47-B82E-BB32FB08D0B6}" sibTransId="{133D2963-643F-EF40-88ED-CF034C8BA257}"/>
    <dgm:cxn modelId="{5BF9EABB-1A97-E643-BF1B-09ADDF3246C2}" type="presOf" srcId="{79D4555D-279E-454C-8CA9-65D04A2C292C}" destId="{F46655EC-E263-7449-B20C-623ADD65153B}" srcOrd="0" destOrd="0" presId="urn:microsoft.com/office/officeart/2005/8/layout/vList6"/>
    <dgm:cxn modelId="{84612DD3-68DC-D543-8CDF-051A0F020C0D}" srcId="{F17ED61F-AA49-684B-B23F-C89A872584DA}" destId="{6E403624-F8AA-CD41-95E2-AA87D7C1D75A}" srcOrd="0" destOrd="0" parTransId="{8FABBA3C-F939-A641-88DD-D8A4A83D460A}" sibTransId="{9AF199C2-AA36-BC43-90A5-E7391A632754}"/>
    <dgm:cxn modelId="{D335CCDD-32A4-8448-93A0-3BAB2770A127}" type="presOf" srcId="{06D1BE7A-1BD7-5F44-BC24-A4F9E9DDAD22}" destId="{D9DA2825-9038-D947-B013-76B77ED96E71}" srcOrd="0" destOrd="1" presId="urn:microsoft.com/office/officeart/2005/8/layout/vList6"/>
    <dgm:cxn modelId="{030B5990-4078-1B45-BFC9-F59819E1ABFE}" type="presParOf" srcId="{68405C7B-6521-764D-994A-2578CA3DF9F4}" destId="{2D0315AA-6B4E-B046-938B-79973F548E78}" srcOrd="0" destOrd="0" presId="urn:microsoft.com/office/officeart/2005/8/layout/vList6"/>
    <dgm:cxn modelId="{A0A41BAF-014C-F24C-A381-C6596B045566}" type="presParOf" srcId="{2D0315AA-6B4E-B046-938B-79973F548E78}" destId="{1B9FE7C5-AA0F-4D44-B9CE-5776E3752B09}" srcOrd="0" destOrd="0" presId="urn:microsoft.com/office/officeart/2005/8/layout/vList6"/>
    <dgm:cxn modelId="{48E4C8EB-C8CB-234D-8F65-CF02E73BE80C}" type="presParOf" srcId="{2D0315AA-6B4E-B046-938B-79973F548E78}" destId="{D9DA2825-9038-D947-B013-76B77ED96E71}" srcOrd="1" destOrd="0" presId="urn:microsoft.com/office/officeart/2005/8/layout/vList6"/>
    <dgm:cxn modelId="{3BA7DD17-0676-864D-A79F-E920934CE528}" type="presParOf" srcId="{68405C7B-6521-764D-994A-2578CA3DF9F4}" destId="{284D6F13-DDF8-B24C-BA56-C26218B96DCD}" srcOrd="1" destOrd="0" presId="urn:microsoft.com/office/officeart/2005/8/layout/vList6"/>
    <dgm:cxn modelId="{368D8E92-B10F-7A41-A987-7C0B331ECFD8}" type="presParOf" srcId="{68405C7B-6521-764D-994A-2578CA3DF9F4}" destId="{D51DD73A-64CF-4443-952C-300423AD536C}" srcOrd="2" destOrd="0" presId="urn:microsoft.com/office/officeart/2005/8/layout/vList6"/>
    <dgm:cxn modelId="{A1FAC15B-F444-C64E-8590-EA54D55F886B}" type="presParOf" srcId="{D51DD73A-64CF-4443-952C-300423AD536C}" destId="{F46655EC-E263-7449-B20C-623ADD65153B}" srcOrd="0" destOrd="0" presId="urn:microsoft.com/office/officeart/2005/8/layout/vList6"/>
    <dgm:cxn modelId="{B5271984-7668-C341-9FB9-A3CFE6BEB252}" type="presParOf" srcId="{D51DD73A-64CF-4443-952C-300423AD536C}" destId="{0094A5B4-3D79-214B-8EFE-8A267FDF0445}"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08A398B-30B3-2140-9638-9A0CAFC57DF2}" type="doc">
      <dgm:prSet loTypeId="urn:microsoft.com/office/officeart/2005/8/layout/pyramid2" loCatId="" qsTypeId="urn:microsoft.com/office/officeart/2005/8/quickstyle/simple1" qsCatId="simple" csTypeId="urn:microsoft.com/office/officeart/2005/8/colors/accent1_2" csCatId="accent1" phldr="1"/>
      <dgm:spPr/>
    </dgm:pt>
    <dgm:pt modelId="{AAE5D8F7-0FB1-4F40-A980-FC0EE7A1D639}">
      <dgm:prSet phldrT="[Testo]"/>
      <dgm:spPr/>
      <dgm:t>
        <a:bodyPr/>
        <a:lstStyle/>
        <a:p>
          <a:r>
            <a:rPr lang="it-IT"/>
            <a:t>Gruppo 1: Alto rischio</a:t>
          </a:r>
        </a:p>
      </dgm:t>
    </dgm:pt>
    <dgm:pt modelId="{3F04C184-CCBF-CE43-872B-340F222DE05C}" type="parTrans" cxnId="{CA51570F-6346-E248-9DCA-C8B86CCD1847}">
      <dgm:prSet/>
      <dgm:spPr/>
      <dgm:t>
        <a:bodyPr/>
        <a:lstStyle/>
        <a:p>
          <a:endParaRPr lang="it-IT"/>
        </a:p>
      </dgm:t>
    </dgm:pt>
    <dgm:pt modelId="{06020982-2F4C-3A4E-9915-0AE649E30B82}" type="sibTrans" cxnId="{CA51570F-6346-E248-9DCA-C8B86CCD1847}">
      <dgm:prSet/>
      <dgm:spPr/>
      <dgm:t>
        <a:bodyPr/>
        <a:lstStyle/>
        <a:p>
          <a:endParaRPr lang="it-IT"/>
        </a:p>
      </dgm:t>
    </dgm:pt>
    <dgm:pt modelId="{FFE893B7-2996-564F-B49E-337F1702C893}">
      <dgm:prSet phldrT="[Testo]"/>
      <dgm:spPr/>
      <dgm:t>
        <a:bodyPr/>
        <a:lstStyle/>
        <a:p>
          <a:r>
            <a:rPr lang="it-IT"/>
            <a:t>Gruppo 2: Medio rischio</a:t>
          </a:r>
        </a:p>
      </dgm:t>
    </dgm:pt>
    <dgm:pt modelId="{0E6AEC83-EC79-E742-BA4F-4BF355A890A0}" type="parTrans" cxnId="{12A88A58-51EB-9643-941A-3D3F729B3D1E}">
      <dgm:prSet/>
      <dgm:spPr/>
      <dgm:t>
        <a:bodyPr/>
        <a:lstStyle/>
        <a:p>
          <a:endParaRPr lang="it-IT"/>
        </a:p>
      </dgm:t>
    </dgm:pt>
    <dgm:pt modelId="{F961411D-80DB-814F-84D4-73470C1EC78C}" type="sibTrans" cxnId="{12A88A58-51EB-9643-941A-3D3F729B3D1E}">
      <dgm:prSet/>
      <dgm:spPr/>
      <dgm:t>
        <a:bodyPr/>
        <a:lstStyle/>
        <a:p>
          <a:endParaRPr lang="it-IT"/>
        </a:p>
      </dgm:t>
    </dgm:pt>
    <dgm:pt modelId="{E394B685-F0E4-C646-9422-A7F484E02B5D}">
      <dgm:prSet phldrT="[Testo]"/>
      <dgm:spPr/>
      <dgm:t>
        <a:bodyPr/>
        <a:lstStyle/>
        <a:p>
          <a:r>
            <a:rPr lang="it-IT"/>
            <a:t>Gruppo 3: Basso rischio</a:t>
          </a:r>
        </a:p>
      </dgm:t>
    </dgm:pt>
    <dgm:pt modelId="{6AB218ED-4180-2F4C-A68F-4096D22D3DDE}" type="parTrans" cxnId="{6DE9553F-7C3F-DD4E-94BA-16AD583B5948}">
      <dgm:prSet/>
      <dgm:spPr/>
      <dgm:t>
        <a:bodyPr/>
        <a:lstStyle/>
        <a:p>
          <a:endParaRPr lang="it-IT"/>
        </a:p>
      </dgm:t>
    </dgm:pt>
    <dgm:pt modelId="{EEF629A1-14FA-654E-81DE-2DB49AF76599}" type="sibTrans" cxnId="{6DE9553F-7C3F-DD4E-94BA-16AD583B5948}">
      <dgm:prSet/>
      <dgm:spPr/>
      <dgm:t>
        <a:bodyPr/>
        <a:lstStyle/>
        <a:p>
          <a:endParaRPr lang="it-IT"/>
        </a:p>
      </dgm:t>
    </dgm:pt>
    <dgm:pt modelId="{644677FC-E388-B843-B162-1665403B3775}">
      <dgm:prSet phldrT="[Testo]"/>
      <dgm:spPr/>
      <dgm:t>
        <a:bodyPr/>
        <a:lstStyle/>
        <a:p>
          <a:r>
            <a:rPr lang="it-IT"/>
            <a:t>Gruppo 4: Rischio molto basso</a:t>
          </a:r>
        </a:p>
      </dgm:t>
    </dgm:pt>
    <dgm:pt modelId="{219170DF-1903-D946-AC0A-9E95991F3575}" type="parTrans" cxnId="{290480C3-1C0D-F444-B29D-28936F064838}">
      <dgm:prSet/>
      <dgm:spPr/>
      <dgm:t>
        <a:bodyPr/>
        <a:lstStyle/>
        <a:p>
          <a:endParaRPr lang="it-IT"/>
        </a:p>
      </dgm:t>
    </dgm:pt>
    <dgm:pt modelId="{B5C8E0FF-2083-924B-ACF5-794CB9810DDE}" type="sibTrans" cxnId="{290480C3-1C0D-F444-B29D-28936F064838}">
      <dgm:prSet/>
      <dgm:spPr/>
      <dgm:t>
        <a:bodyPr/>
        <a:lstStyle/>
        <a:p>
          <a:endParaRPr lang="it-IT"/>
        </a:p>
      </dgm:t>
    </dgm:pt>
    <dgm:pt modelId="{BFB5DBFD-32F3-C045-B59F-10D420FE7570}" type="pres">
      <dgm:prSet presAssocID="{B08A398B-30B3-2140-9638-9A0CAFC57DF2}" presName="compositeShape" presStyleCnt="0">
        <dgm:presLayoutVars>
          <dgm:dir/>
          <dgm:resizeHandles/>
        </dgm:presLayoutVars>
      </dgm:prSet>
      <dgm:spPr/>
    </dgm:pt>
    <dgm:pt modelId="{C9F7DBB8-1BE6-5948-9586-D90A90AA55A9}" type="pres">
      <dgm:prSet presAssocID="{B08A398B-30B3-2140-9638-9A0CAFC57DF2}" presName="pyramid" presStyleLbl="node1" presStyleIdx="0" presStyleCnt="1"/>
      <dgm:spPr>
        <a:solidFill>
          <a:srgbClr val="0070C0"/>
        </a:solidFill>
      </dgm:spPr>
    </dgm:pt>
    <dgm:pt modelId="{2D3B861F-2438-6644-9A97-B3BB0E491D3E}" type="pres">
      <dgm:prSet presAssocID="{B08A398B-30B3-2140-9638-9A0CAFC57DF2}" presName="theList" presStyleCnt="0"/>
      <dgm:spPr/>
    </dgm:pt>
    <dgm:pt modelId="{7A1D86D4-A25A-7941-9C39-FB986931DBF4}" type="pres">
      <dgm:prSet presAssocID="{AAE5D8F7-0FB1-4F40-A980-FC0EE7A1D639}" presName="aNode" presStyleLbl="fgAcc1" presStyleIdx="0" presStyleCnt="4">
        <dgm:presLayoutVars>
          <dgm:bulletEnabled val="1"/>
        </dgm:presLayoutVars>
      </dgm:prSet>
      <dgm:spPr/>
    </dgm:pt>
    <dgm:pt modelId="{A6525FAF-45EE-E549-B450-85D58CA8DED8}" type="pres">
      <dgm:prSet presAssocID="{AAE5D8F7-0FB1-4F40-A980-FC0EE7A1D639}" presName="aSpace" presStyleCnt="0"/>
      <dgm:spPr/>
    </dgm:pt>
    <dgm:pt modelId="{CEEC3A8B-F795-A644-B8E6-CDFA1F058816}" type="pres">
      <dgm:prSet presAssocID="{FFE893B7-2996-564F-B49E-337F1702C893}" presName="aNode" presStyleLbl="fgAcc1" presStyleIdx="1" presStyleCnt="4">
        <dgm:presLayoutVars>
          <dgm:bulletEnabled val="1"/>
        </dgm:presLayoutVars>
      </dgm:prSet>
      <dgm:spPr/>
    </dgm:pt>
    <dgm:pt modelId="{CAA69C1B-5F51-8544-A374-2341E2597E24}" type="pres">
      <dgm:prSet presAssocID="{FFE893B7-2996-564F-B49E-337F1702C893}" presName="aSpace" presStyleCnt="0"/>
      <dgm:spPr/>
    </dgm:pt>
    <dgm:pt modelId="{253FB27A-4E0B-BE4C-BDF8-DB68EAAFE628}" type="pres">
      <dgm:prSet presAssocID="{E394B685-F0E4-C646-9422-A7F484E02B5D}" presName="aNode" presStyleLbl="fgAcc1" presStyleIdx="2" presStyleCnt="4">
        <dgm:presLayoutVars>
          <dgm:bulletEnabled val="1"/>
        </dgm:presLayoutVars>
      </dgm:prSet>
      <dgm:spPr/>
    </dgm:pt>
    <dgm:pt modelId="{67B2358A-B142-274F-9958-E0EB0EB037C1}" type="pres">
      <dgm:prSet presAssocID="{E394B685-F0E4-C646-9422-A7F484E02B5D}" presName="aSpace" presStyleCnt="0"/>
      <dgm:spPr/>
    </dgm:pt>
    <dgm:pt modelId="{B5D32502-5332-FA40-B09F-D9A8C8433D28}" type="pres">
      <dgm:prSet presAssocID="{644677FC-E388-B843-B162-1665403B3775}" presName="aNode" presStyleLbl="fgAcc1" presStyleIdx="3" presStyleCnt="4">
        <dgm:presLayoutVars>
          <dgm:bulletEnabled val="1"/>
        </dgm:presLayoutVars>
      </dgm:prSet>
      <dgm:spPr/>
    </dgm:pt>
    <dgm:pt modelId="{7FBD82DD-C4F4-1A4D-9372-4C43C57F161E}" type="pres">
      <dgm:prSet presAssocID="{644677FC-E388-B843-B162-1665403B3775}" presName="aSpace" presStyleCnt="0"/>
      <dgm:spPr/>
    </dgm:pt>
  </dgm:ptLst>
  <dgm:cxnLst>
    <dgm:cxn modelId="{CA51570F-6346-E248-9DCA-C8B86CCD1847}" srcId="{B08A398B-30B3-2140-9638-9A0CAFC57DF2}" destId="{AAE5D8F7-0FB1-4F40-A980-FC0EE7A1D639}" srcOrd="0" destOrd="0" parTransId="{3F04C184-CCBF-CE43-872B-340F222DE05C}" sibTransId="{06020982-2F4C-3A4E-9915-0AE649E30B82}"/>
    <dgm:cxn modelId="{6DE9553F-7C3F-DD4E-94BA-16AD583B5948}" srcId="{B08A398B-30B3-2140-9638-9A0CAFC57DF2}" destId="{E394B685-F0E4-C646-9422-A7F484E02B5D}" srcOrd="2" destOrd="0" parTransId="{6AB218ED-4180-2F4C-A68F-4096D22D3DDE}" sibTransId="{EEF629A1-14FA-654E-81DE-2DB49AF76599}"/>
    <dgm:cxn modelId="{12A88A58-51EB-9643-941A-3D3F729B3D1E}" srcId="{B08A398B-30B3-2140-9638-9A0CAFC57DF2}" destId="{FFE893B7-2996-564F-B49E-337F1702C893}" srcOrd="1" destOrd="0" parTransId="{0E6AEC83-EC79-E742-BA4F-4BF355A890A0}" sibTransId="{F961411D-80DB-814F-84D4-73470C1EC78C}"/>
    <dgm:cxn modelId="{E3858160-B46D-2C47-BFB2-DB2E45875C6B}" type="presOf" srcId="{E394B685-F0E4-C646-9422-A7F484E02B5D}" destId="{253FB27A-4E0B-BE4C-BDF8-DB68EAAFE628}" srcOrd="0" destOrd="0" presId="urn:microsoft.com/office/officeart/2005/8/layout/pyramid2"/>
    <dgm:cxn modelId="{2BFD7B6F-C3C8-E048-A85A-BDA6CE022A8D}" type="presOf" srcId="{644677FC-E388-B843-B162-1665403B3775}" destId="{B5D32502-5332-FA40-B09F-D9A8C8433D28}" srcOrd="0" destOrd="0" presId="urn:microsoft.com/office/officeart/2005/8/layout/pyramid2"/>
    <dgm:cxn modelId="{3B2B1AA1-0FA7-5A41-B7B3-D2E028D46D41}" type="presOf" srcId="{AAE5D8F7-0FB1-4F40-A980-FC0EE7A1D639}" destId="{7A1D86D4-A25A-7941-9C39-FB986931DBF4}" srcOrd="0" destOrd="0" presId="urn:microsoft.com/office/officeart/2005/8/layout/pyramid2"/>
    <dgm:cxn modelId="{3F3563B0-760C-6740-BD43-90112F23BEBD}" type="presOf" srcId="{B08A398B-30B3-2140-9638-9A0CAFC57DF2}" destId="{BFB5DBFD-32F3-C045-B59F-10D420FE7570}" srcOrd="0" destOrd="0" presId="urn:microsoft.com/office/officeart/2005/8/layout/pyramid2"/>
    <dgm:cxn modelId="{5283EBB5-0233-834D-B8B6-ED660BAB069F}" type="presOf" srcId="{FFE893B7-2996-564F-B49E-337F1702C893}" destId="{CEEC3A8B-F795-A644-B8E6-CDFA1F058816}" srcOrd="0" destOrd="0" presId="urn:microsoft.com/office/officeart/2005/8/layout/pyramid2"/>
    <dgm:cxn modelId="{290480C3-1C0D-F444-B29D-28936F064838}" srcId="{B08A398B-30B3-2140-9638-9A0CAFC57DF2}" destId="{644677FC-E388-B843-B162-1665403B3775}" srcOrd="3" destOrd="0" parTransId="{219170DF-1903-D946-AC0A-9E95991F3575}" sibTransId="{B5C8E0FF-2083-924B-ACF5-794CB9810DDE}"/>
    <dgm:cxn modelId="{5D511DB2-BF40-6C45-A2CB-739325D4CBFF}" type="presParOf" srcId="{BFB5DBFD-32F3-C045-B59F-10D420FE7570}" destId="{C9F7DBB8-1BE6-5948-9586-D90A90AA55A9}" srcOrd="0" destOrd="0" presId="urn:microsoft.com/office/officeart/2005/8/layout/pyramid2"/>
    <dgm:cxn modelId="{736BF8FD-6C9A-6F40-911D-985AF334A521}" type="presParOf" srcId="{BFB5DBFD-32F3-C045-B59F-10D420FE7570}" destId="{2D3B861F-2438-6644-9A97-B3BB0E491D3E}" srcOrd="1" destOrd="0" presId="urn:microsoft.com/office/officeart/2005/8/layout/pyramid2"/>
    <dgm:cxn modelId="{B4C58508-5496-804C-92E1-7573AF11381C}" type="presParOf" srcId="{2D3B861F-2438-6644-9A97-B3BB0E491D3E}" destId="{7A1D86D4-A25A-7941-9C39-FB986931DBF4}" srcOrd="0" destOrd="0" presId="urn:microsoft.com/office/officeart/2005/8/layout/pyramid2"/>
    <dgm:cxn modelId="{5D55D4BA-2C35-944D-B095-7436965FF2E4}" type="presParOf" srcId="{2D3B861F-2438-6644-9A97-B3BB0E491D3E}" destId="{A6525FAF-45EE-E549-B450-85D58CA8DED8}" srcOrd="1" destOrd="0" presId="urn:microsoft.com/office/officeart/2005/8/layout/pyramid2"/>
    <dgm:cxn modelId="{3D14E31D-E9EA-3F4D-8FB0-4BF16E3795C3}" type="presParOf" srcId="{2D3B861F-2438-6644-9A97-B3BB0E491D3E}" destId="{CEEC3A8B-F795-A644-B8E6-CDFA1F058816}" srcOrd="2" destOrd="0" presId="urn:microsoft.com/office/officeart/2005/8/layout/pyramid2"/>
    <dgm:cxn modelId="{31BDB309-EFF6-0646-8C7F-8DBE9E008777}" type="presParOf" srcId="{2D3B861F-2438-6644-9A97-B3BB0E491D3E}" destId="{CAA69C1B-5F51-8544-A374-2341E2597E24}" srcOrd="3" destOrd="0" presId="urn:microsoft.com/office/officeart/2005/8/layout/pyramid2"/>
    <dgm:cxn modelId="{7ECE4E32-6AD9-E448-B0D0-2D0F7A56D63F}" type="presParOf" srcId="{2D3B861F-2438-6644-9A97-B3BB0E491D3E}" destId="{253FB27A-4E0B-BE4C-BDF8-DB68EAAFE628}" srcOrd="4" destOrd="0" presId="urn:microsoft.com/office/officeart/2005/8/layout/pyramid2"/>
    <dgm:cxn modelId="{69F78361-EB59-584A-AEB1-B7EACA1BE7AD}" type="presParOf" srcId="{2D3B861F-2438-6644-9A97-B3BB0E491D3E}" destId="{67B2358A-B142-274F-9958-E0EB0EB037C1}" srcOrd="5" destOrd="0" presId="urn:microsoft.com/office/officeart/2005/8/layout/pyramid2"/>
    <dgm:cxn modelId="{27C1804C-45A0-D640-902E-607E4FF45D54}" type="presParOf" srcId="{2D3B861F-2438-6644-9A97-B3BB0E491D3E}" destId="{B5D32502-5332-FA40-B09F-D9A8C8433D28}" srcOrd="6" destOrd="0" presId="urn:microsoft.com/office/officeart/2005/8/layout/pyramid2"/>
    <dgm:cxn modelId="{AF6EAF84-0D68-5949-A851-0582A9DD89A2}" type="presParOf" srcId="{2D3B861F-2438-6644-9A97-B3BB0E491D3E}" destId="{7FBD82DD-C4F4-1A4D-9372-4C43C57F161E}"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B15AEA3-BA60-2246-B086-8E446383D33A}" type="doc">
      <dgm:prSet loTypeId="urn:microsoft.com/office/officeart/2005/8/layout/hierarchy2" loCatId="" qsTypeId="urn:microsoft.com/office/officeart/2005/8/quickstyle/3d3" qsCatId="3D" csTypeId="urn:microsoft.com/office/officeart/2005/8/colors/accent1_2" csCatId="accent1" phldr="1"/>
      <dgm:spPr/>
      <dgm:t>
        <a:bodyPr/>
        <a:lstStyle/>
        <a:p>
          <a:endParaRPr lang="it-IT"/>
        </a:p>
      </dgm:t>
    </dgm:pt>
    <dgm:pt modelId="{43E1CE4E-DBE7-9249-AEE1-782DC3FD584C}">
      <dgm:prSet phldrT="[Testo]" custT="1"/>
      <dgm:spPr>
        <a:solidFill>
          <a:srgbClr val="0070C0"/>
        </a:solidFill>
      </dgm:spPr>
      <dgm:t>
        <a:bodyPr/>
        <a:lstStyle/>
        <a:p>
          <a:r>
            <a:rPr lang="it-IT" sz="1600" dirty="0"/>
            <a:t>Fattori condizionanti l'assetto dell'impresa</a:t>
          </a:r>
        </a:p>
      </dgm:t>
    </dgm:pt>
    <dgm:pt modelId="{EEC5FCFB-F6FD-8041-9BE6-C58D19A2DD31}" type="parTrans" cxnId="{439CCF88-F23B-F742-A0B3-648D97D26687}">
      <dgm:prSet/>
      <dgm:spPr/>
      <dgm:t>
        <a:bodyPr/>
        <a:lstStyle/>
        <a:p>
          <a:endParaRPr lang="it-IT"/>
        </a:p>
      </dgm:t>
    </dgm:pt>
    <dgm:pt modelId="{06870F44-B2FA-074E-AE93-93DB47774130}" type="sibTrans" cxnId="{439CCF88-F23B-F742-A0B3-648D97D26687}">
      <dgm:prSet/>
      <dgm:spPr/>
      <dgm:t>
        <a:bodyPr/>
        <a:lstStyle/>
        <a:p>
          <a:endParaRPr lang="it-IT"/>
        </a:p>
      </dgm:t>
    </dgm:pt>
    <dgm:pt modelId="{1ED942F7-0FD6-4541-87A3-9B6D3397F05F}">
      <dgm:prSet phldrT="[Testo]" custT="1"/>
      <dgm:spPr>
        <a:solidFill>
          <a:srgbClr val="0070C0"/>
        </a:solidFill>
      </dgm:spPr>
      <dgm:t>
        <a:bodyPr/>
        <a:lstStyle/>
        <a:p>
          <a:r>
            <a:rPr lang="it-IT" sz="1600"/>
            <a:t>Esterni</a:t>
          </a:r>
        </a:p>
      </dgm:t>
    </dgm:pt>
    <dgm:pt modelId="{54E0DE59-6917-5F49-B08A-F942E5013BB7}" type="parTrans" cxnId="{3B9D6357-2AD4-854C-938F-98CB15B75644}">
      <dgm:prSet/>
      <dgm:spPr/>
      <dgm:t>
        <a:bodyPr/>
        <a:lstStyle/>
        <a:p>
          <a:endParaRPr lang="it-IT"/>
        </a:p>
      </dgm:t>
    </dgm:pt>
    <dgm:pt modelId="{D5EA5AD5-3076-F540-A5E1-C94CCF48BC5D}" type="sibTrans" cxnId="{3B9D6357-2AD4-854C-938F-98CB15B75644}">
      <dgm:prSet/>
      <dgm:spPr/>
      <dgm:t>
        <a:bodyPr/>
        <a:lstStyle/>
        <a:p>
          <a:endParaRPr lang="it-IT"/>
        </a:p>
      </dgm:t>
    </dgm:pt>
    <dgm:pt modelId="{32D0E1D9-C628-1749-97D7-838482BBFA3B}">
      <dgm:prSet phldrT="[Testo]" custT="1"/>
      <dgm:spPr>
        <a:solidFill>
          <a:srgbClr val="0070C0"/>
        </a:solidFill>
      </dgm:spPr>
      <dgm:t>
        <a:bodyPr/>
        <a:lstStyle/>
        <a:p>
          <a:r>
            <a:rPr lang="it-IT" sz="1600"/>
            <a:t>Legislazione</a:t>
          </a:r>
        </a:p>
      </dgm:t>
    </dgm:pt>
    <dgm:pt modelId="{7B53511B-2C3E-B146-802F-22ED573CE8B1}" type="parTrans" cxnId="{A1B7BFDE-02F3-C941-9030-09D0F11B1B7F}">
      <dgm:prSet/>
      <dgm:spPr/>
      <dgm:t>
        <a:bodyPr/>
        <a:lstStyle/>
        <a:p>
          <a:endParaRPr lang="it-IT"/>
        </a:p>
      </dgm:t>
    </dgm:pt>
    <dgm:pt modelId="{8B20B7A2-FDD7-B84B-9492-6F8EEAEAF15C}" type="sibTrans" cxnId="{A1B7BFDE-02F3-C941-9030-09D0F11B1B7F}">
      <dgm:prSet/>
      <dgm:spPr/>
      <dgm:t>
        <a:bodyPr/>
        <a:lstStyle/>
        <a:p>
          <a:endParaRPr lang="it-IT"/>
        </a:p>
      </dgm:t>
    </dgm:pt>
    <dgm:pt modelId="{B380140E-390E-4343-91BF-B9595DB4603C}">
      <dgm:prSet phldrT="[Testo]" custT="1"/>
      <dgm:spPr>
        <a:solidFill>
          <a:srgbClr val="0070C0"/>
        </a:solidFill>
      </dgm:spPr>
      <dgm:t>
        <a:bodyPr/>
        <a:lstStyle/>
        <a:p>
          <a:r>
            <a:rPr lang="it-IT" sz="1600"/>
            <a:t>Pressioni del mercato</a:t>
          </a:r>
        </a:p>
      </dgm:t>
    </dgm:pt>
    <dgm:pt modelId="{DD13C081-DA99-C742-81FE-254C679DF66E}" type="parTrans" cxnId="{59801505-2085-CA4A-8A89-7276EE3D77EB}">
      <dgm:prSet/>
      <dgm:spPr/>
      <dgm:t>
        <a:bodyPr/>
        <a:lstStyle/>
        <a:p>
          <a:endParaRPr lang="it-IT"/>
        </a:p>
      </dgm:t>
    </dgm:pt>
    <dgm:pt modelId="{8F27CC73-9D3D-F341-9F74-99CD902C6964}" type="sibTrans" cxnId="{59801505-2085-CA4A-8A89-7276EE3D77EB}">
      <dgm:prSet/>
      <dgm:spPr/>
      <dgm:t>
        <a:bodyPr/>
        <a:lstStyle/>
        <a:p>
          <a:endParaRPr lang="it-IT"/>
        </a:p>
      </dgm:t>
    </dgm:pt>
    <dgm:pt modelId="{B9776D44-114F-9A4E-B784-50AEB58EB6D2}">
      <dgm:prSet phldrT="[Testo]" custT="1"/>
      <dgm:spPr>
        <a:solidFill>
          <a:srgbClr val="0070C0"/>
        </a:solidFill>
      </dgm:spPr>
      <dgm:t>
        <a:bodyPr/>
        <a:lstStyle/>
        <a:p>
          <a:r>
            <a:rPr lang="it-IT" sz="1600"/>
            <a:t>Interni</a:t>
          </a:r>
        </a:p>
      </dgm:t>
    </dgm:pt>
    <dgm:pt modelId="{772A7570-B049-D649-8030-81CA078798FE}" type="parTrans" cxnId="{65421B05-E341-7243-93BB-2C1145BC2FEE}">
      <dgm:prSet/>
      <dgm:spPr/>
      <dgm:t>
        <a:bodyPr/>
        <a:lstStyle/>
        <a:p>
          <a:endParaRPr lang="it-IT"/>
        </a:p>
      </dgm:t>
    </dgm:pt>
    <dgm:pt modelId="{AF6CE4C9-30C9-5345-8377-5DFE0DE09E4E}" type="sibTrans" cxnId="{65421B05-E341-7243-93BB-2C1145BC2FEE}">
      <dgm:prSet/>
      <dgm:spPr/>
      <dgm:t>
        <a:bodyPr/>
        <a:lstStyle/>
        <a:p>
          <a:endParaRPr lang="it-IT"/>
        </a:p>
      </dgm:t>
    </dgm:pt>
    <dgm:pt modelId="{93826EC8-9127-5542-AD76-6CF43BAB5C81}">
      <dgm:prSet phldrT="[Testo]" custT="1"/>
      <dgm:spPr>
        <a:solidFill>
          <a:srgbClr val="0070C0"/>
        </a:solidFill>
      </dgm:spPr>
      <dgm:t>
        <a:bodyPr/>
        <a:lstStyle/>
        <a:p>
          <a:r>
            <a:rPr lang="it-IT" sz="1600"/>
            <a:t>Tecnologia adottata</a:t>
          </a:r>
        </a:p>
      </dgm:t>
    </dgm:pt>
    <dgm:pt modelId="{AA237C3F-3140-8C49-B68F-72BC0CAAFB4D}" type="parTrans" cxnId="{32434DEE-5C40-8B40-B1CB-4DF2E5A8800D}">
      <dgm:prSet/>
      <dgm:spPr/>
      <dgm:t>
        <a:bodyPr/>
        <a:lstStyle/>
        <a:p>
          <a:endParaRPr lang="it-IT"/>
        </a:p>
      </dgm:t>
    </dgm:pt>
    <dgm:pt modelId="{C84FC787-22F8-0C4D-9EA2-1D26D9C7D243}" type="sibTrans" cxnId="{32434DEE-5C40-8B40-B1CB-4DF2E5A8800D}">
      <dgm:prSet/>
      <dgm:spPr/>
      <dgm:t>
        <a:bodyPr/>
        <a:lstStyle/>
        <a:p>
          <a:endParaRPr lang="it-IT"/>
        </a:p>
      </dgm:t>
    </dgm:pt>
    <dgm:pt modelId="{5DFC768E-4B23-0142-A1EE-F5A03A41AF8A}">
      <dgm:prSet phldrT="[Testo]" custT="1"/>
      <dgm:spPr>
        <a:solidFill>
          <a:srgbClr val="0070C0"/>
        </a:solidFill>
      </dgm:spPr>
      <dgm:t>
        <a:bodyPr/>
        <a:lstStyle/>
        <a:p>
          <a:r>
            <a:rPr lang="it-IT" sz="1600"/>
            <a:t>Contesto territoriale</a:t>
          </a:r>
        </a:p>
      </dgm:t>
    </dgm:pt>
    <dgm:pt modelId="{8EFBF177-4FC4-5747-8BCF-3F29561A7E6C}" type="parTrans" cxnId="{17A72E47-6566-3840-BA25-0A30D15E5B7C}">
      <dgm:prSet/>
      <dgm:spPr/>
      <dgm:t>
        <a:bodyPr/>
        <a:lstStyle/>
        <a:p>
          <a:endParaRPr lang="it-IT"/>
        </a:p>
      </dgm:t>
    </dgm:pt>
    <dgm:pt modelId="{27BBA1FE-FB30-AD43-B21F-B157F0DFC20B}" type="sibTrans" cxnId="{17A72E47-6566-3840-BA25-0A30D15E5B7C}">
      <dgm:prSet/>
      <dgm:spPr/>
      <dgm:t>
        <a:bodyPr/>
        <a:lstStyle/>
        <a:p>
          <a:endParaRPr lang="it-IT"/>
        </a:p>
      </dgm:t>
    </dgm:pt>
    <dgm:pt modelId="{F9163A11-7A34-1B45-8E6A-8753899CE867}">
      <dgm:prSet phldrT="[Testo]" custT="1"/>
      <dgm:spPr>
        <a:solidFill>
          <a:srgbClr val="0070C0"/>
        </a:solidFill>
      </dgm:spPr>
      <dgm:t>
        <a:bodyPr/>
        <a:lstStyle/>
        <a:p>
          <a:r>
            <a:rPr lang="it-IT" sz="1600"/>
            <a:t>Tecnologia disponibile</a:t>
          </a:r>
        </a:p>
      </dgm:t>
    </dgm:pt>
    <dgm:pt modelId="{BE682B02-9E07-2741-8142-F7734A5D84B2}" type="parTrans" cxnId="{370E2CAA-7083-384B-A85E-99FCF0FF894D}">
      <dgm:prSet/>
      <dgm:spPr/>
      <dgm:t>
        <a:bodyPr/>
        <a:lstStyle/>
        <a:p>
          <a:endParaRPr lang="it-IT"/>
        </a:p>
      </dgm:t>
    </dgm:pt>
    <dgm:pt modelId="{E6A479B0-0097-CD47-88B9-B73BBE2DCA3C}" type="sibTrans" cxnId="{370E2CAA-7083-384B-A85E-99FCF0FF894D}">
      <dgm:prSet/>
      <dgm:spPr/>
      <dgm:t>
        <a:bodyPr/>
        <a:lstStyle/>
        <a:p>
          <a:endParaRPr lang="it-IT"/>
        </a:p>
      </dgm:t>
    </dgm:pt>
    <dgm:pt modelId="{E9C130D0-AAC0-3447-AC45-C35AA31CFCBE}">
      <dgm:prSet phldrT="[Testo]" custT="1"/>
      <dgm:spPr>
        <a:solidFill>
          <a:srgbClr val="0070C0"/>
        </a:solidFill>
      </dgm:spPr>
      <dgm:t>
        <a:bodyPr/>
        <a:lstStyle/>
        <a:p>
          <a:r>
            <a:rPr lang="it-IT" sz="1600"/>
            <a:t>Management</a:t>
          </a:r>
        </a:p>
      </dgm:t>
    </dgm:pt>
    <dgm:pt modelId="{71852AF9-9B98-6B44-AFA0-41251EC6DA30}" type="parTrans" cxnId="{4EC9E751-17DE-A141-870B-F4B86E7292DF}">
      <dgm:prSet/>
      <dgm:spPr/>
      <dgm:t>
        <a:bodyPr/>
        <a:lstStyle/>
        <a:p>
          <a:endParaRPr lang="it-IT"/>
        </a:p>
      </dgm:t>
    </dgm:pt>
    <dgm:pt modelId="{3DD1E19A-3237-4141-AE3F-E46098F96CD0}" type="sibTrans" cxnId="{4EC9E751-17DE-A141-870B-F4B86E7292DF}">
      <dgm:prSet/>
      <dgm:spPr/>
      <dgm:t>
        <a:bodyPr/>
        <a:lstStyle/>
        <a:p>
          <a:endParaRPr lang="it-IT"/>
        </a:p>
      </dgm:t>
    </dgm:pt>
    <dgm:pt modelId="{43262994-328F-E843-9DBC-F8C819FBCD58}">
      <dgm:prSet phldrT="[Testo]" custT="1"/>
      <dgm:spPr>
        <a:solidFill>
          <a:srgbClr val="0070C0"/>
        </a:solidFill>
      </dgm:spPr>
      <dgm:t>
        <a:bodyPr/>
        <a:lstStyle/>
        <a:p>
          <a:r>
            <a:rPr lang="it-IT" sz="1600"/>
            <a:t>Ingegnerizzazione dei processi</a:t>
          </a:r>
        </a:p>
      </dgm:t>
    </dgm:pt>
    <dgm:pt modelId="{06A5D61B-0051-EB45-98FA-3FE51CF80140}" type="parTrans" cxnId="{4F76B97C-DF02-2542-AE82-676044E8E64A}">
      <dgm:prSet/>
      <dgm:spPr/>
      <dgm:t>
        <a:bodyPr/>
        <a:lstStyle/>
        <a:p>
          <a:endParaRPr lang="it-IT"/>
        </a:p>
      </dgm:t>
    </dgm:pt>
    <dgm:pt modelId="{275A45AC-2EC5-684F-A1FF-4B2630BC8C8E}" type="sibTrans" cxnId="{4F76B97C-DF02-2542-AE82-676044E8E64A}">
      <dgm:prSet/>
      <dgm:spPr/>
      <dgm:t>
        <a:bodyPr/>
        <a:lstStyle/>
        <a:p>
          <a:endParaRPr lang="it-IT"/>
        </a:p>
      </dgm:t>
    </dgm:pt>
    <dgm:pt modelId="{8FCE8E1A-743C-F44C-82EA-837DF45153A9}">
      <dgm:prSet phldrT="[Testo]" custT="1"/>
      <dgm:spPr>
        <a:solidFill>
          <a:srgbClr val="0070C0"/>
        </a:solidFill>
      </dgm:spPr>
      <dgm:t>
        <a:bodyPr/>
        <a:lstStyle/>
        <a:p>
          <a:r>
            <a:rPr lang="it-IT" sz="1600"/>
            <a:t>Formazione del personale</a:t>
          </a:r>
        </a:p>
      </dgm:t>
    </dgm:pt>
    <dgm:pt modelId="{740EFEA0-74DF-7549-8FE7-BCA76A400A47}" type="parTrans" cxnId="{56970895-E31D-7642-AC72-BDE514D05051}">
      <dgm:prSet/>
      <dgm:spPr/>
      <dgm:t>
        <a:bodyPr/>
        <a:lstStyle/>
        <a:p>
          <a:endParaRPr lang="it-IT"/>
        </a:p>
      </dgm:t>
    </dgm:pt>
    <dgm:pt modelId="{8EFD116A-132E-F844-81D8-284164804EC7}" type="sibTrans" cxnId="{56970895-E31D-7642-AC72-BDE514D05051}">
      <dgm:prSet/>
      <dgm:spPr/>
      <dgm:t>
        <a:bodyPr/>
        <a:lstStyle/>
        <a:p>
          <a:endParaRPr lang="it-IT"/>
        </a:p>
      </dgm:t>
    </dgm:pt>
    <dgm:pt modelId="{E934E3A7-FC52-0445-B98E-FE65DD7C5EDA}">
      <dgm:prSet phldrT="[Testo]" custT="1"/>
      <dgm:spPr>
        <a:solidFill>
          <a:srgbClr val="0070C0"/>
        </a:solidFill>
      </dgm:spPr>
      <dgm:t>
        <a:bodyPr/>
        <a:lstStyle/>
        <a:p>
          <a:r>
            <a:rPr lang="it-IT" sz="1600"/>
            <a:t>...</a:t>
          </a:r>
        </a:p>
      </dgm:t>
    </dgm:pt>
    <dgm:pt modelId="{CBEAB8CD-3D30-374B-A6B0-73F16EACC7B8}" type="parTrans" cxnId="{2E1B691D-AE62-E144-B3EE-6FA729BA9C64}">
      <dgm:prSet/>
      <dgm:spPr/>
      <dgm:t>
        <a:bodyPr/>
        <a:lstStyle/>
        <a:p>
          <a:endParaRPr lang="it-IT"/>
        </a:p>
      </dgm:t>
    </dgm:pt>
    <dgm:pt modelId="{6CD985A3-E2DD-D943-BBC2-101CFFA93258}" type="sibTrans" cxnId="{2E1B691D-AE62-E144-B3EE-6FA729BA9C64}">
      <dgm:prSet/>
      <dgm:spPr/>
      <dgm:t>
        <a:bodyPr/>
        <a:lstStyle/>
        <a:p>
          <a:endParaRPr lang="it-IT"/>
        </a:p>
      </dgm:t>
    </dgm:pt>
    <dgm:pt modelId="{32C8A567-49F5-DF44-8464-08D38FE31FCF}">
      <dgm:prSet phldrT="[Testo]" custT="1"/>
      <dgm:spPr>
        <a:solidFill>
          <a:srgbClr val="0070C0"/>
        </a:solidFill>
      </dgm:spPr>
      <dgm:t>
        <a:bodyPr/>
        <a:lstStyle/>
        <a:p>
          <a:r>
            <a:rPr lang="it-IT" sz="1600"/>
            <a:t>...</a:t>
          </a:r>
        </a:p>
      </dgm:t>
    </dgm:pt>
    <dgm:pt modelId="{BD225E27-04C9-CD42-8BDC-C29F73533598}" type="parTrans" cxnId="{52E478C6-75A8-FB48-9826-241638D7470A}">
      <dgm:prSet/>
      <dgm:spPr/>
      <dgm:t>
        <a:bodyPr/>
        <a:lstStyle/>
        <a:p>
          <a:endParaRPr lang="it-IT"/>
        </a:p>
      </dgm:t>
    </dgm:pt>
    <dgm:pt modelId="{0EBE0DA7-F431-2740-B181-2E85A4A24C27}" type="sibTrans" cxnId="{52E478C6-75A8-FB48-9826-241638D7470A}">
      <dgm:prSet/>
      <dgm:spPr/>
      <dgm:t>
        <a:bodyPr/>
        <a:lstStyle/>
        <a:p>
          <a:endParaRPr lang="it-IT"/>
        </a:p>
      </dgm:t>
    </dgm:pt>
    <dgm:pt modelId="{57B741BF-21BF-E441-8FCE-9D6CA718779F}" type="pres">
      <dgm:prSet presAssocID="{AB15AEA3-BA60-2246-B086-8E446383D33A}" presName="diagram" presStyleCnt="0">
        <dgm:presLayoutVars>
          <dgm:chPref val="1"/>
          <dgm:dir/>
          <dgm:animOne val="branch"/>
          <dgm:animLvl val="lvl"/>
          <dgm:resizeHandles val="exact"/>
        </dgm:presLayoutVars>
      </dgm:prSet>
      <dgm:spPr/>
    </dgm:pt>
    <dgm:pt modelId="{D9B3D369-73AD-9B49-A2AF-5F410C4641B3}" type="pres">
      <dgm:prSet presAssocID="{43E1CE4E-DBE7-9249-AEE1-782DC3FD584C}" presName="root1" presStyleCnt="0"/>
      <dgm:spPr/>
    </dgm:pt>
    <dgm:pt modelId="{0268E379-7430-A743-B7E5-CFF945FBF557}" type="pres">
      <dgm:prSet presAssocID="{43E1CE4E-DBE7-9249-AEE1-782DC3FD584C}" presName="LevelOneTextNode" presStyleLbl="node0" presStyleIdx="0" presStyleCnt="1" custScaleX="262000" custScaleY="200702">
        <dgm:presLayoutVars>
          <dgm:chPref val="3"/>
        </dgm:presLayoutVars>
      </dgm:prSet>
      <dgm:spPr/>
    </dgm:pt>
    <dgm:pt modelId="{0090AB0B-B610-6349-ADDE-73DE2721BCB5}" type="pres">
      <dgm:prSet presAssocID="{43E1CE4E-DBE7-9249-AEE1-782DC3FD584C}" presName="level2hierChild" presStyleCnt="0"/>
      <dgm:spPr/>
    </dgm:pt>
    <dgm:pt modelId="{8A7ACD7A-89AD-1841-B7C8-C99FDB303C6D}" type="pres">
      <dgm:prSet presAssocID="{54E0DE59-6917-5F49-B08A-F942E5013BB7}" presName="conn2-1" presStyleLbl="parChTrans1D2" presStyleIdx="0" presStyleCnt="2"/>
      <dgm:spPr/>
    </dgm:pt>
    <dgm:pt modelId="{66F289DC-4670-4A46-BDE1-1AD3C0A241AA}" type="pres">
      <dgm:prSet presAssocID="{54E0DE59-6917-5F49-B08A-F942E5013BB7}" presName="connTx" presStyleLbl="parChTrans1D2" presStyleIdx="0" presStyleCnt="2"/>
      <dgm:spPr/>
    </dgm:pt>
    <dgm:pt modelId="{72854EA7-9521-9C45-B0C4-8D118DF08FFE}" type="pres">
      <dgm:prSet presAssocID="{1ED942F7-0FD6-4541-87A3-9B6D3397F05F}" presName="root2" presStyleCnt="0"/>
      <dgm:spPr/>
    </dgm:pt>
    <dgm:pt modelId="{D7CE8CEB-2F1A-BD4B-BC73-03007E935F78}" type="pres">
      <dgm:prSet presAssocID="{1ED942F7-0FD6-4541-87A3-9B6D3397F05F}" presName="LevelTwoTextNode" presStyleLbl="node2" presStyleIdx="0" presStyleCnt="2" custScaleX="262000" custScaleY="160906">
        <dgm:presLayoutVars>
          <dgm:chPref val="3"/>
        </dgm:presLayoutVars>
      </dgm:prSet>
      <dgm:spPr/>
    </dgm:pt>
    <dgm:pt modelId="{8A27C8D5-6C25-884C-979C-EFC291C8349E}" type="pres">
      <dgm:prSet presAssocID="{1ED942F7-0FD6-4541-87A3-9B6D3397F05F}" presName="level3hierChild" presStyleCnt="0"/>
      <dgm:spPr/>
    </dgm:pt>
    <dgm:pt modelId="{04212BF1-0678-D74C-AFE6-5BE5EDDF2CA1}" type="pres">
      <dgm:prSet presAssocID="{7B53511B-2C3E-B146-802F-22ED573CE8B1}" presName="conn2-1" presStyleLbl="parChTrans1D3" presStyleIdx="0" presStyleCnt="10"/>
      <dgm:spPr/>
    </dgm:pt>
    <dgm:pt modelId="{74A1F5F6-0EA6-AC4D-9288-E3E2055EAC69}" type="pres">
      <dgm:prSet presAssocID="{7B53511B-2C3E-B146-802F-22ED573CE8B1}" presName="connTx" presStyleLbl="parChTrans1D3" presStyleIdx="0" presStyleCnt="10"/>
      <dgm:spPr/>
    </dgm:pt>
    <dgm:pt modelId="{B935352A-C215-804A-9335-E07A6A922EC7}" type="pres">
      <dgm:prSet presAssocID="{32D0E1D9-C628-1749-97D7-838482BBFA3B}" presName="root2" presStyleCnt="0"/>
      <dgm:spPr/>
    </dgm:pt>
    <dgm:pt modelId="{ABAC1278-1744-DD46-8C75-90CF6CC9789E}" type="pres">
      <dgm:prSet presAssocID="{32D0E1D9-C628-1749-97D7-838482BBFA3B}" presName="LevelTwoTextNode" presStyleLbl="node3" presStyleIdx="0" presStyleCnt="10" custScaleX="262000">
        <dgm:presLayoutVars>
          <dgm:chPref val="3"/>
        </dgm:presLayoutVars>
      </dgm:prSet>
      <dgm:spPr/>
    </dgm:pt>
    <dgm:pt modelId="{CD329B9E-786A-9B42-B828-6AEE73A43A42}" type="pres">
      <dgm:prSet presAssocID="{32D0E1D9-C628-1749-97D7-838482BBFA3B}" presName="level3hierChild" presStyleCnt="0"/>
      <dgm:spPr/>
    </dgm:pt>
    <dgm:pt modelId="{79FEA751-AFEB-D245-A252-B39227A01BE9}" type="pres">
      <dgm:prSet presAssocID="{DD13C081-DA99-C742-81FE-254C679DF66E}" presName="conn2-1" presStyleLbl="parChTrans1D3" presStyleIdx="1" presStyleCnt="10"/>
      <dgm:spPr/>
    </dgm:pt>
    <dgm:pt modelId="{EC61DABF-1FCB-D049-A10A-4FCDB0E5073F}" type="pres">
      <dgm:prSet presAssocID="{DD13C081-DA99-C742-81FE-254C679DF66E}" presName="connTx" presStyleLbl="parChTrans1D3" presStyleIdx="1" presStyleCnt="10"/>
      <dgm:spPr/>
    </dgm:pt>
    <dgm:pt modelId="{DBC83CC4-B09E-C742-A387-2FBBACBC06E8}" type="pres">
      <dgm:prSet presAssocID="{B380140E-390E-4343-91BF-B9595DB4603C}" presName="root2" presStyleCnt="0"/>
      <dgm:spPr/>
    </dgm:pt>
    <dgm:pt modelId="{A9F332A5-5846-4143-B193-713A5198F708}" type="pres">
      <dgm:prSet presAssocID="{B380140E-390E-4343-91BF-B9595DB4603C}" presName="LevelTwoTextNode" presStyleLbl="node3" presStyleIdx="1" presStyleCnt="10" custScaleX="262000">
        <dgm:presLayoutVars>
          <dgm:chPref val="3"/>
        </dgm:presLayoutVars>
      </dgm:prSet>
      <dgm:spPr/>
    </dgm:pt>
    <dgm:pt modelId="{D58B4555-070E-7B42-A227-1C622BA7646A}" type="pres">
      <dgm:prSet presAssocID="{B380140E-390E-4343-91BF-B9595DB4603C}" presName="level3hierChild" presStyleCnt="0"/>
      <dgm:spPr/>
    </dgm:pt>
    <dgm:pt modelId="{66441C17-232A-024B-8722-F4D6D4030A2D}" type="pres">
      <dgm:prSet presAssocID="{8EFBF177-4FC4-5747-8BCF-3F29561A7E6C}" presName="conn2-1" presStyleLbl="parChTrans1D3" presStyleIdx="2" presStyleCnt="10"/>
      <dgm:spPr/>
    </dgm:pt>
    <dgm:pt modelId="{347A754C-4E5D-F042-9F7C-E60B3455E34E}" type="pres">
      <dgm:prSet presAssocID="{8EFBF177-4FC4-5747-8BCF-3F29561A7E6C}" presName="connTx" presStyleLbl="parChTrans1D3" presStyleIdx="2" presStyleCnt="10"/>
      <dgm:spPr/>
    </dgm:pt>
    <dgm:pt modelId="{A1502340-6A72-7843-ACF3-E13864E0B789}" type="pres">
      <dgm:prSet presAssocID="{5DFC768E-4B23-0142-A1EE-F5A03A41AF8A}" presName="root2" presStyleCnt="0"/>
      <dgm:spPr/>
    </dgm:pt>
    <dgm:pt modelId="{6694CE57-FF34-E747-9ACB-FD7E53B8480F}" type="pres">
      <dgm:prSet presAssocID="{5DFC768E-4B23-0142-A1EE-F5A03A41AF8A}" presName="LevelTwoTextNode" presStyleLbl="node3" presStyleIdx="2" presStyleCnt="10" custScaleX="262000">
        <dgm:presLayoutVars>
          <dgm:chPref val="3"/>
        </dgm:presLayoutVars>
      </dgm:prSet>
      <dgm:spPr/>
    </dgm:pt>
    <dgm:pt modelId="{980B6815-F191-9044-97A6-65082F380DF1}" type="pres">
      <dgm:prSet presAssocID="{5DFC768E-4B23-0142-A1EE-F5A03A41AF8A}" presName="level3hierChild" presStyleCnt="0"/>
      <dgm:spPr/>
    </dgm:pt>
    <dgm:pt modelId="{6524BF71-D6A4-0A45-8A92-4EC449E57F90}" type="pres">
      <dgm:prSet presAssocID="{BE682B02-9E07-2741-8142-F7734A5D84B2}" presName="conn2-1" presStyleLbl="parChTrans1D3" presStyleIdx="3" presStyleCnt="10"/>
      <dgm:spPr/>
    </dgm:pt>
    <dgm:pt modelId="{4C60D878-D51C-AE42-92A1-28AA980CA930}" type="pres">
      <dgm:prSet presAssocID="{BE682B02-9E07-2741-8142-F7734A5D84B2}" presName="connTx" presStyleLbl="parChTrans1D3" presStyleIdx="3" presStyleCnt="10"/>
      <dgm:spPr/>
    </dgm:pt>
    <dgm:pt modelId="{0111FFD6-BD3A-DF48-BF1B-A9CB80FF1029}" type="pres">
      <dgm:prSet presAssocID="{F9163A11-7A34-1B45-8E6A-8753899CE867}" presName="root2" presStyleCnt="0"/>
      <dgm:spPr/>
    </dgm:pt>
    <dgm:pt modelId="{4CB33277-C408-524D-AC75-2DE22A5101A1}" type="pres">
      <dgm:prSet presAssocID="{F9163A11-7A34-1B45-8E6A-8753899CE867}" presName="LevelTwoTextNode" presStyleLbl="node3" presStyleIdx="3" presStyleCnt="10" custScaleX="262000">
        <dgm:presLayoutVars>
          <dgm:chPref val="3"/>
        </dgm:presLayoutVars>
      </dgm:prSet>
      <dgm:spPr/>
    </dgm:pt>
    <dgm:pt modelId="{C06C6610-BEBF-894A-874E-E441853BAE64}" type="pres">
      <dgm:prSet presAssocID="{F9163A11-7A34-1B45-8E6A-8753899CE867}" presName="level3hierChild" presStyleCnt="0"/>
      <dgm:spPr/>
    </dgm:pt>
    <dgm:pt modelId="{25807EF9-527A-D54B-B792-D3FED0C311D1}" type="pres">
      <dgm:prSet presAssocID="{CBEAB8CD-3D30-374B-A6B0-73F16EACC7B8}" presName="conn2-1" presStyleLbl="parChTrans1D3" presStyleIdx="4" presStyleCnt="10"/>
      <dgm:spPr/>
    </dgm:pt>
    <dgm:pt modelId="{73D59EA0-8FCA-104D-A380-644010101EFB}" type="pres">
      <dgm:prSet presAssocID="{CBEAB8CD-3D30-374B-A6B0-73F16EACC7B8}" presName="connTx" presStyleLbl="parChTrans1D3" presStyleIdx="4" presStyleCnt="10"/>
      <dgm:spPr/>
    </dgm:pt>
    <dgm:pt modelId="{B97410A6-1C16-984F-92E6-73077C6BD401}" type="pres">
      <dgm:prSet presAssocID="{E934E3A7-FC52-0445-B98E-FE65DD7C5EDA}" presName="root2" presStyleCnt="0"/>
      <dgm:spPr/>
    </dgm:pt>
    <dgm:pt modelId="{1A0A2533-DB5F-1449-99A2-3A95F76C9BEB}" type="pres">
      <dgm:prSet presAssocID="{E934E3A7-FC52-0445-B98E-FE65DD7C5EDA}" presName="LevelTwoTextNode" presStyleLbl="node3" presStyleIdx="4" presStyleCnt="10" custScaleX="262000">
        <dgm:presLayoutVars>
          <dgm:chPref val="3"/>
        </dgm:presLayoutVars>
      </dgm:prSet>
      <dgm:spPr/>
    </dgm:pt>
    <dgm:pt modelId="{002E1306-9B8B-5A49-9CF7-465F1D840A49}" type="pres">
      <dgm:prSet presAssocID="{E934E3A7-FC52-0445-B98E-FE65DD7C5EDA}" presName="level3hierChild" presStyleCnt="0"/>
      <dgm:spPr/>
    </dgm:pt>
    <dgm:pt modelId="{8938BD66-D692-5B47-B28D-78B6510F1CA1}" type="pres">
      <dgm:prSet presAssocID="{772A7570-B049-D649-8030-81CA078798FE}" presName="conn2-1" presStyleLbl="parChTrans1D2" presStyleIdx="1" presStyleCnt="2"/>
      <dgm:spPr/>
    </dgm:pt>
    <dgm:pt modelId="{9550E4BC-0547-2644-95EB-AC6C8C8F12D5}" type="pres">
      <dgm:prSet presAssocID="{772A7570-B049-D649-8030-81CA078798FE}" presName="connTx" presStyleLbl="parChTrans1D2" presStyleIdx="1" presStyleCnt="2"/>
      <dgm:spPr/>
    </dgm:pt>
    <dgm:pt modelId="{5997993E-30AD-2A48-9C21-E5C16DAE0DBB}" type="pres">
      <dgm:prSet presAssocID="{B9776D44-114F-9A4E-B784-50AEB58EB6D2}" presName="root2" presStyleCnt="0"/>
      <dgm:spPr/>
    </dgm:pt>
    <dgm:pt modelId="{E15B5910-F05F-E748-B730-5BA7BDB9228E}" type="pres">
      <dgm:prSet presAssocID="{B9776D44-114F-9A4E-B784-50AEB58EB6D2}" presName="LevelTwoTextNode" presStyleLbl="node2" presStyleIdx="1" presStyleCnt="2" custScaleX="262000" custScaleY="158489">
        <dgm:presLayoutVars>
          <dgm:chPref val="3"/>
        </dgm:presLayoutVars>
      </dgm:prSet>
      <dgm:spPr/>
    </dgm:pt>
    <dgm:pt modelId="{ADD52FB4-8A88-9C40-B3D9-395F1AE2D320}" type="pres">
      <dgm:prSet presAssocID="{B9776D44-114F-9A4E-B784-50AEB58EB6D2}" presName="level3hierChild" presStyleCnt="0"/>
      <dgm:spPr/>
    </dgm:pt>
    <dgm:pt modelId="{EF3ECDB8-8E36-E648-9B82-0EE608A8EC88}" type="pres">
      <dgm:prSet presAssocID="{71852AF9-9B98-6B44-AFA0-41251EC6DA30}" presName="conn2-1" presStyleLbl="parChTrans1D3" presStyleIdx="5" presStyleCnt="10"/>
      <dgm:spPr/>
    </dgm:pt>
    <dgm:pt modelId="{4C4D4872-D3B0-1B4D-AD72-9D49E311BC6B}" type="pres">
      <dgm:prSet presAssocID="{71852AF9-9B98-6B44-AFA0-41251EC6DA30}" presName="connTx" presStyleLbl="parChTrans1D3" presStyleIdx="5" presStyleCnt="10"/>
      <dgm:spPr/>
    </dgm:pt>
    <dgm:pt modelId="{B88E728D-7E83-EB42-B349-3D84DB02F63B}" type="pres">
      <dgm:prSet presAssocID="{E9C130D0-AAC0-3447-AC45-C35AA31CFCBE}" presName="root2" presStyleCnt="0"/>
      <dgm:spPr/>
    </dgm:pt>
    <dgm:pt modelId="{EF87B399-5313-6846-80B5-7670FC2C65B4}" type="pres">
      <dgm:prSet presAssocID="{E9C130D0-AAC0-3447-AC45-C35AA31CFCBE}" presName="LevelTwoTextNode" presStyleLbl="node3" presStyleIdx="5" presStyleCnt="10" custScaleX="262000">
        <dgm:presLayoutVars>
          <dgm:chPref val="3"/>
        </dgm:presLayoutVars>
      </dgm:prSet>
      <dgm:spPr/>
    </dgm:pt>
    <dgm:pt modelId="{6E6B8078-A9FF-3C4F-9424-76F5A6CE3840}" type="pres">
      <dgm:prSet presAssocID="{E9C130D0-AAC0-3447-AC45-C35AA31CFCBE}" presName="level3hierChild" presStyleCnt="0"/>
      <dgm:spPr/>
    </dgm:pt>
    <dgm:pt modelId="{0AE8BE0E-53BB-7144-9C0A-C7CF65A129AB}" type="pres">
      <dgm:prSet presAssocID="{06A5D61B-0051-EB45-98FA-3FE51CF80140}" presName="conn2-1" presStyleLbl="parChTrans1D3" presStyleIdx="6" presStyleCnt="10"/>
      <dgm:spPr/>
    </dgm:pt>
    <dgm:pt modelId="{6901954A-A688-0345-8059-62E2C84A4FB9}" type="pres">
      <dgm:prSet presAssocID="{06A5D61B-0051-EB45-98FA-3FE51CF80140}" presName="connTx" presStyleLbl="parChTrans1D3" presStyleIdx="6" presStyleCnt="10"/>
      <dgm:spPr/>
    </dgm:pt>
    <dgm:pt modelId="{6A065A8A-BB99-F84D-AABA-B9B4217952B1}" type="pres">
      <dgm:prSet presAssocID="{43262994-328F-E843-9DBC-F8C819FBCD58}" presName="root2" presStyleCnt="0"/>
      <dgm:spPr/>
    </dgm:pt>
    <dgm:pt modelId="{AC071400-F0B1-4B4E-BDF7-063A3919B4B1}" type="pres">
      <dgm:prSet presAssocID="{43262994-328F-E843-9DBC-F8C819FBCD58}" presName="LevelTwoTextNode" presStyleLbl="node3" presStyleIdx="6" presStyleCnt="10" custScaleX="262000">
        <dgm:presLayoutVars>
          <dgm:chPref val="3"/>
        </dgm:presLayoutVars>
      </dgm:prSet>
      <dgm:spPr/>
    </dgm:pt>
    <dgm:pt modelId="{8772D3C5-0022-C844-9786-FF6093641F83}" type="pres">
      <dgm:prSet presAssocID="{43262994-328F-E843-9DBC-F8C819FBCD58}" presName="level3hierChild" presStyleCnt="0"/>
      <dgm:spPr/>
    </dgm:pt>
    <dgm:pt modelId="{F3CD7044-5549-A74D-8845-455287D1E79E}" type="pres">
      <dgm:prSet presAssocID="{740EFEA0-74DF-7549-8FE7-BCA76A400A47}" presName="conn2-1" presStyleLbl="parChTrans1D3" presStyleIdx="7" presStyleCnt="10"/>
      <dgm:spPr/>
    </dgm:pt>
    <dgm:pt modelId="{9836BD58-2398-C440-9568-EE488B305F01}" type="pres">
      <dgm:prSet presAssocID="{740EFEA0-74DF-7549-8FE7-BCA76A400A47}" presName="connTx" presStyleLbl="parChTrans1D3" presStyleIdx="7" presStyleCnt="10"/>
      <dgm:spPr/>
    </dgm:pt>
    <dgm:pt modelId="{6DF3EFB5-0469-B844-8E4B-04572A044E41}" type="pres">
      <dgm:prSet presAssocID="{8FCE8E1A-743C-F44C-82EA-837DF45153A9}" presName="root2" presStyleCnt="0"/>
      <dgm:spPr/>
    </dgm:pt>
    <dgm:pt modelId="{91B8820F-F0D5-9746-A285-B9655F54E361}" type="pres">
      <dgm:prSet presAssocID="{8FCE8E1A-743C-F44C-82EA-837DF45153A9}" presName="LevelTwoTextNode" presStyleLbl="node3" presStyleIdx="7" presStyleCnt="10" custScaleX="262000">
        <dgm:presLayoutVars>
          <dgm:chPref val="3"/>
        </dgm:presLayoutVars>
      </dgm:prSet>
      <dgm:spPr/>
    </dgm:pt>
    <dgm:pt modelId="{5149BBC6-875A-3143-9DD1-43AC76FDA86F}" type="pres">
      <dgm:prSet presAssocID="{8FCE8E1A-743C-F44C-82EA-837DF45153A9}" presName="level3hierChild" presStyleCnt="0"/>
      <dgm:spPr/>
    </dgm:pt>
    <dgm:pt modelId="{7DC438DB-7468-5740-B1C0-E9E3C380AE78}" type="pres">
      <dgm:prSet presAssocID="{AA237C3F-3140-8C49-B68F-72BC0CAAFB4D}" presName="conn2-1" presStyleLbl="parChTrans1D3" presStyleIdx="8" presStyleCnt="10"/>
      <dgm:spPr/>
    </dgm:pt>
    <dgm:pt modelId="{DFFFDB2B-4D24-EB4C-A7C4-2CDF4B7FB8AC}" type="pres">
      <dgm:prSet presAssocID="{AA237C3F-3140-8C49-B68F-72BC0CAAFB4D}" presName="connTx" presStyleLbl="parChTrans1D3" presStyleIdx="8" presStyleCnt="10"/>
      <dgm:spPr/>
    </dgm:pt>
    <dgm:pt modelId="{00DB68B3-F5B3-694F-B6EA-CC4E91CE76DB}" type="pres">
      <dgm:prSet presAssocID="{93826EC8-9127-5542-AD76-6CF43BAB5C81}" presName="root2" presStyleCnt="0"/>
      <dgm:spPr/>
    </dgm:pt>
    <dgm:pt modelId="{EA3636CA-2315-0B4B-BE82-8C46C7ECD90A}" type="pres">
      <dgm:prSet presAssocID="{93826EC8-9127-5542-AD76-6CF43BAB5C81}" presName="LevelTwoTextNode" presStyleLbl="node3" presStyleIdx="8" presStyleCnt="10" custScaleX="262000">
        <dgm:presLayoutVars>
          <dgm:chPref val="3"/>
        </dgm:presLayoutVars>
      </dgm:prSet>
      <dgm:spPr/>
    </dgm:pt>
    <dgm:pt modelId="{905D1115-35A3-FD45-B346-603432A2A53F}" type="pres">
      <dgm:prSet presAssocID="{93826EC8-9127-5542-AD76-6CF43BAB5C81}" presName="level3hierChild" presStyleCnt="0"/>
      <dgm:spPr/>
    </dgm:pt>
    <dgm:pt modelId="{02BD7BA5-15AD-7843-A23A-8D6EF45038D9}" type="pres">
      <dgm:prSet presAssocID="{BD225E27-04C9-CD42-8BDC-C29F73533598}" presName="conn2-1" presStyleLbl="parChTrans1D3" presStyleIdx="9" presStyleCnt="10"/>
      <dgm:spPr/>
    </dgm:pt>
    <dgm:pt modelId="{C79B2580-5296-C149-B9D3-E01EDE2427E0}" type="pres">
      <dgm:prSet presAssocID="{BD225E27-04C9-CD42-8BDC-C29F73533598}" presName="connTx" presStyleLbl="parChTrans1D3" presStyleIdx="9" presStyleCnt="10"/>
      <dgm:spPr/>
    </dgm:pt>
    <dgm:pt modelId="{E41DB596-32FA-9B41-BF72-A1FD94DD378D}" type="pres">
      <dgm:prSet presAssocID="{32C8A567-49F5-DF44-8464-08D38FE31FCF}" presName="root2" presStyleCnt="0"/>
      <dgm:spPr/>
    </dgm:pt>
    <dgm:pt modelId="{82F693E0-1988-8843-AD34-482F9F399770}" type="pres">
      <dgm:prSet presAssocID="{32C8A567-49F5-DF44-8464-08D38FE31FCF}" presName="LevelTwoTextNode" presStyleLbl="node3" presStyleIdx="9" presStyleCnt="10" custScaleX="262000">
        <dgm:presLayoutVars>
          <dgm:chPref val="3"/>
        </dgm:presLayoutVars>
      </dgm:prSet>
      <dgm:spPr/>
    </dgm:pt>
    <dgm:pt modelId="{ECE1C800-D859-0A4B-92C9-1D9F275606FE}" type="pres">
      <dgm:prSet presAssocID="{32C8A567-49F5-DF44-8464-08D38FE31FCF}" presName="level3hierChild" presStyleCnt="0"/>
      <dgm:spPr/>
    </dgm:pt>
  </dgm:ptLst>
  <dgm:cxnLst>
    <dgm:cxn modelId="{9B316B01-8440-2C41-A631-4787878E6F45}" type="presOf" srcId="{772A7570-B049-D649-8030-81CA078798FE}" destId="{8938BD66-D692-5B47-B28D-78B6510F1CA1}" srcOrd="0" destOrd="0" presId="urn:microsoft.com/office/officeart/2005/8/layout/hierarchy2"/>
    <dgm:cxn modelId="{59801505-2085-CA4A-8A89-7276EE3D77EB}" srcId="{1ED942F7-0FD6-4541-87A3-9B6D3397F05F}" destId="{B380140E-390E-4343-91BF-B9595DB4603C}" srcOrd="1" destOrd="0" parTransId="{DD13C081-DA99-C742-81FE-254C679DF66E}" sibTransId="{8F27CC73-9D3D-F341-9F74-99CD902C6964}"/>
    <dgm:cxn modelId="{65421B05-E341-7243-93BB-2C1145BC2FEE}" srcId="{43E1CE4E-DBE7-9249-AEE1-782DC3FD584C}" destId="{B9776D44-114F-9A4E-B784-50AEB58EB6D2}" srcOrd="1" destOrd="0" parTransId="{772A7570-B049-D649-8030-81CA078798FE}" sibTransId="{AF6CE4C9-30C9-5345-8377-5DFE0DE09E4E}"/>
    <dgm:cxn modelId="{E7671B06-1D28-A347-BD3C-FDD382541154}" type="presOf" srcId="{CBEAB8CD-3D30-374B-A6B0-73F16EACC7B8}" destId="{25807EF9-527A-D54B-B792-D3FED0C311D1}" srcOrd="0" destOrd="0" presId="urn:microsoft.com/office/officeart/2005/8/layout/hierarchy2"/>
    <dgm:cxn modelId="{FE456D09-D26C-8046-8351-09A15E639343}" type="presOf" srcId="{5DFC768E-4B23-0142-A1EE-F5A03A41AF8A}" destId="{6694CE57-FF34-E747-9ACB-FD7E53B8480F}" srcOrd="0" destOrd="0" presId="urn:microsoft.com/office/officeart/2005/8/layout/hierarchy2"/>
    <dgm:cxn modelId="{750BE30A-25FF-484A-B788-0271829520E3}" type="presOf" srcId="{32D0E1D9-C628-1749-97D7-838482BBFA3B}" destId="{ABAC1278-1744-DD46-8C75-90CF6CC9789E}" srcOrd="0" destOrd="0" presId="urn:microsoft.com/office/officeart/2005/8/layout/hierarchy2"/>
    <dgm:cxn modelId="{A4150D13-4771-F742-8ED8-CA9577C7B05B}" type="presOf" srcId="{93826EC8-9127-5542-AD76-6CF43BAB5C81}" destId="{EA3636CA-2315-0B4B-BE82-8C46C7ECD90A}" srcOrd="0" destOrd="0" presId="urn:microsoft.com/office/officeart/2005/8/layout/hierarchy2"/>
    <dgm:cxn modelId="{B5C60D15-EDB3-9146-8CDF-B75800A9E537}" type="presOf" srcId="{06A5D61B-0051-EB45-98FA-3FE51CF80140}" destId="{6901954A-A688-0345-8059-62E2C84A4FB9}" srcOrd="1" destOrd="0" presId="urn:microsoft.com/office/officeart/2005/8/layout/hierarchy2"/>
    <dgm:cxn modelId="{2CED621B-704B-CE4D-8D86-9753416FFC1D}" type="presOf" srcId="{8EFBF177-4FC4-5747-8BCF-3F29561A7E6C}" destId="{347A754C-4E5D-F042-9F7C-E60B3455E34E}" srcOrd="1" destOrd="0" presId="urn:microsoft.com/office/officeart/2005/8/layout/hierarchy2"/>
    <dgm:cxn modelId="{EB77F91B-01C1-084F-9342-E249B3928089}" type="presOf" srcId="{DD13C081-DA99-C742-81FE-254C679DF66E}" destId="{79FEA751-AFEB-D245-A252-B39227A01BE9}" srcOrd="0" destOrd="0" presId="urn:microsoft.com/office/officeart/2005/8/layout/hierarchy2"/>
    <dgm:cxn modelId="{2E1B691D-AE62-E144-B3EE-6FA729BA9C64}" srcId="{1ED942F7-0FD6-4541-87A3-9B6D3397F05F}" destId="{E934E3A7-FC52-0445-B98E-FE65DD7C5EDA}" srcOrd="4" destOrd="0" parTransId="{CBEAB8CD-3D30-374B-A6B0-73F16EACC7B8}" sibTransId="{6CD985A3-E2DD-D943-BBC2-101CFFA93258}"/>
    <dgm:cxn modelId="{22832F36-0433-1647-A65B-1C1A6E728843}" type="presOf" srcId="{71852AF9-9B98-6B44-AFA0-41251EC6DA30}" destId="{4C4D4872-D3B0-1B4D-AD72-9D49E311BC6B}" srcOrd="1" destOrd="0" presId="urn:microsoft.com/office/officeart/2005/8/layout/hierarchy2"/>
    <dgm:cxn modelId="{D99E2E3C-337C-EE4D-962D-916EFC1D0693}" type="presOf" srcId="{54E0DE59-6917-5F49-B08A-F942E5013BB7}" destId="{66F289DC-4670-4A46-BDE1-1AD3C0A241AA}" srcOrd="1" destOrd="0" presId="urn:microsoft.com/office/officeart/2005/8/layout/hierarchy2"/>
    <dgm:cxn modelId="{17A72E47-6566-3840-BA25-0A30D15E5B7C}" srcId="{1ED942F7-0FD6-4541-87A3-9B6D3397F05F}" destId="{5DFC768E-4B23-0142-A1EE-F5A03A41AF8A}" srcOrd="2" destOrd="0" parTransId="{8EFBF177-4FC4-5747-8BCF-3F29561A7E6C}" sibTransId="{27BBA1FE-FB30-AD43-B21F-B157F0DFC20B}"/>
    <dgm:cxn modelId="{7BA01C48-E094-0C47-870B-72B228811216}" type="presOf" srcId="{B9776D44-114F-9A4E-B784-50AEB58EB6D2}" destId="{E15B5910-F05F-E748-B730-5BA7BDB9228E}" srcOrd="0" destOrd="0" presId="urn:microsoft.com/office/officeart/2005/8/layout/hierarchy2"/>
    <dgm:cxn modelId="{8CDBDC4B-AF69-A548-844A-A533F1832E60}" type="presOf" srcId="{AA237C3F-3140-8C49-B68F-72BC0CAAFB4D}" destId="{7DC438DB-7468-5740-B1C0-E9E3C380AE78}" srcOrd="0" destOrd="0" presId="urn:microsoft.com/office/officeart/2005/8/layout/hierarchy2"/>
    <dgm:cxn modelId="{F59E264C-8463-9048-9049-34B9C938C9CA}" type="presOf" srcId="{B380140E-390E-4343-91BF-B9595DB4603C}" destId="{A9F332A5-5846-4143-B193-713A5198F708}" srcOrd="0" destOrd="0" presId="urn:microsoft.com/office/officeart/2005/8/layout/hierarchy2"/>
    <dgm:cxn modelId="{3244E94C-E695-CC40-8AF6-2E9B73C33FA4}" type="presOf" srcId="{43E1CE4E-DBE7-9249-AEE1-782DC3FD584C}" destId="{0268E379-7430-A743-B7E5-CFF945FBF557}" srcOrd="0" destOrd="0" presId="urn:microsoft.com/office/officeart/2005/8/layout/hierarchy2"/>
    <dgm:cxn modelId="{4EC9E751-17DE-A141-870B-F4B86E7292DF}" srcId="{B9776D44-114F-9A4E-B784-50AEB58EB6D2}" destId="{E9C130D0-AAC0-3447-AC45-C35AA31CFCBE}" srcOrd="0" destOrd="0" parTransId="{71852AF9-9B98-6B44-AFA0-41251EC6DA30}" sibTransId="{3DD1E19A-3237-4141-AE3F-E46098F96CD0}"/>
    <dgm:cxn modelId="{3B9D6357-2AD4-854C-938F-98CB15B75644}" srcId="{43E1CE4E-DBE7-9249-AEE1-782DC3FD584C}" destId="{1ED942F7-0FD6-4541-87A3-9B6D3397F05F}" srcOrd="0" destOrd="0" parTransId="{54E0DE59-6917-5F49-B08A-F942E5013BB7}" sibTransId="{D5EA5AD5-3076-F540-A5E1-C94CCF48BC5D}"/>
    <dgm:cxn modelId="{89FA485E-288A-4442-B612-F9573ABF7CF5}" type="presOf" srcId="{AA237C3F-3140-8C49-B68F-72BC0CAAFB4D}" destId="{DFFFDB2B-4D24-EB4C-A7C4-2CDF4B7FB8AC}" srcOrd="1" destOrd="0" presId="urn:microsoft.com/office/officeart/2005/8/layout/hierarchy2"/>
    <dgm:cxn modelId="{A0803964-FACD-2F4B-B438-A7CBDC0DC709}" type="presOf" srcId="{E934E3A7-FC52-0445-B98E-FE65DD7C5EDA}" destId="{1A0A2533-DB5F-1449-99A2-3A95F76C9BEB}" srcOrd="0" destOrd="0" presId="urn:microsoft.com/office/officeart/2005/8/layout/hierarchy2"/>
    <dgm:cxn modelId="{6B5C6E68-1454-574F-98E8-0DD6C20ECA61}" type="presOf" srcId="{DD13C081-DA99-C742-81FE-254C679DF66E}" destId="{EC61DABF-1FCB-D049-A10A-4FCDB0E5073F}" srcOrd="1" destOrd="0" presId="urn:microsoft.com/office/officeart/2005/8/layout/hierarchy2"/>
    <dgm:cxn modelId="{21D38F6C-A153-414C-A861-B899016E286A}" type="presOf" srcId="{E9C130D0-AAC0-3447-AC45-C35AA31CFCBE}" destId="{EF87B399-5313-6846-80B5-7670FC2C65B4}" srcOrd="0" destOrd="0" presId="urn:microsoft.com/office/officeart/2005/8/layout/hierarchy2"/>
    <dgm:cxn modelId="{14ACCB6E-29AA-7340-8B2E-F7D67EFF6571}" type="presOf" srcId="{06A5D61B-0051-EB45-98FA-3FE51CF80140}" destId="{0AE8BE0E-53BB-7144-9C0A-C7CF65A129AB}" srcOrd="0" destOrd="0" presId="urn:microsoft.com/office/officeart/2005/8/layout/hierarchy2"/>
    <dgm:cxn modelId="{298BF56F-B17B-D447-A3C6-0E0B7B27B257}" type="presOf" srcId="{7B53511B-2C3E-B146-802F-22ED573CE8B1}" destId="{04212BF1-0678-D74C-AFE6-5BE5EDDF2CA1}" srcOrd="0" destOrd="0" presId="urn:microsoft.com/office/officeart/2005/8/layout/hierarchy2"/>
    <dgm:cxn modelId="{75ABC270-327C-4044-BE9B-D472990E156C}" type="presOf" srcId="{7B53511B-2C3E-B146-802F-22ED573CE8B1}" destId="{74A1F5F6-0EA6-AC4D-9288-E3E2055EAC69}" srcOrd="1" destOrd="0" presId="urn:microsoft.com/office/officeart/2005/8/layout/hierarchy2"/>
    <dgm:cxn modelId="{5FC7CB77-12ED-A042-806A-BF500C551370}" type="presOf" srcId="{772A7570-B049-D649-8030-81CA078798FE}" destId="{9550E4BC-0547-2644-95EB-AC6C8C8F12D5}" srcOrd="1" destOrd="0" presId="urn:microsoft.com/office/officeart/2005/8/layout/hierarchy2"/>
    <dgm:cxn modelId="{4F76B97C-DF02-2542-AE82-676044E8E64A}" srcId="{B9776D44-114F-9A4E-B784-50AEB58EB6D2}" destId="{43262994-328F-E843-9DBC-F8C819FBCD58}" srcOrd="1" destOrd="0" parTransId="{06A5D61B-0051-EB45-98FA-3FE51CF80140}" sibTransId="{275A45AC-2EC5-684F-A1FF-4B2630BC8C8E}"/>
    <dgm:cxn modelId="{002C0D84-9E56-D341-8502-F3784F521CF9}" type="presOf" srcId="{32C8A567-49F5-DF44-8464-08D38FE31FCF}" destId="{82F693E0-1988-8843-AD34-482F9F399770}" srcOrd="0" destOrd="0" presId="urn:microsoft.com/office/officeart/2005/8/layout/hierarchy2"/>
    <dgm:cxn modelId="{B5DB9B85-29FF-4942-8C46-3223A9FAAA10}" type="presOf" srcId="{AB15AEA3-BA60-2246-B086-8E446383D33A}" destId="{57B741BF-21BF-E441-8FCE-9D6CA718779F}" srcOrd="0" destOrd="0" presId="urn:microsoft.com/office/officeart/2005/8/layout/hierarchy2"/>
    <dgm:cxn modelId="{439CCF88-F23B-F742-A0B3-648D97D26687}" srcId="{AB15AEA3-BA60-2246-B086-8E446383D33A}" destId="{43E1CE4E-DBE7-9249-AEE1-782DC3FD584C}" srcOrd="0" destOrd="0" parTransId="{EEC5FCFB-F6FD-8041-9BE6-C58D19A2DD31}" sibTransId="{06870F44-B2FA-074E-AE93-93DB47774130}"/>
    <dgm:cxn modelId="{56970895-E31D-7642-AC72-BDE514D05051}" srcId="{B9776D44-114F-9A4E-B784-50AEB58EB6D2}" destId="{8FCE8E1A-743C-F44C-82EA-837DF45153A9}" srcOrd="2" destOrd="0" parTransId="{740EFEA0-74DF-7549-8FE7-BCA76A400A47}" sibTransId="{8EFD116A-132E-F844-81D8-284164804EC7}"/>
    <dgm:cxn modelId="{51AF8497-3D83-2343-994B-C2AA91E7A75B}" type="presOf" srcId="{1ED942F7-0FD6-4541-87A3-9B6D3397F05F}" destId="{D7CE8CEB-2F1A-BD4B-BC73-03007E935F78}" srcOrd="0" destOrd="0" presId="urn:microsoft.com/office/officeart/2005/8/layout/hierarchy2"/>
    <dgm:cxn modelId="{E683AA9F-DA89-4C4E-A9CC-B8228F0AA886}" type="presOf" srcId="{BE682B02-9E07-2741-8142-F7734A5D84B2}" destId="{6524BF71-D6A4-0A45-8A92-4EC449E57F90}" srcOrd="0" destOrd="0" presId="urn:microsoft.com/office/officeart/2005/8/layout/hierarchy2"/>
    <dgm:cxn modelId="{370E2CAA-7083-384B-A85E-99FCF0FF894D}" srcId="{1ED942F7-0FD6-4541-87A3-9B6D3397F05F}" destId="{F9163A11-7A34-1B45-8E6A-8753899CE867}" srcOrd="3" destOrd="0" parTransId="{BE682B02-9E07-2741-8142-F7734A5D84B2}" sibTransId="{E6A479B0-0097-CD47-88B9-B73BBE2DCA3C}"/>
    <dgm:cxn modelId="{13F9CAB1-681A-6746-AB7F-0DA2F43D47E8}" type="presOf" srcId="{740EFEA0-74DF-7549-8FE7-BCA76A400A47}" destId="{9836BD58-2398-C440-9568-EE488B305F01}" srcOrd="1" destOrd="0" presId="urn:microsoft.com/office/officeart/2005/8/layout/hierarchy2"/>
    <dgm:cxn modelId="{6F1080B9-7F4B-014A-B65A-DF4ED7F42125}" type="presOf" srcId="{43262994-328F-E843-9DBC-F8C819FBCD58}" destId="{AC071400-F0B1-4B4E-BDF7-063A3919B4B1}" srcOrd="0" destOrd="0" presId="urn:microsoft.com/office/officeart/2005/8/layout/hierarchy2"/>
    <dgm:cxn modelId="{9006DAC1-E73F-FF4F-B280-7B5E03879B3B}" type="presOf" srcId="{CBEAB8CD-3D30-374B-A6B0-73F16EACC7B8}" destId="{73D59EA0-8FCA-104D-A380-644010101EFB}" srcOrd="1" destOrd="0" presId="urn:microsoft.com/office/officeart/2005/8/layout/hierarchy2"/>
    <dgm:cxn modelId="{52E478C6-75A8-FB48-9826-241638D7470A}" srcId="{B9776D44-114F-9A4E-B784-50AEB58EB6D2}" destId="{32C8A567-49F5-DF44-8464-08D38FE31FCF}" srcOrd="4" destOrd="0" parTransId="{BD225E27-04C9-CD42-8BDC-C29F73533598}" sibTransId="{0EBE0DA7-F431-2740-B181-2E85A4A24C27}"/>
    <dgm:cxn modelId="{11644ED3-E09E-9D46-837A-C53313674FC6}" type="presOf" srcId="{BD225E27-04C9-CD42-8BDC-C29F73533598}" destId="{C79B2580-5296-C149-B9D3-E01EDE2427E0}" srcOrd="1" destOrd="0" presId="urn:microsoft.com/office/officeart/2005/8/layout/hierarchy2"/>
    <dgm:cxn modelId="{3EDFA2D4-A69B-6E4A-9282-E8E0AEE0D034}" type="presOf" srcId="{BD225E27-04C9-CD42-8BDC-C29F73533598}" destId="{02BD7BA5-15AD-7843-A23A-8D6EF45038D9}" srcOrd="0" destOrd="0" presId="urn:microsoft.com/office/officeart/2005/8/layout/hierarchy2"/>
    <dgm:cxn modelId="{B75BC5D4-82A5-4541-A9C2-60110FB83A77}" type="presOf" srcId="{BE682B02-9E07-2741-8142-F7734A5D84B2}" destId="{4C60D878-D51C-AE42-92A1-28AA980CA930}" srcOrd="1" destOrd="0" presId="urn:microsoft.com/office/officeart/2005/8/layout/hierarchy2"/>
    <dgm:cxn modelId="{578BC7DC-0D3C-AC4D-973E-2C2DA03538D5}" type="presOf" srcId="{71852AF9-9B98-6B44-AFA0-41251EC6DA30}" destId="{EF3ECDB8-8E36-E648-9B82-0EE608A8EC88}" srcOrd="0" destOrd="0" presId="urn:microsoft.com/office/officeart/2005/8/layout/hierarchy2"/>
    <dgm:cxn modelId="{A1B7BFDE-02F3-C941-9030-09D0F11B1B7F}" srcId="{1ED942F7-0FD6-4541-87A3-9B6D3397F05F}" destId="{32D0E1D9-C628-1749-97D7-838482BBFA3B}" srcOrd="0" destOrd="0" parTransId="{7B53511B-2C3E-B146-802F-22ED573CE8B1}" sibTransId="{8B20B7A2-FDD7-B84B-9492-6F8EEAEAF15C}"/>
    <dgm:cxn modelId="{A653F6E7-60EF-A044-99B8-FDEB777EE806}" type="presOf" srcId="{54E0DE59-6917-5F49-B08A-F942E5013BB7}" destId="{8A7ACD7A-89AD-1841-B7C8-C99FDB303C6D}" srcOrd="0" destOrd="0" presId="urn:microsoft.com/office/officeart/2005/8/layout/hierarchy2"/>
    <dgm:cxn modelId="{A26847EA-B045-EF42-A009-538420FB3622}" type="presOf" srcId="{740EFEA0-74DF-7549-8FE7-BCA76A400A47}" destId="{F3CD7044-5549-A74D-8845-455287D1E79E}" srcOrd="0" destOrd="0" presId="urn:microsoft.com/office/officeart/2005/8/layout/hierarchy2"/>
    <dgm:cxn modelId="{32434DEE-5C40-8B40-B1CB-4DF2E5A8800D}" srcId="{B9776D44-114F-9A4E-B784-50AEB58EB6D2}" destId="{93826EC8-9127-5542-AD76-6CF43BAB5C81}" srcOrd="3" destOrd="0" parTransId="{AA237C3F-3140-8C49-B68F-72BC0CAAFB4D}" sibTransId="{C84FC787-22F8-0C4D-9EA2-1D26D9C7D243}"/>
    <dgm:cxn modelId="{89AADFF0-227E-FB4F-930D-E0D2C58AAAC5}" type="presOf" srcId="{8FCE8E1A-743C-F44C-82EA-837DF45153A9}" destId="{91B8820F-F0D5-9746-A285-B9655F54E361}" srcOrd="0" destOrd="0" presId="urn:microsoft.com/office/officeart/2005/8/layout/hierarchy2"/>
    <dgm:cxn modelId="{3B2F26F7-C76A-214B-9BAE-F9CABFB18124}" type="presOf" srcId="{F9163A11-7A34-1B45-8E6A-8753899CE867}" destId="{4CB33277-C408-524D-AC75-2DE22A5101A1}" srcOrd="0" destOrd="0" presId="urn:microsoft.com/office/officeart/2005/8/layout/hierarchy2"/>
    <dgm:cxn modelId="{69E122FC-E79E-3947-8480-DEABCA25739C}" type="presOf" srcId="{8EFBF177-4FC4-5747-8BCF-3F29561A7E6C}" destId="{66441C17-232A-024B-8722-F4D6D4030A2D}" srcOrd="0" destOrd="0" presId="urn:microsoft.com/office/officeart/2005/8/layout/hierarchy2"/>
    <dgm:cxn modelId="{3E123EE7-9A02-AA4C-AA35-EC12B173C929}" type="presParOf" srcId="{57B741BF-21BF-E441-8FCE-9D6CA718779F}" destId="{D9B3D369-73AD-9B49-A2AF-5F410C4641B3}" srcOrd="0" destOrd="0" presId="urn:microsoft.com/office/officeart/2005/8/layout/hierarchy2"/>
    <dgm:cxn modelId="{A04C8827-E0CC-6B47-8374-986443C7151E}" type="presParOf" srcId="{D9B3D369-73AD-9B49-A2AF-5F410C4641B3}" destId="{0268E379-7430-A743-B7E5-CFF945FBF557}" srcOrd="0" destOrd="0" presId="urn:microsoft.com/office/officeart/2005/8/layout/hierarchy2"/>
    <dgm:cxn modelId="{C7F1D00C-E62C-E246-9483-A138D6648E2D}" type="presParOf" srcId="{D9B3D369-73AD-9B49-A2AF-5F410C4641B3}" destId="{0090AB0B-B610-6349-ADDE-73DE2721BCB5}" srcOrd="1" destOrd="0" presId="urn:microsoft.com/office/officeart/2005/8/layout/hierarchy2"/>
    <dgm:cxn modelId="{97367230-6C06-AF4E-9527-14DD61AE7949}" type="presParOf" srcId="{0090AB0B-B610-6349-ADDE-73DE2721BCB5}" destId="{8A7ACD7A-89AD-1841-B7C8-C99FDB303C6D}" srcOrd="0" destOrd="0" presId="urn:microsoft.com/office/officeart/2005/8/layout/hierarchy2"/>
    <dgm:cxn modelId="{2C0A8191-FB8A-AC40-9234-3E70D90AA77A}" type="presParOf" srcId="{8A7ACD7A-89AD-1841-B7C8-C99FDB303C6D}" destId="{66F289DC-4670-4A46-BDE1-1AD3C0A241AA}" srcOrd="0" destOrd="0" presId="urn:microsoft.com/office/officeart/2005/8/layout/hierarchy2"/>
    <dgm:cxn modelId="{630943CC-AA40-C941-A8EC-E26C5B71032E}" type="presParOf" srcId="{0090AB0B-B610-6349-ADDE-73DE2721BCB5}" destId="{72854EA7-9521-9C45-B0C4-8D118DF08FFE}" srcOrd="1" destOrd="0" presId="urn:microsoft.com/office/officeart/2005/8/layout/hierarchy2"/>
    <dgm:cxn modelId="{4442AE68-EB20-F44C-B601-31FE35C94E01}" type="presParOf" srcId="{72854EA7-9521-9C45-B0C4-8D118DF08FFE}" destId="{D7CE8CEB-2F1A-BD4B-BC73-03007E935F78}" srcOrd="0" destOrd="0" presId="urn:microsoft.com/office/officeart/2005/8/layout/hierarchy2"/>
    <dgm:cxn modelId="{E8A43633-2ACB-1B4E-A779-7989054F76FE}" type="presParOf" srcId="{72854EA7-9521-9C45-B0C4-8D118DF08FFE}" destId="{8A27C8D5-6C25-884C-979C-EFC291C8349E}" srcOrd="1" destOrd="0" presId="urn:microsoft.com/office/officeart/2005/8/layout/hierarchy2"/>
    <dgm:cxn modelId="{E3A75147-9880-3E48-91BA-B50DF7EAE7F9}" type="presParOf" srcId="{8A27C8D5-6C25-884C-979C-EFC291C8349E}" destId="{04212BF1-0678-D74C-AFE6-5BE5EDDF2CA1}" srcOrd="0" destOrd="0" presId="urn:microsoft.com/office/officeart/2005/8/layout/hierarchy2"/>
    <dgm:cxn modelId="{394AA6BA-DDF8-154E-9639-9A5D8AD306EF}" type="presParOf" srcId="{04212BF1-0678-D74C-AFE6-5BE5EDDF2CA1}" destId="{74A1F5F6-0EA6-AC4D-9288-E3E2055EAC69}" srcOrd="0" destOrd="0" presId="urn:microsoft.com/office/officeart/2005/8/layout/hierarchy2"/>
    <dgm:cxn modelId="{75143575-FB9D-704E-8198-F09E991339F3}" type="presParOf" srcId="{8A27C8D5-6C25-884C-979C-EFC291C8349E}" destId="{B935352A-C215-804A-9335-E07A6A922EC7}" srcOrd="1" destOrd="0" presId="urn:microsoft.com/office/officeart/2005/8/layout/hierarchy2"/>
    <dgm:cxn modelId="{D614F976-DA7F-A647-8FF7-24E0D7EF6E5B}" type="presParOf" srcId="{B935352A-C215-804A-9335-E07A6A922EC7}" destId="{ABAC1278-1744-DD46-8C75-90CF6CC9789E}" srcOrd="0" destOrd="0" presId="urn:microsoft.com/office/officeart/2005/8/layout/hierarchy2"/>
    <dgm:cxn modelId="{EDA6FDDB-5A70-F542-8CBA-9B09E96B7581}" type="presParOf" srcId="{B935352A-C215-804A-9335-E07A6A922EC7}" destId="{CD329B9E-786A-9B42-B828-6AEE73A43A42}" srcOrd="1" destOrd="0" presId="urn:microsoft.com/office/officeart/2005/8/layout/hierarchy2"/>
    <dgm:cxn modelId="{B9839D0A-E33E-B14F-BF88-B3FC2416309E}" type="presParOf" srcId="{8A27C8D5-6C25-884C-979C-EFC291C8349E}" destId="{79FEA751-AFEB-D245-A252-B39227A01BE9}" srcOrd="2" destOrd="0" presId="urn:microsoft.com/office/officeart/2005/8/layout/hierarchy2"/>
    <dgm:cxn modelId="{01AA7DC5-7B42-C34A-88D3-AD366B2D33C3}" type="presParOf" srcId="{79FEA751-AFEB-D245-A252-B39227A01BE9}" destId="{EC61DABF-1FCB-D049-A10A-4FCDB0E5073F}" srcOrd="0" destOrd="0" presId="urn:microsoft.com/office/officeart/2005/8/layout/hierarchy2"/>
    <dgm:cxn modelId="{F15C1537-C016-E74E-BDA0-45B74CE759A9}" type="presParOf" srcId="{8A27C8D5-6C25-884C-979C-EFC291C8349E}" destId="{DBC83CC4-B09E-C742-A387-2FBBACBC06E8}" srcOrd="3" destOrd="0" presId="urn:microsoft.com/office/officeart/2005/8/layout/hierarchy2"/>
    <dgm:cxn modelId="{801FECCF-2413-824A-8089-880288F415AD}" type="presParOf" srcId="{DBC83CC4-B09E-C742-A387-2FBBACBC06E8}" destId="{A9F332A5-5846-4143-B193-713A5198F708}" srcOrd="0" destOrd="0" presId="urn:microsoft.com/office/officeart/2005/8/layout/hierarchy2"/>
    <dgm:cxn modelId="{7AD5769F-E97C-9347-8453-44B53F2E790C}" type="presParOf" srcId="{DBC83CC4-B09E-C742-A387-2FBBACBC06E8}" destId="{D58B4555-070E-7B42-A227-1C622BA7646A}" srcOrd="1" destOrd="0" presId="urn:microsoft.com/office/officeart/2005/8/layout/hierarchy2"/>
    <dgm:cxn modelId="{3C2C84C3-5703-A348-8D06-0239A3DD5E1A}" type="presParOf" srcId="{8A27C8D5-6C25-884C-979C-EFC291C8349E}" destId="{66441C17-232A-024B-8722-F4D6D4030A2D}" srcOrd="4" destOrd="0" presId="urn:microsoft.com/office/officeart/2005/8/layout/hierarchy2"/>
    <dgm:cxn modelId="{6098C785-7714-804E-A7A8-C51E0FB3F5E3}" type="presParOf" srcId="{66441C17-232A-024B-8722-F4D6D4030A2D}" destId="{347A754C-4E5D-F042-9F7C-E60B3455E34E}" srcOrd="0" destOrd="0" presId="urn:microsoft.com/office/officeart/2005/8/layout/hierarchy2"/>
    <dgm:cxn modelId="{0E6B5335-B9B8-1E40-BB02-33263A4860DA}" type="presParOf" srcId="{8A27C8D5-6C25-884C-979C-EFC291C8349E}" destId="{A1502340-6A72-7843-ACF3-E13864E0B789}" srcOrd="5" destOrd="0" presId="urn:microsoft.com/office/officeart/2005/8/layout/hierarchy2"/>
    <dgm:cxn modelId="{CF2D901B-AF87-534B-A0A3-F4533B66E784}" type="presParOf" srcId="{A1502340-6A72-7843-ACF3-E13864E0B789}" destId="{6694CE57-FF34-E747-9ACB-FD7E53B8480F}" srcOrd="0" destOrd="0" presId="urn:microsoft.com/office/officeart/2005/8/layout/hierarchy2"/>
    <dgm:cxn modelId="{DA1A4DA9-844D-7245-B9F3-4F834A61F2A2}" type="presParOf" srcId="{A1502340-6A72-7843-ACF3-E13864E0B789}" destId="{980B6815-F191-9044-97A6-65082F380DF1}" srcOrd="1" destOrd="0" presId="urn:microsoft.com/office/officeart/2005/8/layout/hierarchy2"/>
    <dgm:cxn modelId="{0F6E32B6-8878-AA4D-9653-B187A598E50A}" type="presParOf" srcId="{8A27C8D5-6C25-884C-979C-EFC291C8349E}" destId="{6524BF71-D6A4-0A45-8A92-4EC449E57F90}" srcOrd="6" destOrd="0" presId="urn:microsoft.com/office/officeart/2005/8/layout/hierarchy2"/>
    <dgm:cxn modelId="{099E3536-4814-3B4C-BE6F-340967BD6899}" type="presParOf" srcId="{6524BF71-D6A4-0A45-8A92-4EC449E57F90}" destId="{4C60D878-D51C-AE42-92A1-28AA980CA930}" srcOrd="0" destOrd="0" presId="urn:microsoft.com/office/officeart/2005/8/layout/hierarchy2"/>
    <dgm:cxn modelId="{B6DA0829-772C-504F-B4C0-A7FC11DD3C9B}" type="presParOf" srcId="{8A27C8D5-6C25-884C-979C-EFC291C8349E}" destId="{0111FFD6-BD3A-DF48-BF1B-A9CB80FF1029}" srcOrd="7" destOrd="0" presId="urn:microsoft.com/office/officeart/2005/8/layout/hierarchy2"/>
    <dgm:cxn modelId="{33A5CEE6-CF34-1046-9051-0D86A5202C55}" type="presParOf" srcId="{0111FFD6-BD3A-DF48-BF1B-A9CB80FF1029}" destId="{4CB33277-C408-524D-AC75-2DE22A5101A1}" srcOrd="0" destOrd="0" presId="urn:microsoft.com/office/officeart/2005/8/layout/hierarchy2"/>
    <dgm:cxn modelId="{269C6F16-CF99-F84F-8816-6BA818F9E2C4}" type="presParOf" srcId="{0111FFD6-BD3A-DF48-BF1B-A9CB80FF1029}" destId="{C06C6610-BEBF-894A-874E-E441853BAE64}" srcOrd="1" destOrd="0" presId="urn:microsoft.com/office/officeart/2005/8/layout/hierarchy2"/>
    <dgm:cxn modelId="{FA3CDCA4-A2B5-8D47-90EB-08116E136012}" type="presParOf" srcId="{8A27C8D5-6C25-884C-979C-EFC291C8349E}" destId="{25807EF9-527A-D54B-B792-D3FED0C311D1}" srcOrd="8" destOrd="0" presId="urn:microsoft.com/office/officeart/2005/8/layout/hierarchy2"/>
    <dgm:cxn modelId="{C5E8AE61-6B11-9B4F-8667-AA49C2842DC0}" type="presParOf" srcId="{25807EF9-527A-D54B-B792-D3FED0C311D1}" destId="{73D59EA0-8FCA-104D-A380-644010101EFB}" srcOrd="0" destOrd="0" presId="urn:microsoft.com/office/officeart/2005/8/layout/hierarchy2"/>
    <dgm:cxn modelId="{6E9D821A-7C40-7B4C-A851-51E455DE24AF}" type="presParOf" srcId="{8A27C8D5-6C25-884C-979C-EFC291C8349E}" destId="{B97410A6-1C16-984F-92E6-73077C6BD401}" srcOrd="9" destOrd="0" presId="urn:microsoft.com/office/officeart/2005/8/layout/hierarchy2"/>
    <dgm:cxn modelId="{F2BBB514-DDB9-8046-9CA7-CF7665169998}" type="presParOf" srcId="{B97410A6-1C16-984F-92E6-73077C6BD401}" destId="{1A0A2533-DB5F-1449-99A2-3A95F76C9BEB}" srcOrd="0" destOrd="0" presId="urn:microsoft.com/office/officeart/2005/8/layout/hierarchy2"/>
    <dgm:cxn modelId="{EE234D41-4AC6-6D4D-84E1-94842E84933B}" type="presParOf" srcId="{B97410A6-1C16-984F-92E6-73077C6BD401}" destId="{002E1306-9B8B-5A49-9CF7-465F1D840A49}" srcOrd="1" destOrd="0" presId="urn:microsoft.com/office/officeart/2005/8/layout/hierarchy2"/>
    <dgm:cxn modelId="{503843AA-A384-D84E-8460-8C40EBAD0766}" type="presParOf" srcId="{0090AB0B-B610-6349-ADDE-73DE2721BCB5}" destId="{8938BD66-D692-5B47-B28D-78B6510F1CA1}" srcOrd="2" destOrd="0" presId="urn:microsoft.com/office/officeart/2005/8/layout/hierarchy2"/>
    <dgm:cxn modelId="{475E763A-8688-7243-99E9-CD81972F3FBA}" type="presParOf" srcId="{8938BD66-D692-5B47-B28D-78B6510F1CA1}" destId="{9550E4BC-0547-2644-95EB-AC6C8C8F12D5}" srcOrd="0" destOrd="0" presId="urn:microsoft.com/office/officeart/2005/8/layout/hierarchy2"/>
    <dgm:cxn modelId="{AC498154-ACAC-9347-90CD-404FEBBD489E}" type="presParOf" srcId="{0090AB0B-B610-6349-ADDE-73DE2721BCB5}" destId="{5997993E-30AD-2A48-9C21-E5C16DAE0DBB}" srcOrd="3" destOrd="0" presId="urn:microsoft.com/office/officeart/2005/8/layout/hierarchy2"/>
    <dgm:cxn modelId="{E3BDCAAA-5DDC-E74B-ADA0-F44F03D69186}" type="presParOf" srcId="{5997993E-30AD-2A48-9C21-E5C16DAE0DBB}" destId="{E15B5910-F05F-E748-B730-5BA7BDB9228E}" srcOrd="0" destOrd="0" presId="urn:microsoft.com/office/officeart/2005/8/layout/hierarchy2"/>
    <dgm:cxn modelId="{8C96E80F-9511-8D4F-B8F6-BB98C702B795}" type="presParOf" srcId="{5997993E-30AD-2A48-9C21-E5C16DAE0DBB}" destId="{ADD52FB4-8A88-9C40-B3D9-395F1AE2D320}" srcOrd="1" destOrd="0" presId="urn:microsoft.com/office/officeart/2005/8/layout/hierarchy2"/>
    <dgm:cxn modelId="{729684C9-6279-AF49-89ED-64F8F7739F74}" type="presParOf" srcId="{ADD52FB4-8A88-9C40-B3D9-395F1AE2D320}" destId="{EF3ECDB8-8E36-E648-9B82-0EE608A8EC88}" srcOrd="0" destOrd="0" presId="urn:microsoft.com/office/officeart/2005/8/layout/hierarchy2"/>
    <dgm:cxn modelId="{21741C6A-E98E-2047-94E3-BB5C09FEAA9A}" type="presParOf" srcId="{EF3ECDB8-8E36-E648-9B82-0EE608A8EC88}" destId="{4C4D4872-D3B0-1B4D-AD72-9D49E311BC6B}" srcOrd="0" destOrd="0" presId="urn:microsoft.com/office/officeart/2005/8/layout/hierarchy2"/>
    <dgm:cxn modelId="{19D57C12-3D80-D543-9062-B6B57E3EE570}" type="presParOf" srcId="{ADD52FB4-8A88-9C40-B3D9-395F1AE2D320}" destId="{B88E728D-7E83-EB42-B349-3D84DB02F63B}" srcOrd="1" destOrd="0" presId="urn:microsoft.com/office/officeart/2005/8/layout/hierarchy2"/>
    <dgm:cxn modelId="{AADD0886-7954-A347-982F-5CB4CDDFFB10}" type="presParOf" srcId="{B88E728D-7E83-EB42-B349-3D84DB02F63B}" destId="{EF87B399-5313-6846-80B5-7670FC2C65B4}" srcOrd="0" destOrd="0" presId="urn:microsoft.com/office/officeart/2005/8/layout/hierarchy2"/>
    <dgm:cxn modelId="{F69142A4-D8E3-1948-A3B3-4BCE2D30F0A2}" type="presParOf" srcId="{B88E728D-7E83-EB42-B349-3D84DB02F63B}" destId="{6E6B8078-A9FF-3C4F-9424-76F5A6CE3840}" srcOrd="1" destOrd="0" presId="urn:microsoft.com/office/officeart/2005/8/layout/hierarchy2"/>
    <dgm:cxn modelId="{6C97C3D6-344B-4F41-ADFB-4556A6A1C3EF}" type="presParOf" srcId="{ADD52FB4-8A88-9C40-B3D9-395F1AE2D320}" destId="{0AE8BE0E-53BB-7144-9C0A-C7CF65A129AB}" srcOrd="2" destOrd="0" presId="urn:microsoft.com/office/officeart/2005/8/layout/hierarchy2"/>
    <dgm:cxn modelId="{04D1551D-A1BF-9A4D-A784-68497ED4AFA9}" type="presParOf" srcId="{0AE8BE0E-53BB-7144-9C0A-C7CF65A129AB}" destId="{6901954A-A688-0345-8059-62E2C84A4FB9}" srcOrd="0" destOrd="0" presId="urn:microsoft.com/office/officeart/2005/8/layout/hierarchy2"/>
    <dgm:cxn modelId="{14D38C82-A3CD-0142-98AC-5D9461E14087}" type="presParOf" srcId="{ADD52FB4-8A88-9C40-B3D9-395F1AE2D320}" destId="{6A065A8A-BB99-F84D-AABA-B9B4217952B1}" srcOrd="3" destOrd="0" presId="urn:microsoft.com/office/officeart/2005/8/layout/hierarchy2"/>
    <dgm:cxn modelId="{4E2204FA-B4D3-D844-966D-0BB1BC6BCF0E}" type="presParOf" srcId="{6A065A8A-BB99-F84D-AABA-B9B4217952B1}" destId="{AC071400-F0B1-4B4E-BDF7-063A3919B4B1}" srcOrd="0" destOrd="0" presId="urn:microsoft.com/office/officeart/2005/8/layout/hierarchy2"/>
    <dgm:cxn modelId="{C35850AF-9313-7444-BAFC-8E83AF8D1E29}" type="presParOf" srcId="{6A065A8A-BB99-F84D-AABA-B9B4217952B1}" destId="{8772D3C5-0022-C844-9786-FF6093641F83}" srcOrd="1" destOrd="0" presId="urn:microsoft.com/office/officeart/2005/8/layout/hierarchy2"/>
    <dgm:cxn modelId="{0A212491-76D3-3B4D-9FEA-FB54E68E4222}" type="presParOf" srcId="{ADD52FB4-8A88-9C40-B3D9-395F1AE2D320}" destId="{F3CD7044-5549-A74D-8845-455287D1E79E}" srcOrd="4" destOrd="0" presId="urn:microsoft.com/office/officeart/2005/8/layout/hierarchy2"/>
    <dgm:cxn modelId="{BE754AA4-1F17-A642-9754-43AFA61CB655}" type="presParOf" srcId="{F3CD7044-5549-A74D-8845-455287D1E79E}" destId="{9836BD58-2398-C440-9568-EE488B305F01}" srcOrd="0" destOrd="0" presId="urn:microsoft.com/office/officeart/2005/8/layout/hierarchy2"/>
    <dgm:cxn modelId="{CF777CE5-95BE-4842-9574-77239EED1651}" type="presParOf" srcId="{ADD52FB4-8A88-9C40-B3D9-395F1AE2D320}" destId="{6DF3EFB5-0469-B844-8E4B-04572A044E41}" srcOrd="5" destOrd="0" presId="urn:microsoft.com/office/officeart/2005/8/layout/hierarchy2"/>
    <dgm:cxn modelId="{F21707CA-2AA7-024D-933C-08EB9C681005}" type="presParOf" srcId="{6DF3EFB5-0469-B844-8E4B-04572A044E41}" destId="{91B8820F-F0D5-9746-A285-B9655F54E361}" srcOrd="0" destOrd="0" presId="urn:microsoft.com/office/officeart/2005/8/layout/hierarchy2"/>
    <dgm:cxn modelId="{0D86EC6C-C726-794D-A2A3-02D23AB154B8}" type="presParOf" srcId="{6DF3EFB5-0469-B844-8E4B-04572A044E41}" destId="{5149BBC6-875A-3143-9DD1-43AC76FDA86F}" srcOrd="1" destOrd="0" presId="urn:microsoft.com/office/officeart/2005/8/layout/hierarchy2"/>
    <dgm:cxn modelId="{0051A8CD-91E4-C044-A7E5-3A3ABBAB8990}" type="presParOf" srcId="{ADD52FB4-8A88-9C40-B3D9-395F1AE2D320}" destId="{7DC438DB-7468-5740-B1C0-E9E3C380AE78}" srcOrd="6" destOrd="0" presId="urn:microsoft.com/office/officeart/2005/8/layout/hierarchy2"/>
    <dgm:cxn modelId="{EED7C3D2-BCA2-B144-BF7D-17C372A6112B}" type="presParOf" srcId="{7DC438DB-7468-5740-B1C0-E9E3C380AE78}" destId="{DFFFDB2B-4D24-EB4C-A7C4-2CDF4B7FB8AC}" srcOrd="0" destOrd="0" presId="urn:microsoft.com/office/officeart/2005/8/layout/hierarchy2"/>
    <dgm:cxn modelId="{E7BE7899-2EFE-B34B-90E1-3D918BD710A0}" type="presParOf" srcId="{ADD52FB4-8A88-9C40-B3D9-395F1AE2D320}" destId="{00DB68B3-F5B3-694F-B6EA-CC4E91CE76DB}" srcOrd="7" destOrd="0" presId="urn:microsoft.com/office/officeart/2005/8/layout/hierarchy2"/>
    <dgm:cxn modelId="{ECE3CB92-7B0F-DF4C-9E8C-B9C8F9460C3C}" type="presParOf" srcId="{00DB68B3-F5B3-694F-B6EA-CC4E91CE76DB}" destId="{EA3636CA-2315-0B4B-BE82-8C46C7ECD90A}" srcOrd="0" destOrd="0" presId="urn:microsoft.com/office/officeart/2005/8/layout/hierarchy2"/>
    <dgm:cxn modelId="{ED916CC6-B6D5-6943-96BD-82A93EE55127}" type="presParOf" srcId="{00DB68B3-F5B3-694F-B6EA-CC4E91CE76DB}" destId="{905D1115-35A3-FD45-B346-603432A2A53F}" srcOrd="1" destOrd="0" presId="urn:microsoft.com/office/officeart/2005/8/layout/hierarchy2"/>
    <dgm:cxn modelId="{FF87FD1D-C769-BA42-8191-2C5362082196}" type="presParOf" srcId="{ADD52FB4-8A88-9C40-B3D9-395F1AE2D320}" destId="{02BD7BA5-15AD-7843-A23A-8D6EF45038D9}" srcOrd="8" destOrd="0" presId="urn:microsoft.com/office/officeart/2005/8/layout/hierarchy2"/>
    <dgm:cxn modelId="{1DB5C52F-5982-5B43-8061-2519DF228DA5}" type="presParOf" srcId="{02BD7BA5-15AD-7843-A23A-8D6EF45038D9}" destId="{C79B2580-5296-C149-B9D3-E01EDE2427E0}" srcOrd="0" destOrd="0" presId="urn:microsoft.com/office/officeart/2005/8/layout/hierarchy2"/>
    <dgm:cxn modelId="{E626AF07-2A85-D845-A677-CA4F6C464FED}" type="presParOf" srcId="{ADD52FB4-8A88-9C40-B3D9-395F1AE2D320}" destId="{E41DB596-32FA-9B41-BF72-A1FD94DD378D}" srcOrd="9" destOrd="0" presId="urn:microsoft.com/office/officeart/2005/8/layout/hierarchy2"/>
    <dgm:cxn modelId="{A58982E6-4FFD-F24D-BAB4-8A133E016782}" type="presParOf" srcId="{E41DB596-32FA-9B41-BF72-A1FD94DD378D}" destId="{82F693E0-1988-8843-AD34-482F9F399770}" srcOrd="0" destOrd="0" presId="urn:microsoft.com/office/officeart/2005/8/layout/hierarchy2"/>
    <dgm:cxn modelId="{57A47E16-0E7F-804D-89B1-F3B989518462}" type="presParOf" srcId="{E41DB596-32FA-9B41-BF72-A1FD94DD378D}" destId="{ECE1C800-D859-0A4B-92C9-1D9F275606FE}" srcOrd="1" destOrd="0" presId="urn:microsoft.com/office/officeart/2005/8/layout/hierarchy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1AF21F5-477C-8244-894A-7371A0FF5247}" type="doc">
      <dgm:prSet loTypeId="urn:microsoft.com/office/officeart/2005/8/layout/arrow5" loCatId="" qsTypeId="urn:microsoft.com/office/officeart/2005/8/quickstyle/3d3" qsCatId="3D" csTypeId="urn:microsoft.com/office/officeart/2005/8/colors/accent1_2" csCatId="accent1" phldr="1"/>
      <dgm:spPr/>
      <dgm:t>
        <a:bodyPr/>
        <a:lstStyle/>
        <a:p>
          <a:endParaRPr lang="it-IT"/>
        </a:p>
      </dgm:t>
    </dgm:pt>
    <dgm:pt modelId="{8E2E3634-F79D-C746-A5B1-D5F2A75BC005}">
      <dgm:prSet phldrT="[Testo]"/>
      <dgm:spPr>
        <a:solidFill>
          <a:srgbClr val="0070C0"/>
        </a:solidFill>
      </dgm:spPr>
      <dgm:t>
        <a:bodyPr/>
        <a:lstStyle/>
        <a:p>
          <a:pPr algn="ctr"/>
          <a:r>
            <a:rPr lang="it-IT" dirty="0">
              <a:solidFill>
                <a:schemeClr val="bg1"/>
              </a:solidFill>
            </a:rPr>
            <a:t>Incidenza punteggio statico: 0,35</a:t>
          </a:r>
        </a:p>
      </dgm:t>
    </dgm:pt>
    <dgm:pt modelId="{A1B6398B-1813-044C-88FD-83E842593DF1}" type="parTrans" cxnId="{AD56DA52-7E4E-8A48-9E17-8E98A2C0E231}">
      <dgm:prSet/>
      <dgm:spPr/>
      <dgm:t>
        <a:bodyPr/>
        <a:lstStyle/>
        <a:p>
          <a:pPr algn="ctr"/>
          <a:endParaRPr lang="it-IT"/>
        </a:p>
      </dgm:t>
    </dgm:pt>
    <dgm:pt modelId="{6075A49F-527C-A547-892D-F79B6CDB888F}" type="sibTrans" cxnId="{AD56DA52-7E4E-8A48-9E17-8E98A2C0E231}">
      <dgm:prSet/>
      <dgm:spPr/>
      <dgm:t>
        <a:bodyPr/>
        <a:lstStyle/>
        <a:p>
          <a:pPr algn="ctr"/>
          <a:endParaRPr lang="it-IT"/>
        </a:p>
      </dgm:t>
    </dgm:pt>
    <dgm:pt modelId="{619F28A7-1708-6841-A354-5EA7A60B34AF}">
      <dgm:prSet phldrT="[Testo]"/>
      <dgm:spPr>
        <a:solidFill>
          <a:srgbClr val="0070C0"/>
        </a:solidFill>
      </dgm:spPr>
      <dgm:t>
        <a:bodyPr/>
        <a:lstStyle/>
        <a:p>
          <a:pPr algn="ctr"/>
          <a:r>
            <a:rPr lang="it-IT" dirty="0">
              <a:solidFill>
                <a:schemeClr val="bg1"/>
              </a:solidFill>
            </a:rPr>
            <a:t>Incidenza punteggio dinamico: 0,65</a:t>
          </a:r>
        </a:p>
      </dgm:t>
    </dgm:pt>
    <dgm:pt modelId="{AA604188-A684-8547-8760-E19B13CB7A4F}" type="parTrans" cxnId="{0A111957-762B-E842-A0BF-A2E0E8A4E595}">
      <dgm:prSet/>
      <dgm:spPr/>
      <dgm:t>
        <a:bodyPr/>
        <a:lstStyle/>
        <a:p>
          <a:pPr algn="ctr"/>
          <a:endParaRPr lang="it-IT"/>
        </a:p>
      </dgm:t>
    </dgm:pt>
    <dgm:pt modelId="{96288DD2-78AA-CB4A-A3B5-D5DBA68DCB8D}" type="sibTrans" cxnId="{0A111957-762B-E842-A0BF-A2E0E8A4E595}">
      <dgm:prSet/>
      <dgm:spPr/>
      <dgm:t>
        <a:bodyPr/>
        <a:lstStyle/>
        <a:p>
          <a:pPr algn="ctr"/>
          <a:endParaRPr lang="it-IT"/>
        </a:p>
      </dgm:t>
    </dgm:pt>
    <dgm:pt modelId="{D38DE346-CBD3-0548-A542-B03C8F8EBAAB}" type="pres">
      <dgm:prSet presAssocID="{71AF21F5-477C-8244-894A-7371A0FF5247}" presName="diagram" presStyleCnt="0">
        <dgm:presLayoutVars>
          <dgm:dir/>
          <dgm:resizeHandles val="exact"/>
        </dgm:presLayoutVars>
      </dgm:prSet>
      <dgm:spPr/>
    </dgm:pt>
    <dgm:pt modelId="{387AB8C0-5531-434C-8489-73BAF545A707}" type="pres">
      <dgm:prSet presAssocID="{8E2E3634-F79D-C746-A5B1-D5F2A75BC005}" presName="arrow" presStyleLbl="node1" presStyleIdx="0" presStyleCnt="2">
        <dgm:presLayoutVars>
          <dgm:bulletEnabled val="1"/>
        </dgm:presLayoutVars>
      </dgm:prSet>
      <dgm:spPr/>
    </dgm:pt>
    <dgm:pt modelId="{AE37F5B0-36E8-EB41-B8A4-27130E2053EB}" type="pres">
      <dgm:prSet presAssocID="{619F28A7-1708-6841-A354-5EA7A60B34AF}" presName="arrow" presStyleLbl="node1" presStyleIdx="1" presStyleCnt="2">
        <dgm:presLayoutVars>
          <dgm:bulletEnabled val="1"/>
        </dgm:presLayoutVars>
      </dgm:prSet>
      <dgm:spPr/>
    </dgm:pt>
  </dgm:ptLst>
  <dgm:cxnLst>
    <dgm:cxn modelId="{4509E021-E265-1045-A743-6586DB3BA253}" type="presOf" srcId="{8E2E3634-F79D-C746-A5B1-D5F2A75BC005}" destId="{387AB8C0-5531-434C-8489-73BAF545A707}" srcOrd="0" destOrd="0" presId="urn:microsoft.com/office/officeart/2005/8/layout/arrow5"/>
    <dgm:cxn modelId="{AD56DA52-7E4E-8A48-9E17-8E98A2C0E231}" srcId="{71AF21F5-477C-8244-894A-7371A0FF5247}" destId="{8E2E3634-F79D-C746-A5B1-D5F2A75BC005}" srcOrd="0" destOrd="0" parTransId="{A1B6398B-1813-044C-88FD-83E842593DF1}" sibTransId="{6075A49F-527C-A547-892D-F79B6CDB888F}"/>
    <dgm:cxn modelId="{0A111957-762B-E842-A0BF-A2E0E8A4E595}" srcId="{71AF21F5-477C-8244-894A-7371A0FF5247}" destId="{619F28A7-1708-6841-A354-5EA7A60B34AF}" srcOrd="1" destOrd="0" parTransId="{AA604188-A684-8547-8760-E19B13CB7A4F}" sibTransId="{96288DD2-78AA-CB4A-A3B5-D5DBA68DCB8D}"/>
    <dgm:cxn modelId="{0915B3B1-8E31-094F-89C7-2D6990C24EAD}" type="presOf" srcId="{619F28A7-1708-6841-A354-5EA7A60B34AF}" destId="{AE37F5B0-36E8-EB41-B8A4-27130E2053EB}" srcOrd="0" destOrd="0" presId="urn:microsoft.com/office/officeart/2005/8/layout/arrow5"/>
    <dgm:cxn modelId="{D35D26C1-CCFB-D140-A4BF-0C9536C87FDF}" type="presOf" srcId="{71AF21F5-477C-8244-894A-7371A0FF5247}" destId="{D38DE346-CBD3-0548-A542-B03C8F8EBAAB}" srcOrd="0" destOrd="0" presId="urn:microsoft.com/office/officeart/2005/8/layout/arrow5"/>
    <dgm:cxn modelId="{A6DF66B7-908F-C740-A2F3-8F0067A83421}" type="presParOf" srcId="{D38DE346-CBD3-0548-A542-B03C8F8EBAAB}" destId="{387AB8C0-5531-434C-8489-73BAF545A707}" srcOrd="0" destOrd="0" presId="urn:microsoft.com/office/officeart/2005/8/layout/arrow5"/>
    <dgm:cxn modelId="{A7EFB5DD-08F7-574C-8628-66662747A255}" type="presParOf" srcId="{D38DE346-CBD3-0548-A542-B03C8F8EBAAB}" destId="{AE37F5B0-36E8-EB41-B8A4-27130E2053EB}"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39967C8-F61E-B043-9515-2267340C8AEF}"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it-IT"/>
        </a:p>
      </dgm:t>
    </dgm:pt>
    <dgm:pt modelId="{0D90ADE4-66EA-2647-A24D-0140143374C0}">
      <dgm:prSet phldrT="[Testo]" custT="1"/>
      <dgm:spPr/>
      <dgm:t>
        <a:bodyPr/>
        <a:lstStyle/>
        <a:p>
          <a:r>
            <a:rPr lang="it-IT" sz="1200" dirty="0">
              <a:latin typeface="Montserrat" pitchFamily="2" charset="77"/>
            </a:rPr>
            <a:t>Controllo da parte di terzi</a:t>
          </a:r>
        </a:p>
      </dgm:t>
    </dgm:pt>
    <dgm:pt modelId="{FBA1A75A-5EA5-474B-9589-8497FB4414E0}" type="sibTrans" cxnId="{D7E45FDF-2B82-EF4D-9EE9-4E65CC456E2C}">
      <dgm:prSet/>
      <dgm:spPr/>
      <dgm:t>
        <a:bodyPr/>
        <a:lstStyle/>
        <a:p>
          <a:endParaRPr lang="it-IT"/>
        </a:p>
      </dgm:t>
    </dgm:pt>
    <dgm:pt modelId="{3C1A1A8A-0535-804E-AB73-C950718FEAB7}" type="parTrans" cxnId="{D7E45FDF-2B82-EF4D-9EE9-4E65CC456E2C}">
      <dgm:prSet/>
      <dgm:spPr/>
      <dgm:t>
        <a:bodyPr/>
        <a:lstStyle/>
        <a:p>
          <a:endParaRPr lang="it-IT" sz="1200">
            <a:latin typeface="Montserrat" pitchFamily="2" charset="77"/>
          </a:endParaRPr>
        </a:p>
      </dgm:t>
    </dgm:pt>
    <dgm:pt modelId="{84E1327C-4F3B-584A-B220-038707FC73BF}">
      <dgm:prSet phldrT="[Testo]" custT="1"/>
      <dgm:spPr/>
      <dgm:t>
        <a:bodyPr/>
        <a:lstStyle/>
        <a:p>
          <a:r>
            <a:rPr lang="it-IT" sz="1200" dirty="0">
              <a:latin typeface="Montserrat" pitchFamily="2" charset="77"/>
            </a:rPr>
            <a:t>Risultati Controlli Precedenti</a:t>
          </a:r>
        </a:p>
      </dgm:t>
    </dgm:pt>
    <dgm:pt modelId="{CF14444A-C8C4-3E4F-857A-86692FBAF904}" type="sibTrans" cxnId="{4DA62539-F7BE-F048-9775-7E0282181E36}">
      <dgm:prSet/>
      <dgm:spPr/>
      <dgm:t>
        <a:bodyPr/>
        <a:lstStyle/>
        <a:p>
          <a:endParaRPr lang="it-IT"/>
        </a:p>
      </dgm:t>
    </dgm:pt>
    <dgm:pt modelId="{D69E127C-208B-B842-992A-0D8F4E0E2D8A}" type="parTrans" cxnId="{4DA62539-F7BE-F048-9775-7E0282181E36}">
      <dgm:prSet/>
      <dgm:spPr/>
      <dgm:t>
        <a:bodyPr/>
        <a:lstStyle/>
        <a:p>
          <a:endParaRPr lang="it-IT" sz="1200">
            <a:latin typeface="Montserrat" pitchFamily="2" charset="77"/>
          </a:endParaRPr>
        </a:p>
      </dgm:t>
    </dgm:pt>
    <dgm:pt modelId="{413AC01B-C896-BD48-99D2-9BCB423DA345}">
      <dgm:prSet phldrT="[Testo]" custT="1"/>
      <dgm:spPr/>
      <dgm:t>
        <a:bodyPr/>
        <a:lstStyle/>
        <a:p>
          <a:r>
            <a:rPr lang="it-IT" sz="1200" dirty="0">
              <a:latin typeface="Montserrat" pitchFamily="2" charset="77"/>
            </a:rPr>
            <a:t>Popolazione Vulnerabile</a:t>
          </a:r>
        </a:p>
      </dgm:t>
    </dgm:pt>
    <dgm:pt modelId="{5712381E-B73D-8149-844F-69AA29BB2901}" type="sibTrans" cxnId="{3841914E-B373-E242-891A-8ECF5849B4D7}">
      <dgm:prSet/>
      <dgm:spPr/>
      <dgm:t>
        <a:bodyPr/>
        <a:lstStyle/>
        <a:p>
          <a:endParaRPr lang="it-IT"/>
        </a:p>
      </dgm:t>
    </dgm:pt>
    <dgm:pt modelId="{03B8145F-EEF3-124B-8E6B-909A7C422FA6}" type="parTrans" cxnId="{3841914E-B373-E242-891A-8ECF5849B4D7}">
      <dgm:prSet/>
      <dgm:spPr/>
      <dgm:t>
        <a:bodyPr/>
        <a:lstStyle/>
        <a:p>
          <a:endParaRPr lang="it-IT" sz="1200">
            <a:latin typeface="Montserrat" pitchFamily="2" charset="77"/>
          </a:endParaRPr>
        </a:p>
      </dgm:t>
    </dgm:pt>
    <dgm:pt modelId="{11A1F1FE-54C4-BF47-BC02-31B7D8E6BA2A}">
      <dgm:prSet phldrT="[Testo]" custT="1"/>
      <dgm:spPr/>
      <dgm:t>
        <a:bodyPr/>
        <a:lstStyle/>
        <a:p>
          <a:r>
            <a:rPr lang="it-IT" sz="1200" dirty="0">
              <a:latin typeface="Montserrat" pitchFamily="2" charset="77"/>
            </a:rPr>
            <a:t>Prodotti</a:t>
          </a:r>
        </a:p>
      </dgm:t>
    </dgm:pt>
    <dgm:pt modelId="{5D0D1948-693A-3249-B10B-C6399C3F7872}" type="sibTrans" cxnId="{695F7D3D-0A59-D642-AE8E-0FA5F1CE8678}">
      <dgm:prSet/>
      <dgm:spPr/>
      <dgm:t>
        <a:bodyPr/>
        <a:lstStyle/>
        <a:p>
          <a:endParaRPr lang="it-IT"/>
        </a:p>
      </dgm:t>
    </dgm:pt>
    <dgm:pt modelId="{26768E6C-2A3A-CF40-8032-6EAD28C69B73}" type="parTrans" cxnId="{695F7D3D-0A59-D642-AE8E-0FA5F1CE8678}">
      <dgm:prSet/>
      <dgm:spPr/>
      <dgm:t>
        <a:bodyPr/>
        <a:lstStyle/>
        <a:p>
          <a:endParaRPr lang="it-IT" sz="1200">
            <a:latin typeface="Montserrat" pitchFamily="2" charset="77"/>
          </a:endParaRPr>
        </a:p>
      </dgm:t>
    </dgm:pt>
    <dgm:pt modelId="{F00EB2A0-FBC0-C44E-8FE2-D190BF01FFB6}">
      <dgm:prSet phldrT="[Testo]" custT="1"/>
      <dgm:spPr/>
      <dgm:t>
        <a:bodyPr/>
        <a:lstStyle/>
        <a:p>
          <a:r>
            <a:rPr lang="it-IT" sz="1200" dirty="0">
              <a:latin typeface="Montserrat" pitchFamily="2" charset="77"/>
            </a:rPr>
            <a:t>Livello di Rischio</a:t>
          </a:r>
        </a:p>
      </dgm:t>
    </dgm:pt>
    <dgm:pt modelId="{FA420EA0-8E80-574E-B266-31117D4FE6D2}" type="sibTrans" cxnId="{A1FEFCE7-F5C8-864A-927F-52461F525B14}">
      <dgm:prSet/>
      <dgm:spPr/>
      <dgm:t>
        <a:bodyPr/>
        <a:lstStyle/>
        <a:p>
          <a:endParaRPr lang="it-IT"/>
        </a:p>
      </dgm:t>
    </dgm:pt>
    <dgm:pt modelId="{43DA1A8A-D033-E944-9557-92406DD77247}" type="parTrans" cxnId="{A1FEFCE7-F5C8-864A-927F-52461F525B14}">
      <dgm:prSet/>
      <dgm:spPr/>
      <dgm:t>
        <a:bodyPr/>
        <a:lstStyle/>
        <a:p>
          <a:endParaRPr lang="it-IT"/>
        </a:p>
      </dgm:t>
    </dgm:pt>
    <dgm:pt modelId="{C6390D4F-0D11-1147-81EB-DAD58DCAF048}">
      <dgm:prSet phldrT="[Testo]" custT="1"/>
      <dgm:spPr/>
      <dgm:t>
        <a:bodyPr/>
        <a:lstStyle/>
        <a:p>
          <a:r>
            <a:rPr lang="it-IT" sz="1200" dirty="0">
              <a:latin typeface="Montserrat" pitchFamily="2" charset="77"/>
            </a:rPr>
            <a:t>Consumatori</a:t>
          </a:r>
        </a:p>
      </dgm:t>
    </dgm:pt>
    <dgm:pt modelId="{031B156C-D906-534D-933E-F05B7BDB2ACD}" type="parTrans" cxnId="{D3485EDB-3C2F-EF48-9EF0-4E894EF90763}">
      <dgm:prSet/>
      <dgm:spPr/>
      <dgm:t>
        <a:bodyPr/>
        <a:lstStyle/>
        <a:p>
          <a:endParaRPr lang="it-IT" sz="1200">
            <a:latin typeface="Montserrat" pitchFamily="2" charset="77"/>
          </a:endParaRPr>
        </a:p>
      </dgm:t>
    </dgm:pt>
    <dgm:pt modelId="{EE8174D7-80CC-0346-9800-E6C29E07B253}" type="sibTrans" cxnId="{D3485EDB-3C2F-EF48-9EF0-4E894EF90763}">
      <dgm:prSet/>
      <dgm:spPr/>
      <dgm:t>
        <a:bodyPr/>
        <a:lstStyle/>
        <a:p>
          <a:endParaRPr lang="it-IT"/>
        </a:p>
      </dgm:t>
    </dgm:pt>
    <dgm:pt modelId="{CE61F628-6C1B-9E45-942E-C983A3965462}">
      <dgm:prSet phldrT="[Testo]" custT="1"/>
      <dgm:spPr/>
      <dgm:t>
        <a:bodyPr/>
        <a:lstStyle/>
        <a:p>
          <a:r>
            <a:rPr lang="it-IT" sz="1200" dirty="0">
              <a:latin typeface="Montserrat" pitchFamily="2" charset="77"/>
            </a:rPr>
            <a:t>Processi</a:t>
          </a:r>
        </a:p>
      </dgm:t>
    </dgm:pt>
    <dgm:pt modelId="{D2933604-D4F3-7B40-A80E-BAF99AEBF99C}" type="parTrans" cxnId="{10D7CC57-20AD-C34D-8EA0-94AF53930050}">
      <dgm:prSet/>
      <dgm:spPr/>
      <dgm:t>
        <a:bodyPr/>
        <a:lstStyle/>
        <a:p>
          <a:endParaRPr lang="it-IT" sz="1200">
            <a:latin typeface="Montserrat" pitchFamily="2" charset="77"/>
          </a:endParaRPr>
        </a:p>
      </dgm:t>
    </dgm:pt>
    <dgm:pt modelId="{911BB917-3FA9-C04F-8C28-D989185FE754}" type="sibTrans" cxnId="{10D7CC57-20AD-C34D-8EA0-94AF53930050}">
      <dgm:prSet/>
      <dgm:spPr/>
      <dgm:t>
        <a:bodyPr/>
        <a:lstStyle/>
        <a:p>
          <a:endParaRPr lang="it-IT"/>
        </a:p>
      </dgm:t>
    </dgm:pt>
    <dgm:pt modelId="{323D0BFC-7111-7E4E-A94A-95A90AA3F917}" type="pres">
      <dgm:prSet presAssocID="{C39967C8-F61E-B043-9515-2267340C8AEF}" presName="cycle" presStyleCnt="0">
        <dgm:presLayoutVars>
          <dgm:chMax val="1"/>
          <dgm:dir/>
          <dgm:animLvl val="ctr"/>
          <dgm:resizeHandles val="exact"/>
        </dgm:presLayoutVars>
      </dgm:prSet>
      <dgm:spPr/>
    </dgm:pt>
    <dgm:pt modelId="{33BCCDD3-2157-2A49-BEDA-9184687738F0}" type="pres">
      <dgm:prSet presAssocID="{F00EB2A0-FBC0-C44E-8FE2-D190BF01FFB6}" presName="centerShape" presStyleLbl="node0" presStyleIdx="0" presStyleCnt="1"/>
      <dgm:spPr/>
    </dgm:pt>
    <dgm:pt modelId="{9CB673C0-B1E6-B046-9B77-844832B5315E}" type="pres">
      <dgm:prSet presAssocID="{031B156C-D906-534D-933E-F05B7BDB2ACD}" presName="parTrans" presStyleLbl="bgSibTrans2D1" presStyleIdx="0" presStyleCnt="6"/>
      <dgm:spPr/>
    </dgm:pt>
    <dgm:pt modelId="{7086D276-DF84-3949-9A21-01197E0F88AE}" type="pres">
      <dgm:prSet presAssocID="{C6390D4F-0D11-1147-81EB-DAD58DCAF048}" presName="node" presStyleLbl="node1" presStyleIdx="0" presStyleCnt="6">
        <dgm:presLayoutVars>
          <dgm:bulletEnabled val="1"/>
        </dgm:presLayoutVars>
      </dgm:prSet>
      <dgm:spPr/>
    </dgm:pt>
    <dgm:pt modelId="{45B4819D-BAF1-2647-8358-302DCF6EE164}" type="pres">
      <dgm:prSet presAssocID="{D2933604-D4F3-7B40-A80E-BAF99AEBF99C}" presName="parTrans" presStyleLbl="bgSibTrans2D1" presStyleIdx="1" presStyleCnt="6"/>
      <dgm:spPr/>
    </dgm:pt>
    <dgm:pt modelId="{8008147E-4346-0F42-B95D-9377704C7A31}" type="pres">
      <dgm:prSet presAssocID="{CE61F628-6C1B-9E45-942E-C983A3965462}" presName="node" presStyleLbl="node1" presStyleIdx="1" presStyleCnt="6">
        <dgm:presLayoutVars>
          <dgm:bulletEnabled val="1"/>
        </dgm:presLayoutVars>
      </dgm:prSet>
      <dgm:spPr/>
    </dgm:pt>
    <dgm:pt modelId="{E2C7DB53-0EB4-DE4F-9AF9-4B860E388B5B}" type="pres">
      <dgm:prSet presAssocID="{26768E6C-2A3A-CF40-8032-6EAD28C69B73}" presName="parTrans" presStyleLbl="bgSibTrans2D1" presStyleIdx="2" presStyleCnt="6"/>
      <dgm:spPr/>
    </dgm:pt>
    <dgm:pt modelId="{022CE4E7-E429-BF40-93D6-BFE391E819D5}" type="pres">
      <dgm:prSet presAssocID="{11A1F1FE-54C4-BF47-BC02-31B7D8E6BA2A}" presName="node" presStyleLbl="node1" presStyleIdx="2" presStyleCnt="6">
        <dgm:presLayoutVars>
          <dgm:bulletEnabled val="1"/>
        </dgm:presLayoutVars>
      </dgm:prSet>
      <dgm:spPr/>
    </dgm:pt>
    <dgm:pt modelId="{C87052FC-C7A3-A146-A873-A48AE3CFAE52}" type="pres">
      <dgm:prSet presAssocID="{03B8145F-EEF3-124B-8E6B-909A7C422FA6}" presName="parTrans" presStyleLbl="bgSibTrans2D1" presStyleIdx="3" presStyleCnt="6"/>
      <dgm:spPr/>
    </dgm:pt>
    <dgm:pt modelId="{8A2CC4BF-CDFE-224D-8E12-75CEC98F61D7}" type="pres">
      <dgm:prSet presAssocID="{413AC01B-C896-BD48-99D2-9BCB423DA345}" presName="node" presStyleLbl="node1" presStyleIdx="3" presStyleCnt="6">
        <dgm:presLayoutVars>
          <dgm:bulletEnabled val="1"/>
        </dgm:presLayoutVars>
      </dgm:prSet>
      <dgm:spPr/>
    </dgm:pt>
    <dgm:pt modelId="{68C552CB-0DE5-CF4C-9CD6-073E5507C42C}" type="pres">
      <dgm:prSet presAssocID="{D69E127C-208B-B842-992A-0D8F4E0E2D8A}" presName="parTrans" presStyleLbl="bgSibTrans2D1" presStyleIdx="4" presStyleCnt="6"/>
      <dgm:spPr/>
    </dgm:pt>
    <dgm:pt modelId="{EF80DF52-F28E-6748-8821-222A20144088}" type="pres">
      <dgm:prSet presAssocID="{84E1327C-4F3B-584A-B220-038707FC73BF}" presName="node" presStyleLbl="node1" presStyleIdx="4" presStyleCnt="6">
        <dgm:presLayoutVars>
          <dgm:bulletEnabled val="1"/>
        </dgm:presLayoutVars>
      </dgm:prSet>
      <dgm:spPr/>
    </dgm:pt>
    <dgm:pt modelId="{31A7368F-6C3F-1749-AA6C-0C883A40E840}" type="pres">
      <dgm:prSet presAssocID="{3C1A1A8A-0535-804E-AB73-C950718FEAB7}" presName="parTrans" presStyleLbl="bgSibTrans2D1" presStyleIdx="5" presStyleCnt="6"/>
      <dgm:spPr/>
    </dgm:pt>
    <dgm:pt modelId="{33BBE7C2-BA18-6D41-AF7B-78FA7E81AA86}" type="pres">
      <dgm:prSet presAssocID="{0D90ADE4-66EA-2647-A24D-0140143374C0}" presName="node" presStyleLbl="node1" presStyleIdx="5" presStyleCnt="6">
        <dgm:presLayoutVars>
          <dgm:bulletEnabled val="1"/>
        </dgm:presLayoutVars>
      </dgm:prSet>
      <dgm:spPr/>
    </dgm:pt>
  </dgm:ptLst>
  <dgm:cxnLst>
    <dgm:cxn modelId="{02DC8401-1EDF-BB4F-AA2D-CAF55493F0F7}" type="presOf" srcId="{03B8145F-EEF3-124B-8E6B-909A7C422FA6}" destId="{C87052FC-C7A3-A146-A873-A48AE3CFAE52}" srcOrd="0" destOrd="0" presId="urn:microsoft.com/office/officeart/2005/8/layout/radial4"/>
    <dgm:cxn modelId="{5947F61F-21EE-DD41-AD48-8A1982327717}" type="presOf" srcId="{84E1327C-4F3B-584A-B220-038707FC73BF}" destId="{EF80DF52-F28E-6748-8821-222A20144088}" srcOrd="0" destOrd="0" presId="urn:microsoft.com/office/officeart/2005/8/layout/radial4"/>
    <dgm:cxn modelId="{4AF61735-7446-8B40-B0D8-02CE0BCDC33E}" type="presOf" srcId="{0D90ADE4-66EA-2647-A24D-0140143374C0}" destId="{33BBE7C2-BA18-6D41-AF7B-78FA7E81AA86}" srcOrd="0" destOrd="0" presId="urn:microsoft.com/office/officeart/2005/8/layout/radial4"/>
    <dgm:cxn modelId="{21AB2938-0ABC-0240-A3A9-CFE684D09ABA}" type="presOf" srcId="{F00EB2A0-FBC0-C44E-8FE2-D190BF01FFB6}" destId="{33BCCDD3-2157-2A49-BEDA-9184687738F0}" srcOrd="0" destOrd="0" presId="urn:microsoft.com/office/officeart/2005/8/layout/radial4"/>
    <dgm:cxn modelId="{4DA62539-F7BE-F048-9775-7E0282181E36}" srcId="{F00EB2A0-FBC0-C44E-8FE2-D190BF01FFB6}" destId="{84E1327C-4F3B-584A-B220-038707FC73BF}" srcOrd="4" destOrd="0" parTransId="{D69E127C-208B-B842-992A-0D8F4E0E2D8A}" sibTransId="{CF14444A-C8C4-3E4F-857A-86692FBAF904}"/>
    <dgm:cxn modelId="{695F7D3D-0A59-D642-AE8E-0FA5F1CE8678}" srcId="{F00EB2A0-FBC0-C44E-8FE2-D190BF01FFB6}" destId="{11A1F1FE-54C4-BF47-BC02-31B7D8E6BA2A}" srcOrd="2" destOrd="0" parTransId="{26768E6C-2A3A-CF40-8032-6EAD28C69B73}" sibTransId="{5D0D1948-693A-3249-B10B-C6399C3F7872}"/>
    <dgm:cxn modelId="{CA4BD743-DA98-D449-B8F3-5C76533A3A05}" type="presOf" srcId="{C6390D4F-0D11-1147-81EB-DAD58DCAF048}" destId="{7086D276-DF84-3949-9A21-01197E0F88AE}" srcOrd="0" destOrd="0" presId="urn:microsoft.com/office/officeart/2005/8/layout/radial4"/>
    <dgm:cxn modelId="{3841914E-B373-E242-891A-8ECF5849B4D7}" srcId="{F00EB2A0-FBC0-C44E-8FE2-D190BF01FFB6}" destId="{413AC01B-C896-BD48-99D2-9BCB423DA345}" srcOrd="3" destOrd="0" parTransId="{03B8145F-EEF3-124B-8E6B-909A7C422FA6}" sibTransId="{5712381E-B73D-8149-844F-69AA29BB2901}"/>
    <dgm:cxn modelId="{10D7CC57-20AD-C34D-8EA0-94AF53930050}" srcId="{F00EB2A0-FBC0-C44E-8FE2-D190BF01FFB6}" destId="{CE61F628-6C1B-9E45-942E-C983A3965462}" srcOrd="1" destOrd="0" parTransId="{D2933604-D4F3-7B40-A80E-BAF99AEBF99C}" sibTransId="{911BB917-3FA9-C04F-8C28-D989185FE754}"/>
    <dgm:cxn modelId="{5521645D-6E26-1D45-94B9-BD33FDC6D4C5}" type="presOf" srcId="{D2933604-D4F3-7B40-A80E-BAF99AEBF99C}" destId="{45B4819D-BAF1-2647-8358-302DCF6EE164}" srcOrd="0" destOrd="0" presId="urn:microsoft.com/office/officeart/2005/8/layout/radial4"/>
    <dgm:cxn modelId="{6E006886-58CF-1141-85FC-E17089AC03E7}" type="presOf" srcId="{D69E127C-208B-B842-992A-0D8F4E0E2D8A}" destId="{68C552CB-0DE5-CF4C-9CD6-073E5507C42C}" srcOrd="0" destOrd="0" presId="urn:microsoft.com/office/officeart/2005/8/layout/radial4"/>
    <dgm:cxn modelId="{D1B47BAC-BE21-8149-A5A6-92D8FF60F160}" type="presOf" srcId="{3C1A1A8A-0535-804E-AB73-C950718FEAB7}" destId="{31A7368F-6C3F-1749-AA6C-0C883A40E840}" srcOrd="0" destOrd="0" presId="urn:microsoft.com/office/officeart/2005/8/layout/radial4"/>
    <dgm:cxn modelId="{D15B75B6-6E1F-9642-831F-78585F50AD7C}" type="presOf" srcId="{031B156C-D906-534D-933E-F05B7BDB2ACD}" destId="{9CB673C0-B1E6-B046-9B77-844832B5315E}" srcOrd="0" destOrd="0" presId="urn:microsoft.com/office/officeart/2005/8/layout/radial4"/>
    <dgm:cxn modelId="{15C75DD2-947B-9C47-B52E-C9ABF73CB5A2}" type="presOf" srcId="{26768E6C-2A3A-CF40-8032-6EAD28C69B73}" destId="{E2C7DB53-0EB4-DE4F-9AF9-4B860E388B5B}" srcOrd="0" destOrd="0" presId="urn:microsoft.com/office/officeart/2005/8/layout/radial4"/>
    <dgm:cxn modelId="{0AEBD4D2-BBD7-A045-B4C7-FF5A6ADAD19B}" type="presOf" srcId="{413AC01B-C896-BD48-99D2-9BCB423DA345}" destId="{8A2CC4BF-CDFE-224D-8E12-75CEC98F61D7}" srcOrd="0" destOrd="0" presId="urn:microsoft.com/office/officeart/2005/8/layout/radial4"/>
    <dgm:cxn modelId="{15E369DA-B3CA-E74F-A453-AA87790D542A}" type="presOf" srcId="{11A1F1FE-54C4-BF47-BC02-31B7D8E6BA2A}" destId="{022CE4E7-E429-BF40-93D6-BFE391E819D5}" srcOrd="0" destOrd="0" presId="urn:microsoft.com/office/officeart/2005/8/layout/radial4"/>
    <dgm:cxn modelId="{D3485EDB-3C2F-EF48-9EF0-4E894EF90763}" srcId="{F00EB2A0-FBC0-C44E-8FE2-D190BF01FFB6}" destId="{C6390D4F-0D11-1147-81EB-DAD58DCAF048}" srcOrd="0" destOrd="0" parTransId="{031B156C-D906-534D-933E-F05B7BDB2ACD}" sibTransId="{EE8174D7-80CC-0346-9800-E6C29E07B253}"/>
    <dgm:cxn modelId="{D7E45FDF-2B82-EF4D-9EE9-4E65CC456E2C}" srcId="{F00EB2A0-FBC0-C44E-8FE2-D190BF01FFB6}" destId="{0D90ADE4-66EA-2647-A24D-0140143374C0}" srcOrd="5" destOrd="0" parTransId="{3C1A1A8A-0535-804E-AB73-C950718FEAB7}" sibTransId="{FBA1A75A-5EA5-474B-9589-8497FB4414E0}"/>
    <dgm:cxn modelId="{A1FEFCE7-F5C8-864A-927F-52461F525B14}" srcId="{C39967C8-F61E-B043-9515-2267340C8AEF}" destId="{F00EB2A0-FBC0-C44E-8FE2-D190BF01FFB6}" srcOrd="0" destOrd="0" parTransId="{43DA1A8A-D033-E944-9557-92406DD77247}" sibTransId="{FA420EA0-8E80-574E-B266-31117D4FE6D2}"/>
    <dgm:cxn modelId="{1186CAFC-C166-2E46-B01C-4F17249A857C}" type="presOf" srcId="{CE61F628-6C1B-9E45-942E-C983A3965462}" destId="{8008147E-4346-0F42-B95D-9377704C7A31}" srcOrd="0" destOrd="0" presId="urn:microsoft.com/office/officeart/2005/8/layout/radial4"/>
    <dgm:cxn modelId="{DA6397FD-6524-C64E-A17A-5119D62192D5}" type="presOf" srcId="{C39967C8-F61E-B043-9515-2267340C8AEF}" destId="{323D0BFC-7111-7E4E-A94A-95A90AA3F917}" srcOrd="0" destOrd="0" presId="urn:microsoft.com/office/officeart/2005/8/layout/radial4"/>
    <dgm:cxn modelId="{9FBAC945-CEE0-D64E-B56E-F3BEF4D052EF}" type="presParOf" srcId="{323D0BFC-7111-7E4E-A94A-95A90AA3F917}" destId="{33BCCDD3-2157-2A49-BEDA-9184687738F0}" srcOrd="0" destOrd="0" presId="urn:microsoft.com/office/officeart/2005/8/layout/radial4"/>
    <dgm:cxn modelId="{864BA429-0D4D-DA4B-912E-5F9720AE4415}" type="presParOf" srcId="{323D0BFC-7111-7E4E-A94A-95A90AA3F917}" destId="{9CB673C0-B1E6-B046-9B77-844832B5315E}" srcOrd="1" destOrd="0" presId="urn:microsoft.com/office/officeart/2005/8/layout/radial4"/>
    <dgm:cxn modelId="{210E4BDD-769E-EC4F-849D-359041F5F1DA}" type="presParOf" srcId="{323D0BFC-7111-7E4E-A94A-95A90AA3F917}" destId="{7086D276-DF84-3949-9A21-01197E0F88AE}" srcOrd="2" destOrd="0" presId="urn:microsoft.com/office/officeart/2005/8/layout/radial4"/>
    <dgm:cxn modelId="{5480AADD-6807-FA42-9C5B-14A9CFED187F}" type="presParOf" srcId="{323D0BFC-7111-7E4E-A94A-95A90AA3F917}" destId="{45B4819D-BAF1-2647-8358-302DCF6EE164}" srcOrd="3" destOrd="0" presId="urn:microsoft.com/office/officeart/2005/8/layout/radial4"/>
    <dgm:cxn modelId="{B3127B0A-9A73-5843-97CB-D4F6FCBE6289}" type="presParOf" srcId="{323D0BFC-7111-7E4E-A94A-95A90AA3F917}" destId="{8008147E-4346-0F42-B95D-9377704C7A31}" srcOrd="4" destOrd="0" presId="urn:microsoft.com/office/officeart/2005/8/layout/radial4"/>
    <dgm:cxn modelId="{C0F73F92-9231-9844-9D80-7E72151A403A}" type="presParOf" srcId="{323D0BFC-7111-7E4E-A94A-95A90AA3F917}" destId="{E2C7DB53-0EB4-DE4F-9AF9-4B860E388B5B}" srcOrd="5" destOrd="0" presId="urn:microsoft.com/office/officeart/2005/8/layout/radial4"/>
    <dgm:cxn modelId="{DF58E4E2-6FEB-9A4B-B96A-9E2A54ECAB16}" type="presParOf" srcId="{323D0BFC-7111-7E4E-A94A-95A90AA3F917}" destId="{022CE4E7-E429-BF40-93D6-BFE391E819D5}" srcOrd="6" destOrd="0" presId="urn:microsoft.com/office/officeart/2005/8/layout/radial4"/>
    <dgm:cxn modelId="{E8DBD16B-28BB-0846-A768-62182EB33D1C}" type="presParOf" srcId="{323D0BFC-7111-7E4E-A94A-95A90AA3F917}" destId="{C87052FC-C7A3-A146-A873-A48AE3CFAE52}" srcOrd="7" destOrd="0" presId="urn:microsoft.com/office/officeart/2005/8/layout/radial4"/>
    <dgm:cxn modelId="{257C0655-4756-B648-9810-D4A0DCC61F97}" type="presParOf" srcId="{323D0BFC-7111-7E4E-A94A-95A90AA3F917}" destId="{8A2CC4BF-CDFE-224D-8E12-75CEC98F61D7}" srcOrd="8" destOrd="0" presId="urn:microsoft.com/office/officeart/2005/8/layout/radial4"/>
    <dgm:cxn modelId="{AA5E4AD2-DBA0-164E-89B0-BE8842F6EA60}" type="presParOf" srcId="{323D0BFC-7111-7E4E-A94A-95A90AA3F917}" destId="{68C552CB-0DE5-CF4C-9CD6-073E5507C42C}" srcOrd="9" destOrd="0" presId="urn:microsoft.com/office/officeart/2005/8/layout/radial4"/>
    <dgm:cxn modelId="{CA6FD292-D524-0643-A39F-D6645AB0D088}" type="presParOf" srcId="{323D0BFC-7111-7E4E-A94A-95A90AA3F917}" destId="{EF80DF52-F28E-6748-8821-222A20144088}" srcOrd="10" destOrd="0" presId="urn:microsoft.com/office/officeart/2005/8/layout/radial4"/>
    <dgm:cxn modelId="{836ECFA2-DE12-BD4A-9A96-A029AAABE08F}" type="presParOf" srcId="{323D0BFC-7111-7E4E-A94A-95A90AA3F917}" destId="{31A7368F-6C3F-1749-AA6C-0C883A40E840}" srcOrd="11" destOrd="0" presId="urn:microsoft.com/office/officeart/2005/8/layout/radial4"/>
    <dgm:cxn modelId="{0C899920-0171-284B-AA0B-D6D1F71E16A4}" type="presParOf" srcId="{323D0BFC-7111-7E4E-A94A-95A90AA3F917}" destId="{33BBE7C2-BA18-6D41-AF7B-78FA7E81AA86}"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1ADA90-4C7D-4F11-8500-DBE9BBE9AD0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E6F7AA2F-7625-4A0E-97DA-BEE010C02CE6}">
      <dgm:prSet phldrT="[Text]"/>
      <dgm:spPr/>
      <dgm:t>
        <a:bodyPr/>
        <a:lstStyle/>
        <a:p>
          <a:r>
            <a:rPr lang="de-DE" dirty="0" err="1"/>
            <a:t>Sviluppo</a:t>
          </a:r>
          <a:r>
            <a:rPr lang="de-DE" dirty="0"/>
            <a:t> </a:t>
          </a:r>
          <a:r>
            <a:rPr lang="de-DE" dirty="0" err="1"/>
            <a:t>socio</a:t>
          </a:r>
          <a:r>
            <a:rPr lang="de-DE" dirty="0"/>
            <a:t> </a:t>
          </a:r>
          <a:r>
            <a:rPr lang="de-DE" dirty="0" err="1"/>
            <a:t>economico</a:t>
          </a:r>
          <a:endParaRPr lang="en-US" dirty="0"/>
        </a:p>
      </dgm:t>
    </dgm:pt>
    <dgm:pt modelId="{F1682CBF-F414-438B-A72C-C143AA4A5831}" type="parTrans" cxnId="{50AC5293-0CC2-4090-ABF8-A373BDE39F6D}">
      <dgm:prSet/>
      <dgm:spPr/>
      <dgm:t>
        <a:bodyPr/>
        <a:lstStyle/>
        <a:p>
          <a:endParaRPr lang="en-US"/>
        </a:p>
      </dgm:t>
    </dgm:pt>
    <dgm:pt modelId="{C8F70173-71A6-44F8-9A7E-06F740109738}" type="sibTrans" cxnId="{50AC5293-0CC2-4090-ABF8-A373BDE39F6D}">
      <dgm:prSet/>
      <dgm:spPr/>
      <dgm:t>
        <a:bodyPr/>
        <a:lstStyle/>
        <a:p>
          <a:endParaRPr lang="en-US"/>
        </a:p>
      </dgm:t>
    </dgm:pt>
    <dgm:pt modelId="{290F5249-3E46-4D57-91B0-B6037C57763C}">
      <dgm:prSet phldrT="[Text]"/>
      <dgm:spPr/>
      <dgm:t>
        <a:bodyPr/>
        <a:lstStyle/>
        <a:p>
          <a:r>
            <a:rPr lang="de-DE" dirty="0" err="1"/>
            <a:t>Tecnologie</a:t>
          </a:r>
          <a:r>
            <a:rPr lang="de-DE" dirty="0"/>
            <a:t>, </a:t>
          </a:r>
          <a:r>
            <a:rPr lang="de-DE" dirty="0" err="1"/>
            <a:t>domanda</a:t>
          </a:r>
          <a:r>
            <a:rPr lang="de-DE" dirty="0"/>
            <a:t> di </a:t>
          </a:r>
          <a:r>
            <a:rPr lang="de-DE" dirty="0" err="1"/>
            <a:t>mercato</a:t>
          </a:r>
          <a:r>
            <a:rPr lang="de-DE" dirty="0"/>
            <a:t>, </a:t>
          </a:r>
          <a:r>
            <a:rPr lang="de-DE" dirty="0" err="1"/>
            <a:t>conoscenza</a:t>
          </a:r>
          <a:r>
            <a:rPr lang="de-DE" dirty="0"/>
            <a:t>, etc. </a:t>
          </a:r>
          <a:endParaRPr lang="en-US" dirty="0"/>
        </a:p>
      </dgm:t>
    </dgm:pt>
    <dgm:pt modelId="{D2465831-6DB6-4256-8D52-3A22FFE840BC}" type="parTrans" cxnId="{934E29A8-1830-476E-B231-1A8304F3763A}">
      <dgm:prSet/>
      <dgm:spPr/>
      <dgm:t>
        <a:bodyPr/>
        <a:lstStyle/>
        <a:p>
          <a:endParaRPr lang="en-US"/>
        </a:p>
      </dgm:t>
    </dgm:pt>
    <dgm:pt modelId="{4D8F0AA4-2A7E-446A-8A34-DDFEA1AD1C81}" type="sibTrans" cxnId="{934E29A8-1830-476E-B231-1A8304F3763A}">
      <dgm:prSet/>
      <dgm:spPr/>
      <dgm:t>
        <a:bodyPr/>
        <a:lstStyle/>
        <a:p>
          <a:endParaRPr lang="en-US"/>
        </a:p>
      </dgm:t>
    </dgm:pt>
    <dgm:pt modelId="{1E4E675F-1B80-4790-BE5D-86649C00D85C}">
      <dgm:prSet phldrT="[Text]"/>
      <dgm:spPr/>
      <dgm:t>
        <a:bodyPr/>
        <a:lstStyle/>
        <a:p>
          <a:r>
            <a:rPr lang="de-DE" dirty="0" err="1"/>
            <a:t>Regole</a:t>
          </a:r>
          <a:r>
            <a:rPr lang="de-DE" dirty="0"/>
            <a:t> </a:t>
          </a:r>
          <a:r>
            <a:rPr lang="de-DE" dirty="0" err="1"/>
            <a:t>basate</a:t>
          </a:r>
          <a:r>
            <a:rPr lang="de-DE" dirty="0"/>
            <a:t> </a:t>
          </a:r>
          <a:r>
            <a:rPr lang="de-DE" dirty="0" err="1"/>
            <a:t>su</a:t>
          </a:r>
          <a:r>
            <a:rPr lang="de-DE" dirty="0"/>
            <a:t> </a:t>
          </a:r>
          <a:r>
            <a:rPr lang="de-DE" dirty="0" err="1"/>
            <a:t>processi</a:t>
          </a:r>
          <a:r>
            <a:rPr lang="de-DE" dirty="0"/>
            <a:t> </a:t>
          </a:r>
          <a:r>
            <a:rPr lang="de-DE" dirty="0" err="1"/>
            <a:t>e</a:t>
          </a:r>
          <a:r>
            <a:rPr lang="de-DE" dirty="0"/>
            <a:t> </a:t>
          </a:r>
          <a:r>
            <a:rPr lang="de-DE" dirty="0" err="1"/>
            <a:t>rischi</a:t>
          </a:r>
          <a:endParaRPr lang="en-US" dirty="0"/>
        </a:p>
      </dgm:t>
    </dgm:pt>
    <dgm:pt modelId="{A12615DD-BF4A-4394-8978-570957F62718}" type="parTrans" cxnId="{A119FBF9-FD02-4930-91C0-9A2946A7BA42}">
      <dgm:prSet/>
      <dgm:spPr/>
      <dgm:t>
        <a:bodyPr/>
        <a:lstStyle/>
        <a:p>
          <a:endParaRPr lang="en-US"/>
        </a:p>
      </dgm:t>
    </dgm:pt>
    <dgm:pt modelId="{520F5796-F144-4D7D-90B9-7A15C392CA61}" type="sibTrans" cxnId="{A119FBF9-FD02-4930-91C0-9A2946A7BA42}">
      <dgm:prSet/>
      <dgm:spPr/>
      <dgm:t>
        <a:bodyPr/>
        <a:lstStyle/>
        <a:p>
          <a:endParaRPr lang="en-US"/>
        </a:p>
      </dgm:t>
    </dgm:pt>
    <dgm:pt modelId="{D9A461B4-8EDD-4739-825C-C948EF39B936}">
      <dgm:prSet phldrT="[Text]"/>
      <dgm:spPr/>
      <dgm:t>
        <a:bodyPr/>
        <a:lstStyle/>
        <a:p>
          <a:r>
            <a:rPr lang="de-DE" dirty="0" err="1"/>
            <a:t>Controllo</a:t>
          </a:r>
          <a:r>
            <a:rPr lang="de-DE" dirty="0"/>
            <a:t> (di </a:t>
          </a:r>
          <a:r>
            <a:rPr lang="de-DE" dirty="0" err="1"/>
            <a:t>processi</a:t>
          </a:r>
          <a:r>
            <a:rPr lang="de-DE" dirty="0"/>
            <a:t> </a:t>
          </a:r>
          <a:r>
            <a:rPr lang="de-DE" dirty="0" err="1"/>
            <a:t>e</a:t>
          </a:r>
          <a:r>
            <a:rPr lang="de-DE" dirty="0"/>
            <a:t> </a:t>
          </a:r>
          <a:r>
            <a:rPr lang="de-DE" dirty="0" err="1"/>
            <a:t>rischi</a:t>
          </a:r>
          <a:r>
            <a:rPr lang="de-DE" dirty="0"/>
            <a:t>) </a:t>
          </a:r>
          <a:r>
            <a:rPr lang="de-DE" dirty="0" err="1"/>
            <a:t>e</a:t>
          </a:r>
          <a:r>
            <a:rPr lang="de-DE" dirty="0"/>
            <a:t> </a:t>
          </a:r>
          <a:r>
            <a:rPr lang="de-DE" dirty="0" err="1"/>
            <a:t>rispetto</a:t>
          </a:r>
          <a:r>
            <a:rPr lang="de-DE" dirty="0"/>
            <a:t> delle norme</a:t>
          </a:r>
          <a:endParaRPr lang="en-US" dirty="0"/>
        </a:p>
      </dgm:t>
    </dgm:pt>
    <dgm:pt modelId="{762C9CE0-AAAB-477B-94FD-F4B7403B4506}" type="parTrans" cxnId="{1EA78B83-E923-4076-B7DF-EE8580D0E0A8}">
      <dgm:prSet/>
      <dgm:spPr/>
      <dgm:t>
        <a:bodyPr/>
        <a:lstStyle/>
        <a:p>
          <a:endParaRPr lang="en-US"/>
        </a:p>
      </dgm:t>
    </dgm:pt>
    <dgm:pt modelId="{E50F556E-68A0-4747-91E3-5299AACFAFD9}" type="sibTrans" cxnId="{1EA78B83-E923-4076-B7DF-EE8580D0E0A8}">
      <dgm:prSet/>
      <dgm:spPr/>
      <dgm:t>
        <a:bodyPr/>
        <a:lstStyle/>
        <a:p>
          <a:endParaRPr lang="en-US"/>
        </a:p>
      </dgm:t>
    </dgm:pt>
    <dgm:pt modelId="{3E30DCF4-8FB6-4996-81A2-A294CF209DC4}">
      <dgm:prSet phldrT="[Text]"/>
      <dgm:spPr/>
      <dgm:t>
        <a:bodyPr/>
        <a:lstStyle/>
        <a:p>
          <a:r>
            <a:rPr lang="de-DE" dirty="0" err="1"/>
            <a:t>Conformità</a:t>
          </a:r>
          <a:r>
            <a:rPr lang="de-DE" dirty="0"/>
            <a:t> &amp; </a:t>
          </a:r>
          <a:r>
            <a:rPr lang="de-DE" dirty="0" err="1"/>
            <a:t>fiducia</a:t>
          </a:r>
          <a:endParaRPr lang="en-US" dirty="0"/>
        </a:p>
      </dgm:t>
    </dgm:pt>
    <dgm:pt modelId="{D2AF8BD3-C61E-4B2C-83F3-A3C057FE3540}" type="parTrans" cxnId="{5F9C656D-2A57-422A-ADC3-D3DF0CA120B7}">
      <dgm:prSet/>
      <dgm:spPr/>
      <dgm:t>
        <a:bodyPr/>
        <a:lstStyle/>
        <a:p>
          <a:endParaRPr lang="en-US"/>
        </a:p>
      </dgm:t>
    </dgm:pt>
    <dgm:pt modelId="{E210491B-8917-4FE5-9C78-BFF121C75D28}" type="sibTrans" cxnId="{5F9C656D-2A57-422A-ADC3-D3DF0CA120B7}">
      <dgm:prSet/>
      <dgm:spPr/>
      <dgm:t>
        <a:bodyPr/>
        <a:lstStyle/>
        <a:p>
          <a:endParaRPr lang="en-US"/>
        </a:p>
      </dgm:t>
    </dgm:pt>
    <dgm:pt modelId="{DD840267-30B9-475F-990F-2EBB4B9EC29A}" type="pres">
      <dgm:prSet presAssocID="{9F1ADA90-4C7D-4F11-8500-DBE9BBE9AD06}" presName="cycle" presStyleCnt="0">
        <dgm:presLayoutVars>
          <dgm:dir/>
          <dgm:resizeHandles val="exact"/>
        </dgm:presLayoutVars>
      </dgm:prSet>
      <dgm:spPr/>
    </dgm:pt>
    <dgm:pt modelId="{23672465-C22D-41CA-9179-CBE9E01090CA}" type="pres">
      <dgm:prSet presAssocID="{E6F7AA2F-7625-4A0E-97DA-BEE010C02CE6}" presName="node" presStyleLbl="node1" presStyleIdx="0" presStyleCnt="5">
        <dgm:presLayoutVars>
          <dgm:bulletEnabled val="1"/>
        </dgm:presLayoutVars>
      </dgm:prSet>
      <dgm:spPr/>
    </dgm:pt>
    <dgm:pt modelId="{4D6A36E4-1742-4795-BD37-2485A23011ED}" type="pres">
      <dgm:prSet presAssocID="{C8F70173-71A6-44F8-9A7E-06F740109738}" presName="sibTrans" presStyleLbl="sibTrans2D1" presStyleIdx="0" presStyleCnt="5"/>
      <dgm:spPr/>
    </dgm:pt>
    <dgm:pt modelId="{0F4DBC17-F30A-4DB9-8F99-F432711C257D}" type="pres">
      <dgm:prSet presAssocID="{C8F70173-71A6-44F8-9A7E-06F740109738}" presName="connectorText" presStyleLbl="sibTrans2D1" presStyleIdx="0" presStyleCnt="5"/>
      <dgm:spPr/>
    </dgm:pt>
    <dgm:pt modelId="{9C77AD09-A96B-4CDA-84C2-371744991ECA}" type="pres">
      <dgm:prSet presAssocID="{290F5249-3E46-4D57-91B0-B6037C57763C}" presName="node" presStyleLbl="node1" presStyleIdx="1" presStyleCnt="5">
        <dgm:presLayoutVars>
          <dgm:bulletEnabled val="1"/>
        </dgm:presLayoutVars>
      </dgm:prSet>
      <dgm:spPr/>
    </dgm:pt>
    <dgm:pt modelId="{92F29EA2-B695-4CE1-AA5A-D63357E0ADC8}" type="pres">
      <dgm:prSet presAssocID="{4D8F0AA4-2A7E-446A-8A34-DDFEA1AD1C81}" presName="sibTrans" presStyleLbl="sibTrans2D1" presStyleIdx="1" presStyleCnt="5"/>
      <dgm:spPr/>
    </dgm:pt>
    <dgm:pt modelId="{A98B0A90-D4FC-41F4-B37D-9EDA63077D1F}" type="pres">
      <dgm:prSet presAssocID="{4D8F0AA4-2A7E-446A-8A34-DDFEA1AD1C81}" presName="connectorText" presStyleLbl="sibTrans2D1" presStyleIdx="1" presStyleCnt="5"/>
      <dgm:spPr/>
    </dgm:pt>
    <dgm:pt modelId="{A6548FE1-E87D-4F51-A91F-C75EDF76FACF}" type="pres">
      <dgm:prSet presAssocID="{1E4E675F-1B80-4790-BE5D-86649C00D85C}" presName="node" presStyleLbl="node1" presStyleIdx="2" presStyleCnt="5">
        <dgm:presLayoutVars>
          <dgm:bulletEnabled val="1"/>
        </dgm:presLayoutVars>
      </dgm:prSet>
      <dgm:spPr/>
    </dgm:pt>
    <dgm:pt modelId="{E44F17E8-D075-4547-8E60-00BCE87D9A87}" type="pres">
      <dgm:prSet presAssocID="{520F5796-F144-4D7D-90B9-7A15C392CA61}" presName="sibTrans" presStyleLbl="sibTrans2D1" presStyleIdx="2" presStyleCnt="5"/>
      <dgm:spPr/>
    </dgm:pt>
    <dgm:pt modelId="{7AE10DDF-9FCA-4E85-8C97-CDDBE330CF37}" type="pres">
      <dgm:prSet presAssocID="{520F5796-F144-4D7D-90B9-7A15C392CA61}" presName="connectorText" presStyleLbl="sibTrans2D1" presStyleIdx="2" presStyleCnt="5"/>
      <dgm:spPr/>
    </dgm:pt>
    <dgm:pt modelId="{DB0FF578-1DFA-4340-82C4-AF6A2570CDBF}" type="pres">
      <dgm:prSet presAssocID="{D9A461B4-8EDD-4739-825C-C948EF39B936}" presName="node" presStyleLbl="node1" presStyleIdx="3" presStyleCnt="5">
        <dgm:presLayoutVars>
          <dgm:bulletEnabled val="1"/>
        </dgm:presLayoutVars>
      </dgm:prSet>
      <dgm:spPr/>
    </dgm:pt>
    <dgm:pt modelId="{62170D8A-D50A-45AD-933D-F68B4C47A490}" type="pres">
      <dgm:prSet presAssocID="{E50F556E-68A0-4747-91E3-5299AACFAFD9}" presName="sibTrans" presStyleLbl="sibTrans2D1" presStyleIdx="3" presStyleCnt="5"/>
      <dgm:spPr/>
    </dgm:pt>
    <dgm:pt modelId="{0CD2E9B6-EFD7-48B6-9E78-3FA99B5FCE78}" type="pres">
      <dgm:prSet presAssocID="{E50F556E-68A0-4747-91E3-5299AACFAFD9}" presName="connectorText" presStyleLbl="sibTrans2D1" presStyleIdx="3" presStyleCnt="5"/>
      <dgm:spPr/>
    </dgm:pt>
    <dgm:pt modelId="{5927B4A1-5E73-4FF6-A164-57B639E0E881}" type="pres">
      <dgm:prSet presAssocID="{3E30DCF4-8FB6-4996-81A2-A294CF209DC4}" presName="node" presStyleLbl="node1" presStyleIdx="4" presStyleCnt="5">
        <dgm:presLayoutVars>
          <dgm:bulletEnabled val="1"/>
        </dgm:presLayoutVars>
      </dgm:prSet>
      <dgm:spPr/>
    </dgm:pt>
    <dgm:pt modelId="{3255F5A7-F64C-43E8-8780-E827CA15882B}" type="pres">
      <dgm:prSet presAssocID="{E210491B-8917-4FE5-9C78-BFF121C75D28}" presName="sibTrans" presStyleLbl="sibTrans2D1" presStyleIdx="4" presStyleCnt="5"/>
      <dgm:spPr/>
    </dgm:pt>
    <dgm:pt modelId="{24537F9D-8FE7-457D-8A4C-362F3AB4DDEC}" type="pres">
      <dgm:prSet presAssocID="{E210491B-8917-4FE5-9C78-BFF121C75D28}" presName="connectorText" presStyleLbl="sibTrans2D1" presStyleIdx="4" presStyleCnt="5"/>
      <dgm:spPr/>
    </dgm:pt>
  </dgm:ptLst>
  <dgm:cxnLst>
    <dgm:cxn modelId="{B79E5C07-27D1-42D4-BBE3-46E1C27B57EE}" type="presOf" srcId="{E50F556E-68A0-4747-91E3-5299AACFAFD9}" destId="{0CD2E9B6-EFD7-48B6-9E78-3FA99B5FCE78}" srcOrd="1" destOrd="0" presId="urn:microsoft.com/office/officeart/2005/8/layout/cycle2"/>
    <dgm:cxn modelId="{ABE95311-E070-424F-B24F-412D0F1266EB}" type="presOf" srcId="{C8F70173-71A6-44F8-9A7E-06F740109738}" destId="{0F4DBC17-F30A-4DB9-8F99-F432711C257D}" srcOrd="1" destOrd="0" presId="urn:microsoft.com/office/officeart/2005/8/layout/cycle2"/>
    <dgm:cxn modelId="{54378820-F175-4166-922F-AFCBC63C432D}" type="presOf" srcId="{520F5796-F144-4D7D-90B9-7A15C392CA61}" destId="{E44F17E8-D075-4547-8E60-00BCE87D9A87}" srcOrd="0" destOrd="0" presId="urn:microsoft.com/office/officeart/2005/8/layout/cycle2"/>
    <dgm:cxn modelId="{4E751160-C48F-44E8-8A6E-B096CD898666}" type="presOf" srcId="{E6F7AA2F-7625-4A0E-97DA-BEE010C02CE6}" destId="{23672465-C22D-41CA-9179-CBE9E01090CA}" srcOrd="0" destOrd="0" presId="urn:microsoft.com/office/officeart/2005/8/layout/cycle2"/>
    <dgm:cxn modelId="{AA529F63-80CC-4E41-93F0-6F5BF2A245C1}" type="presOf" srcId="{E50F556E-68A0-4747-91E3-5299AACFAFD9}" destId="{62170D8A-D50A-45AD-933D-F68B4C47A490}" srcOrd="0" destOrd="0" presId="urn:microsoft.com/office/officeart/2005/8/layout/cycle2"/>
    <dgm:cxn modelId="{57C58168-2EB4-4A04-A269-91B66B5C44A0}" type="presOf" srcId="{D9A461B4-8EDD-4739-825C-C948EF39B936}" destId="{DB0FF578-1DFA-4340-82C4-AF6A2570CDBF}" srcOrd="0" destOrd="0" presId="urn:microsoft.com/office/officeart/2005/8/layout/cycle2"/>
    <dgm:cxn modelId="{5F9C656D-2A57-422A-ADC3-D3DF0CA120B7}" srcId="{9F1ADA90-4C7D-4F11-8500-DBE9BBE9AD06}" destId="{3E30DCF4-8FB6-4996-81A2-A294CF209DC4}" srcOrd="4" destOrd="0" parTransId="{D2AF8BD3-C61E-4B2C-83F3-A3C057FE3540}" sibTransId="{E210491B-8917-4FE5-9C78-BFF121C75D28}"/>
    <dgm:cxn modelId="{CCD39171-0E41-40BF-9FDB-7105442E16EF}" type="presOf" srcId="{4D8F0AA4-2A7E-446A-8A34-DDFEA1AD1C81}" destId="{92F29EA2-B695-4CE1-AA5A-D63357E0ADC8}" srcOrd="0" destOrd="0" presId="urn:microsoft.com/office/officeart/2005/8/layout/cycle2"/>
    <dgm:cxn modelId="{980B6D80-10EA-404E-B87C-6CAFE76C04E0}" type="presOf" srcId="{4D8F0AA4-2A7E-446A-8A34-DDFEA1AD1C81}" destId="{A98B0A90-D4FC-41F4-B37D-9EDA63077D1F}" srcOrd="1" destOrd="0" presId="urn:microsoft.com/office/officeart/2005/8/layout/cycle2"/>
    <dgm:cxn modelId="{1EA78B83-E923-4076-B7DF-EE8580D0E0A8}" srcId="{9F1ADA90-4C7D-4F11-8500-DBE9BBE9AD06}" destId="{D9A461B4-8EDD-4739-825C-C948EF39B936}" srcOrd="3" destOrd="0" parTransId="{762C9CE0-AAAB-477B-94FD-F4B7403B4506}" sibTransId="{E50F556E-68A0-4747-91E3-5299AACFAFD9}"/>
    <dgm:cxn modelId="{9B16EA91-5901-4EDE-8F29-5D2065105AFA}" type="presOf" srcId="{9F1ADA90-4C7D-4F11-8500-DBE9BBE9AD06}" destId="{DD840267-30B9-475F-990F-2EBB4B9EC29A}" srcOrd="0" destOrd="0" presId="urn:microsoft.com/office/officeart/2005/8/layout/cycle2"/>
    <dgm:cxn modelId="{50AC5293-0CC2-4090-ABF8-A373BDE39F6D}" srcId="{9F1ADA90-4C7D-4F11-8500-DBE9BBE9AD06}" destId="{E6F7AA2F-7625-4A0E-97DA-BEE010C02CE6}" srcOrd="0" destOrd="0" parTransId="{F1682CBF-F414-438B-A72C-C143AA4A5831}" sibTransId="{C8F70173-71A6-44F8-9A7E-06F740109738}"/>
    <dgm:cxn modelId="{0DD13AA4-7544-4671-94F2-97FC4BA175E2}" type="presOf" srcId="{290F5249-3E46-4D57-91B0-B6037C57763C}" destId="{9C77AD09-A96B-4CDA-84C2-371744991ECA}" srcOrd="0" destOrd="0" presId="urn:microsoft.com/office/officeart/2005/8/layout/cycle2"/>
    <dgm:cxn modelId="{934E29A8-1830-476E-B231-1A8304F3763A}" srcId="{9F1ADA90-4C7D-4F11-8500-DBE9BBE9AD06}" destId="{290F5249-3E46-4D57-91B0-B6037C57763C}" srcOrd="1" destOrd="0" parTransId="{D2465831-6DB6-4256-8D52-3A22FFE840BC}" sibTransId="{4D8F0AA4-2A7E-446A-8A34-DDFEA1AD1C81}"/>
    <dgm:cxn modelId="{4C801AB3-3B16-492A-95CF-C8B321E58E15}" type="presOf" srcId="{520F5796-F144-4D7D-90B9-7A15C392CA61}" destId="{7AE10DDF-9FCA-4E85-8C97-CDDBE330CF37}" srcOrd="1" destOrd="0" presId="urn:microsoft.com/office/officeart/2005/8/layout/cycle2"/>
    <dgm:cxn modelId="{4B1C17B4-4451-4E74-9D5A-432BCCEBAC86}" type="presOf" srcId="{E210491B-8917-4FE5-9C78-BFF121C75D28}" destId="{24537F9D-8FE7-457D-8A4C-362F3AB4DDEC}" srcOrd="1" destOrd="0" presId="urn:microsoft.com/office/officeart/2005/8/layout/cycle2"/>
    <dgm:cxn modelId="{6B1C4EB7-6908-4913-884F-AD32EEEFABB7}" type="presOf" srcId="{E210491B-8917-4FE5-9C78-BFF121C75D28}" destId="{3255F5A7-F64C-43E8-8780-E827CA15882B}" srcOrd="0" destOrd="0" presId="urn:microsoft.com/office/officeart/2005/8/layout/cycle2"/>
    <dgm:cxn modelId="{C73495D9-6B6A-4CA3-84A4-2E61553B5A77}" type="presOf" srcId="{1E4E675F-1B80-4790-BE5D-86649C00D85C}" destId="{A6548FE1-E87D-4F51-A91F-C75EDF76FACF}" srcOrd="0" destOrd="0" presId="urn:microsoft.com/office/officeart/2005/8/layout/cycle2"/>
    <dgm:cxn modelId="{E51FACF2-5D5D-4200-94CC-4C05CEE77833}" type="presOf" srcId="{3E30DCF4-8FB6-4996-81A2-A294CF209DC4}" destId="{5927B4A1-5E73-4FF6-A164-57B639E0E881}" srcOrd="0" destOrd="0" presId="urn:microsoft.com/office/officeart/2005/8/layout/cycle2"/>
    <dgm:cxn modelId="{A119FBF9-FD02-4930-91C0-9A2946A7BA42}" srcId="{9F1ADA90-4C7D-4F11-8500-DBE9BBE9AD06}" destId="{1E4E675F-1B80-4790-BE5D-86649C00D85C}" srcOrd="2" destOrd="0" parTransId="{A12615DD-BF4A-4394-8978-570957F62718}" sibTransId="{520F5796-F144-4D7D-90B9-7A15C392CA61}"/>
    <dgm:cxn modelId="{574105FE-D184-4F98-8A49-9AB65E502C3F}" type="presOf" srcId="{C8F70173-71A6-44F8-9A7E-06F740109738}" destId="{4D6A36E4-1742-4795-BD37-2485A23011ED}" srcOrd="0" destOrd="0" presId="urn:microsoft.com/office/officeart/2005/8/layout/cycle2"/>
    <dgm:cxn modelId="{0683985C-E66C-4738-85FE-33C008C9A6E9}" type="presParOf" srcId="{DD840267-30B9-475F-990F-2EBB4B9EC29A}" destId="{23672465-C22D-41CA-9179-CBE9E01090CA}" srcOrd="0" destOrd="0" presId="urn:microsoft.com/office/officeart/2005/8/layout/cycle2"/>
    <dgm:cxn modelId="{D67DECC5-50F1-466F-8504-EF704742E9CE}" type="presParOf" srcId="{DD840267-30B9-475F-990F-2EBB4B9EC29A}" destId="{4D6A36E4-1742-4795-BD37-2485A23011ED}" srcOrd="1" destOrd="0" presId="urn:microsoft.com/office/officeart/2005/8/layout/cycle2"/>
    <dgm:cxn modelId="{F7462568-7ED9-481B-93AF-C425D9DD06C9}" type="presParOf" srcId="{4D6A36E4-1742-4795-BD37-2485A23011ED}" destId="{0F4DBC17-F30A-4DB9-8F99-F432711C257D}" srcOrd="0" destOrd="0" presId="urn:microsoft.com/office/officeart/2005/8/layout/cycle2"/>
    <dgm:cxn modelId="{4B7A6F42-158A-4A07-B914-BBD28CF80DB3}" type="presParOf" srcId="{DD840267-30B9-475F-990F-2EBB4B9EC29A}" destId="{9C77AD09-A96B-4CDA-84C2-371744991ECA}" srcOrd="2" destOrd="0" presId="urn:microsoft.com/office/officeart/2005/8/layout/cycle2"/>
    <dgm:cxn modelId="{A2461EAB-5CF4-496F-83AE-A8E5E84D20BA}" type="presParOf" srcId="{DD840267-30B9-475F-990F-2EBB4B9EC29A}" destId="{92F29EA2-B695-4CE1-AA5A-D63357E0ADC8}" srcOrd="3" destOrd="0" presId="urn:microsoft.com/office/officeart/2005/8/layout/cycle2"/>
    <dgm:cxn modelId="{ED73304D-53F1-4EF7-9EB8-5CEB1AF42022}" type="presParOf" srcId="{92F29EA2-B695-4CE1-AA5A-D63357E0ADC8}" destId="{A98B0A90-D4FC-41F4-B37D-9EDA63077D1F}" srcOrd="0" destOrd="0" presId="urn:microsoft.com/office/officeart/2005/8/layout/cycle2"/>
    <dgm:cxn modelId="{B442D06B-EDD0-466E-8088-B8FBE5200EFE}" type="presParOf" srcId="{DD840267-30B9-475F-990F-2EBB4B9EC29A}" destId="{A6548FE1-E87D-4F51-A91F-C75EDF76FACF}" srcOrd="4" destOrd="0" presId="urn:microsoft.com/office/officeart/2005/8/layout/cycle2"/>
    <dgm:cxn modelId="{8F196407-E7A0-4691-A4BF-C4D26382FFAE}" type="presParOf" srcId="{DD840267-30B9-475F-990F-2EBB4B9EC29A}" destId="{E44F17E8-D075-4547-8E60-00BCE87D9A87}" srcOrd="5" destOrd="0" presId="urn:microsoft.com/office/officeart/2005/8/layout/cycle2"/>
    <dgm:cxn modelId="{504DB857-0C6F-47D8-9D7F-FAF235B9D918}" type="presParOf" srcId="{E44F17E8-D075-4547-8E60-00BCE87D9A87}" destId="{7AE10DDF-9FCA-4E85-8C97-CDDBE330CF37}" srcOrd="0" destOrd="0" presId="urn:microsoft.com/office/officeart/2005/8/layout/cycle2"/>
    <dgm:cxn modelId="{9DEE171D-D22A-4620-AE49-56EFE08CFD2B}" type="presParOf" srcId="{DD840267-30B9-475F-990F-2EBB4B9EC29A}" destId="{DB0FF578-1DFA-4340-82C4-AF6A2570CDBF}" srcOrd="6" destOrd="0" presId="urn:microsoft.com/office/officeart/2005/8/layout/cycle2"/>
    <dgm:cxn modelId="{31EC4446-48AD-48CB-81DC-ABA488BE79D9}" type="presParOf" srcId="{DD840267-30B9-475F-990F-2EBB4B9EC29A}" destId="{62170D8A-D50A-45AD-933D-F68B4C47A490}" srcOrd="7" destOrd="0" presId="urn:microsoft.com/office/officeart/2005/8/layout/cycle2"/>
    <dgm:cxn modelId="{DBB36A40-80F5-4F8E-8795-48D53B26ADEE}" type="presParOf" srcId="{62170D8A-D50A-45AD-933D-F68B4C47A490}" destId="{0CD2E9B6-EFD7-48B6-9E78-3FA99B5FCE78}" srcOrd="0" destOrd="0" presId="urn:microsoft.com/office/officeart/2005/8/layout/cycle2"/>
    <dgm:cxn modelId="{0A09BECB-2384-4BF0-B760-68DA438DCE59}" type="presParOf" srcId="{DD840267-30B9-475F-990F-2EBB4B9EC29A}" destId="{5927B4A1-5E73-4FF6-A164-57B639E0E881}" srcOrd="8" destOrd="0" presId="urn:microsoft.com/office/officeart/2005/8/layout/cycle2"/>
    <dgm:cxn modelId="{4E08EE67-C841-4FCD-8075-0A2460B38623}" type="presParOf" srcId="{DD840267-30B9-475F-990F-2EBB4B9EC29A}" destId="{3255F5A7-F64C-43E8-8780-E827CA15882B}" srcOrd="9" destOrd="0" presId="urn:microsoft.com/office/officeart/2005/8/layout/cycle2"/>
    <dgm:cxn modelId="{0B914522-D62C-4797-B6EC-A1FCBF2A5C23}" type="presParOf" srcId="{3255F5A7-F64C-43E8-8780-E827CA15882B}" destId="{24537F9D-8FE7-457D-8A4C-362F3AB4DDEC}"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E34200-03B1-3E48-B77F-C12BD1670F88}" type="doc">
      <dgm:prSet loTypeId="urn:microsoft.com/office/officeart/2005/8/layout/hierarchy2" loCatId="" qsTypeId="urn:microsoft.com/office/officeart/2005/8/quickstyle/simple1" qsCatId="simple" csTypeId="urn:microsoft.com/office/officeart/2005/8/colors/accent1_2" csCatId="accent1" phldr="1"/>
      <dgm:spPr/>
      <dgm:t>
        <a:bodyPr/>
        <a:lstStyle/>
        <a:p>
          <a:endParaRPr lang="it-IT"/>
        </a:p>
      </dgm:t>
    </dgm:pt>
    <dgm:pt modelId="{E7EB4032-AA67-0E45-9CD3-F1E19F2A0103}">
      <dgm:prSet phldrT="[Testo]"/>
      <dgm:spPr>
        <a:solidFill>
          <a:srgbClr val="0070C0"/>
        </a:solidFill>
      </dgm:spPr>
      <dgm:t>
        <a:bodyPr/>
        <a:lstStyle/>
        <a:p>
          <a:r>
            <a:rPr lang="it-IT"/>
            <a:t>Riduzione e gestione del rischio ambientale</a:t>
          </a:r>
        </a:p>
      </dgm:t>
    </dgm:pt>
    <dgm:pt modelId="{2970397A-ED62-CC48-8705-E36B975E74BF}" type="parTrans" cxnId="{4BF7BFDA-43EE-AB42-B9B6-AB6DAB2E14BC}">
      <dgm:prSet/>
      <dgm:spPr/>
      <dgm:t>
        <a:bodyPr/>
        <a:lstStyle/>
        <a:p>
          <a:endParaRPr lang="it-IT"/>
        </a:p>
      </dgm:t>
    </dgm:pt>
    <dgm:pt modelId="{ECDA3AEB-DE7E-5744-A33E-E1666C2827F6}" type="sibTrans" cxnId="{4BF7BFDA-43EE-AB42-B9B6-AB6DAB2E14BC}">
      <dgm:prSet/>
      <dgm:spPr/>
      <dgm:t>
        <a:bodyPr/>
        <a:lstStyle/>
        <a:p>
          <a:endParaRPr lang="it-IT"/>
        </a:p>
      </dgm:t>
    </dgm:pt>
    <dgm:pt modelId="{7E7B9CC1-3FDB-834E-B91E-32DC39ADD82D}">
      <dgm:prSet phldrT="[Testo]"/>
      <dgm:spPr>
        <a:solidFill>
          <a:srgbClr val="0070C0"/>
        </a:solidFill>
      </dgm:spPr>
      <dgm:t>
        <a:bodyPr/>
        <a:lstStyle/>
        <a:p>
          <a:r>
            <a:rPr lang="it-IT"/>
            <a:t>Compliance formale</a:t>
          </a:r>
        </a:p>
      </dgm:t>
    </dgm:pt>
    <dgm:pt modelId="{CA1E513C-006F-074E-B2B2-84CA6BEC9EBF}" type="parTrans" cxnId="{258B065E-4863-2F45-AF79-987E7681D84E}">
      <dgm:prSet/>
      <dgm:spPr/>
      <dgm:t>
        <a:bodyPr/>
        <a:lstStyle/>
        <a:p>
          <a:endParaRPr lang="it-IT"/>
        </a:p>
      </dgm:t>
    </dgm:pt>
    <dgm:pt modelId="{3B9D8B18-C434-9C4E-97FB-589E8162BD79}" type="sibTrans" cxnId="{258B065E-4863-2F45-AF79-987E7681D84E}">
      <dgm:prSet/>
      <dgm:spPr/>
      <dgm:t>
        <a:bodyPr/>
        <a:lstStyle/>
        <a:p>
          <a:endParaRPr lang="it-IT"/>
        </a:p>
      </dgm:t>
    </dgm:pt>
    <dgm:pt modelId="{1DDC2A53-9235-1D4D-B9DA-61E93A883223}">
      <dgm:prSet phldrT="[Testo]"/>
      <dgm:spPr>
        <a:solidFill>
          <a:srgbClr val="0070C0"/>
        </a:solidFill>
      </dgm:spPr>
      <dgm:t>
        <a:bodyPr/>
        <a:lstStyle/>
        <a:p>
          <a:r>
            <a:rPr lang="it-IT"/>
            <a:t>Conformità alle norme</a:t>
          </a:r>
        </a:p>
      </dgm:t>
    </dgm:pt>
    <dgm:pt modelId="{5C6A3B49-CC5D-9D46-9FA1-558FFC1D28C5}" type="parTrans" cxnId="{CA953B25-7A0E-EC47-9D04-E15DE125C5BE}">
      <dgm:prSet/>
      <dgm:spPr/>
      <dgm:t>
        <a:bodyPr/>
        <a:lstStyle/>
        <a:p>
          <a:endParaRPr lang="it-IT"/>
        </a:p>
      </dgm:t>
    </dgm:pt>
    <dgm:pt modelId="{EA0941D7-5927-F847-BC2E-06B74037B850}" type="sibTrans" cxnId="{CA953B25-7A0E-EC47-9D04-E15DE125C5BE}">
      <dgm:prSet/>
      <dgm:spPr/>
      <dgm:t>
        <a:bodyPr/>
        <a:lstStyle/>
        <a:p>
          <a:endParaRPr lang="it-IT"/>
        </a:p>
      </dgm:t>
    </dgm:pt>
    <dgm:pt modelId="{418E25B7-9A0B-684F-9686-C8A6F3153501}">
      <dgm:prSet phldrT="[Testo]"/>
      <dgm:spPr>
        <a:solidFill>
          <a:srgbClr val="0070C0"/>
        </a:solidFill>
      </dgm:spPr>
      <dgm:t>
        <a:bodyPr/>
        <a:lstStyle/>
        <a:p>
          <a:r>
            <a:rPr lang="it-IT"/>
            <a:t>Correttezza procedurale</a:t>
          </a:r>
        </a:p>
      </dgm:t>
    </dgm:pt>
    <dgm:pt modelId="{79B18E0E-AE84-924B-8DD6-F1A0B4B64525}" type="parTrans" cxnId="{1BA2F383-D2D6-C140-B1A1-9E38409BE2D2}">
      <dgm:prSet/>
      <dgm:spPr/>
      <dgm:t>
        <a:bodyPr/>
        <a:lstStyle/>
        <a:p>
          <a:endParaRPr lang="it-IT"/>
        </a:p>
      </dgm:t>
    </dgm:pt>
    <dgm:pt modelId="{B95A5987-8835-424F-9589-2EF61322C1E8}" type="sibTrans" cxnId="{1BA2F383-D2D6-C140-B1A1-9E38409BE2D2}">
      <dgm:prSet/>
      <dgm:spPr/>
      <dgm:t>
        <a:bodyPr/>
        <a:lstStyle/>
        <a:p>
          <a:endParaRPr lang="it-IT"/>
        </a:p>
      </dgm:t>
    </dgm:pt>
    <dgm:pt modelId="{BA9EE37B-D89E-6F43-93CC-74063CF59BC8}">
      <dgm:prSet phldrT="[Testo]"/>
      <dgm:spPr>
        <a:solidFill>
          <a:srgbClr val="0070C0"/>
        </a:solidFill>
      </dgm:spPr>
      <dgm:t>
        <a:bodyPr/>
        <a:lstStyle/>
        <a:p>
          <a:r>
            <a:rPr lang="it-IT"/>
            <a:t>Protezione sostanziale</a:t>
          </a:r>
        </a:p>
      </dgm:t>
    </dgm:pt>
    <dgm:pt modelId="{A190D6D5-7D2B-844A-9154-E48743BEECDA}" type="parTrans" cxnId="{0CC45C81-953F-E143-898C-065A7724FD38}">
      <dgm:prSet/>
      <dgm:spPr/>
      <dgm:t>
        <a:bodyPr/>
        <a:lstStyle/>
        <a:p>
          <a:endParaRPr lang="it-IT"/>
        </a:p>
      </dgm:t>
    </dgm:pt>
    <dgm:pt modelId="{4F411363-B80C-9B48-B40F-C0FCC4CE8980}" type="sibTrans" cxnId="{0CC45C81-953F-E143-898C-065A7724FD38}">
      <dgm:prSet/>
      <dgm:spPr/>
      <dgm:t>
        <a:bodyPr/>
        <a:lstStyle/>
        <a:p>
          <a:endParaRPr lang="it-IT"/>
        </a:p>
      </dgm:t>
    </dgm:pt>
    <dgm:pt modelId="{E167ED56-EDF7-144F-8633-02BF9F2C7CDC}">
      <dgm:prSet phldrT="[Testo]"/>
      <dgm:spPr>
        <a:solidFill>
          <a:srgbClr val="0070C0"/>
        </a:solidFill>
      </dgm:spPr>
      <dgm:t>
        <a:bodyPr/>
        <a:lstStyle/>
        <a:p>
          <a:r>
            <a:rPr lang="it-IT"/>
            <a:t>Qualità del vivere</a:t>
          </a:r>
        </a:p>
      </dgm:t>
    </dgm:pt>
    <dgm:pt modelId="{B5503AB8-A19D-D641-8791-974C113C063E}" type="parTrans" cxnId="{586A2C9D-9C7C-5D4B-9037-5D10738C6854}">
      <dgm:prSet/>
      <dgm:spPr/>
      <dgm:t>
        <a:bodyPr/>
        <a:lstStyle/>
        <a:p>
          <a:endParaRPr lang="it-IT"/>
        </a:p>
      </dgm:t>
    </dgm:pt>
    <dgm:pt modelId="{DA61D734-44BB-2049-BFAC-48EC364F07EC}" type="sibTrans" cxnId="{586A2C9D-9C7C-5D4B-9037-5D10738C6854}">
      <dgm:prSet/>
      <dgm:spPr/>
      <dgm:t>
        <a:bodyPr/>
        <a:lstStyle/>
        <a:p>
          <a:endParaRPr lang="it-IT"/>
        </a:p>
      </dgm:t>
    </dgm:pt>
    <dgm:pt modelId="{2A97D40D-6F11-3E40-8706-29479B9EE887}">
      <dgm:prSet phldrT="[Testo]"/>
      <dgm:spPr>
        <a:solidFill>
          <a:srgbClr val="0070C0"/>
        </a:solidFill>
      </dgm:spPr>
      <dgm:t>
        <a:bodyPr/>
        <a:lstStyle/>
        <a:p>
          <a:r>
            <a:rPr lang="it-IT"/>
            <a:t>Efficienza delle imprese</a:t>
          </a:r>
        </a:p>
      </dgm:t>
    </dgm:pt>
    <dgm:pt modelId="{4991D906-36EF-B647-9D6A-3943BBE509A5}" type="parTrans" cxnId="{E116313C-D64F-8549-B6D9-0A2B88291DB4}">
      <dgm:prSet/>
      <dgm:spPr/>
      <dgm:t>
        <a:bodyPr/>
        <a:lstStyle/>
        <a:p>
          <a:endParaRPr lang="it-IT"/>
        </a:p>
      </dgm:t>
    </dgm:pt>
    <dgm:pt modelId="{BB389467-24A2-6C4E-A211-A744536E0121}" type="sibTrans" cxnId="{E116313C-D64F-8549-B6D9-0A2B88291DB4}">
      <dgm:prSet/>
      <dgm:spPr/>
      <dgm:t>
        <a:bodyPr/>
        <a:lstStyle/>
        <a:p>
          <a:endParaRPr lang="it-IT"/>
        </a:p>
      </dgm:t>
    </dgm:pt>
    <dgm:pt modelId="{E1FCEE2F-07E0-404F-B449-0E1E3792FCF7}">
      <dgm:prSet phldrT="[Testo]"/>
      <dgm:spPr>
        <a:solidFill>
          <a:srgbClr val="0070C0"/>
        </a:solidFill>
      </dgm:spPr>
      <dgm:t>
        <a:bodyPr/>
        <a:lstStyle/>
        <a:p>
          <a:r>
            <a:rPr lang="it-IT"/>
            <a:t>Capacità di controllo pubblico</a:t>
          </a:r>
        </a:p>
      </dgm:t>
    </dgm:pt>
    <dgm:pt modelId="{CDAF3F7F-AF9C-CE43-B7E0-D05F825EDCB3}" type="parTrans" cxnId="{EBD7A9F7-0F86-3A4E-9052-FB256BC96F96}">
      <dgm:prSet/>
      <dgm:spPr/>
      <dgm:t>
        <a:bodyPr/>
        <a:lstStyle/>
        <a:p>
          <a:endParaRPr lang="it-IT"/>
        </a:p>
      </dgm:t>
    </dgm:pt>
    <dgm:pt modelId="{DA700EC8-1502-9843-B6DF-2BD1DEC7F70D}" type="sibTrans" cxnId="{EBD7A9F7-0F86-3A4E-9052-FB256BC96F96}">
      <dgm:prSet/>
      <dgm:spPr/>
      <dgm:t>
        <a:bodyPr/>
        <a:lstStyle/>
        <a:p>
          <a:endParaRPr lang="it-IT"/>
        </a:p>
      </dgm:t>
    </dgm:pt>
    <dgm:pt modelId="{AC7531DF-C84F-C540-8923-695F036E63F7}" type="pres">
      <dgm:prSet presAssocID="{62E34200-03B1-3E48-B77F-C12BD1670F88}" presName="diagram" presStyleCnt="0">
        <dgm:presLayoutVars>
          <dgm:chPref val="1"/>
          <dgm:dir/>
          <dgm:animOne val="branch"/>
          <dgm:animLvl val="lvl"/>
          <dgm:resizeHandles val="exact"/>
        </dgm:presLayoutVars>
      </dgm:prSet>
      <dgm:spPr/>
    </dgm:pt>
    <dgm:pt modelId="{427455D3-5ACD-7E4E-9609-D30D7E4B4A79}" type="pres">
      <dgm:prSet presAssocID="{E7EB4032-AA67-0E45-9CD3-F1E19F2A0103}" presName="root1" presStyleCnt="0"/>
      <dgm:spPr/>
    </dgm:pt>
    <dgm:pt modelId="{3C9CAAF9-0690-9D48-9A3A-D9D4B209F641}" type="pres">
      <dgm:prSet presAssocID="{E7EB4032-AA67-0E45-9CD3-F1E19F2A0103}" presName="LevelOneTextNode" presStyleLbl="node0" presStyleIdx="0" presStyleCnt="1" custScaleY="162542">
        <dgm:presLayoutVars>
          <dgm:chPref val="3"/>
        </dgm:presLayoutVars>
      </dgm:prSet>
      <dgm:spPr/>
    </dgm:pt>
    <dgm:pt modelId="{F00FA9E4-EB36-6B40-B872-DDB482140FC9}" type="pres">
      <dgm:prSet presAssocID="{E7EB4032-AA67-0E45-9CD3-F1E19F2A0103}" presName="level2hierChild" presStyleCnt="0"/>
      <dgm:spPr/>
    </dgm:pt>
    <dgm:pt modelId="{413F0C3D-F19D-1A4D-8B56-DDEAB39DCD06}" type="pres">
      <dgm:prSet presAssocID="{CA1E513C-006F-074E-B2B2-84CA6BEC9EBF}" presName="conn2-1" presStyleLbl="parChTrans1D2" presStyleIdx="0" presStyleCnt="2"/>
      <dgm:spPr/>
    </dgm:pt>
    <dgm:pt modelId="{48EAB53B-DDC4-E24E-A53B-8D0E6CA6BFF0}" type="pres">
      <dgm:prSet presAssocID="{CA1E513C-006F-074E-B2B2-84CA6BEC9EBF}" presName="connTx" presStyleLbl="parChTrans1D2" presStyleIdx="0" presStyleCnt="2"/>
      <dgm:spPr/>
    </dgm:pt>
    <dgm:pt modelId="{2A3700E1-26AB-CD4B-94FC-E784B97D451F}" type="pres">
      <dgm:prSet presAssocID="{7E7B9CC1-3FDB-834E-B91E-32DC39ADD82D}" presName="root2" presStyleCnt="0"/>
      <dgm:spPr/>
    </dgm:pt>
    <dgm:pt modelId="{AF0273EE-5F44-5049-BEC3-CA447EE64ADD}" type="pres">
      <dgm:prSet presAssocID="{7E7B9CC1-3FDB-834E-B91E-32DC39ADD82D}" presName="LevelTwoTextNode" presStyleLbl="node2" presStyleIdx="0" presStyleCnt="2">
        <dgm:presLayoutVars>
          <dgm:chPref val="3"/>
        </dgm:presLayoutVars>
      </dgm:prSet>
      <dgm:spPr/>
    </dgm:pt>
    <dgm:pt modelId="{B3699257-85A8-8149-A43D-814753F5CD71}" type="pres">
      <dgm:prSet presAssocID="{7E7B9CC1-3FDB-834E-B91E-32DC39ADD82D}" presName="level3hierChild" presStyleCnt="0"/>
      <dgm:spPr/>
    </dgm:pt>
    <dgm:pt modelId="{11C88B4E-85AE-944E-9F0F-C76BAC97D92F}" type="pres">
      <dgm:prSet presAssocID="{5C6A3B49-CC5D-9D46-9FA1-558FFC1D28C5}" presName="conn2-1" presStyleLbl="parChTrans1D3" presStyleIdx="0" presStyleCnt="5"/>
      <dgm:spPr/>
    </dgm:pt>
    <dgm:pt modelId="{F5477ED3-3E9E-A64A-8B55-6ED2B972708A}" type="pres">
      <dgm:prSet presAssocID="{5C6A3B49-CC5D-9D46-9FA1-558FFC1D28C5}" presName="connTx" presStyleLbl="parChTrans1D3" presStyleIdx="0" presStyleCnt="5"/>
      <dgm:spPr/>
    </dgm:pt>
    <dgm:pt modelId="{DC3D0358-C2D3-1946-9218-2AE1774D59B8}" type="pres">
      <dgm:prSet presAssocID="{1DDC2A53-9235-1D4D-B9DA-61E93A883223}" presName="root2" presStyleCnt="0"/>
      <dgm:spPr/>
    </dgm:pt>
    <dgm:pt modelId="{0E6E3561-4068-794A-A269-0435CFA5AC26}" type="pres">
      <dgm:prSet presAssocID="{1DDC2A53-9235-1D4D-B9DA-61E93A883223}" presName="LevelTwoTextNode" presStyleLbl="node3" presStyleIdx="0" presStyleCnt="5">
        <dgm:presLayoutVars>
          <dgm:chPref val="3"/>
        </dgm:presLayoutVars>
      </dgm:prSet>
      <dgm:spPr/>
    </dgm:pt>
    <dgm:pt modelId="{334E9C89-91C8-E44D-828C-0BC36CE84B3D}" type="pres">
      <dgm:prSet presAssocID="{1DDC2A53-9235-1D4D-B9DA-61E93A883223}" presName="level3hierChild" presStyleCnt="0"/>
      <dgm:spPr/>
    </dgm:pt>
    <dgm:pt modelId="{3C6B2493-7D87-6240-95D2-530BE22F6BE1}" type="pres">
      <dgm:prSet presAssocID="{79B18E0E-AE84-924B-8DD6-F1A0B4B64525}" presName="conn2-1" presStyleLbl="parChTrans1D3" presStyleIdx="1" presStyleCnt="5"/>
      <dgm:spPr/>
    </dgm:pt>
    <dgm:pt modelId="{A7987BDC-53A2-5240-A9FB-B668AC82392A}" type="pres">
      <dgm:prSet presAssocID="{79B18E0E-AE84-924B-8DD6-F1A0B4B64525}" presName="connTx" presStyleLbl="parChTrans1D3" presStyleIdx="1" presStyleCnt="5"/>
      <dgm:spPr/>
    </dgm:pt>
    <dgm:pt modelId="{A52F081E-2E6B-314E-921E-25A2290E63FF}" type="pres">
      <dgm:prSet presAssocID="{418E25B7-9A0B-684F-9686-C8A6F3153501}" presName="root2" presStyleCnt="0"/>
      <dgm:spPr/>
    </dgm:pt>
    <dgm:pt modelId="{FC63AD67-0500-4A48-A032-16EDBAB9DF58}" type="pres">
      <dgm:prSet presAssocID="{418E25B7-9A0B-684F-9686-C8A6F3153501}" presName="LevelTwoTextNode" presStyleLbl="node3" presStyleIdx="1" presStyleCnt="5">
        <dgm:presLayoutVars>
          <dgm:chPref val="3"/>
        </dgm:presLayoutVars>
      </dgm:prSet>
      <dgm:spPr/>
    </dgm:pt>
    <dgm:pt modelId="{7DA0AF09-75AA-2944-AE54-4461034DA11C}" type="pres">
      <dgm:prSet presAssocID="{418E25B7-9A0B-684F-9686-C8A6F3153501}" presName="level3hierChild" presStyleCnt="0"/>
      <dgm:spPr/>
    </dgm:pt>
    <dgm:pt modelId="{96F68989-C6DE-6C42-AA0B-C4B3BD20922B}" type="pres">
      <dgm:prSet presAssocID="{A190D6D5-7D2B-844A-9154-E48743BEECDA}" presName="conn2-1" presStyleLbl="parChTrans1D2" presStyleIdx="1" presStyleCnt="2"/>
      <dgm:spPr/>
    </dgm:pt>
    <dgm:pt modelId="{F5895D92-E55D-E747-ADF4-EC7AC0526B6D}" type="pres">
      <dgm:prSet presAssocID="{A190D6D5-7D2B-844A-9154-E48743BEECDA}" presName="connTx" presStyleLbl="parChTrans1D2" presStyleIdx="1" presStyleCnt="2"/>
      <dgm:spPr/>
    </dgm:pt>
    <dgm:pt modelId="{C6DA819B-73A8-ED4F-AA7B-504056A0B171}" type="pres">
      <dgm:prSet presAssocID="{BA9EE37B-D89E-6F43-93CC-74063CF59BC8}" presName="root2" presStyleCnt="0"/>
      <dgm:spPr/>
    </dgm:pt>
    <dgm:pt modelId="{3D9440BF-C6BD-154F-8B9E-CBFE73601EF6}" type="pres">
      <dgm:prSet presAssocID="{BA9EE37B-D89E-6F43-93CC-74063CF59BC8}" presName="LevelTwoTextNode" presStyleLbl="node2" presStyleIdx="1" presStyleCnt="2">
        <dgm:presLayoutVars>
          <dgm:chPref val="3"/>
        </dgm:presLayoutVars>
      </dgm:prSet>
      <dgm:spPr/>
    </dgm:pt>
    <dgm:pt modelId="{C02E1929-4A54-7F42-95E3-AAAEDF921657}" type="pres">
      <dgm:prSet presAssocID="{BA9EE37B-D89E-6F43-93CC-74063CF59BC8}" presName="level3hierChild" presStyleCnt="0"/>
      <dgm:spPr/>
    </dgm:pt>
    <dgm:pt modelId="{F2FEAFA8-E759-2148-9D3A-E91FFC8EBC0C}" type="pres">
      <dgm:prSet presAssocID="{B5503AB8-A19D-D641-8791-974C113C063E}" presName="conn2-1" presStyleLbl="parChTrans1D3" presStyleIdx="2" presStyleCnt="5"/>
      <dgm:spPr/>
    </dgm:pt>
    <dgm:pt modelId="{6F0DA2B2-73F1-FE4F-A8AD-5BB8DB5FDD2F}" type="pres">
      <dgm:prSet presAssocID="{B5503AB8-A19D-D641-8791-974C113C063E}" presName="connTx" presStyleLbl="parChTrans1D3" presStyleIdx="2" presStyleCnt="5"/>
      <dgm:spPr/>
    </dgm:pt>
    <dgm:pt modelId="{B1813FAD-DCA2-DF4B-AD22-4BE5E767BF94}" type="pres">
      <dgm:prSet presAssocID="{E167ED56-EDF7-144F-8633-02BF9F2C7CDC}" presName="root2" presStyleCnt="0"/>
      <dgm:spPr/>
    </dgm:pt>
    <dgm:pt modelId="{2236F156-4BB6-C04E-A9B5-C4D775FB9272}" type="pres">
      <dgm:prSet presAssocID="{E167ED56-EDF7-144F-8633-02BF9F2C7CDC}" presName="LevelTwoTextNode" presStyleLbl="node3" presStyleIdx="2" presStyleCnt="5">
        <dgm:presLayoutVars>
          <dgm:chPref val="3"/>
        </dgm:presLayoutVars>
      </dgm:prSet>
      <dgm:spPr/>
    </dgm:pt>
    <dgm:pt modelId="{8BA60049-432A-DD4F-8034-EE9D444466F8}" type="pres">
      <dgm:prSet presAssocID="{E167ED56-EDF7-144F-8633-02BF9F2C7CDC}" presName="level3hierChild" presStyleCnt="0"/>
      <dgm:spPr/>
    </dgm:pt>
    <dgm:pt modelId="{A6FA8E0B-54A5-4B48-9CED-DF003BB2B9BB}" type="pres">
      <dgm:prSet presAssocID="{4991D906-36EF-B647-9D6A-3943BBE509A5}" presName="conn2-1" presStyleLbl="parChTrans1D3" presStyleIdx="3" presStyleCnt="5"/>
      <dgm:spPr/>
    </dgm:pt>
    <dgm:pt modelId="{7F34BF54-63A2-E74E-8905-EC451C0029FB}" type="pres">
      <dgm:prSet presAssocID="{4991D906-36EF-B647-9D6A-3943BBE509A5}" presName="connTx" presStyleLbl="parChTrans1D3" presStyleIdx="3" presStyleCnt="5"/>
      <dgm:spPr/>
    </dgm:pt>
    <dgm:pt modelId="{6C6B5E4E-6DF9-004C-B9AE-F1C88A32392C}" type="pres">
      <dgm:prSet presAssocID="{2A97D40D-6F11-3E40-8706-29479B9EE887}" presName="root2" presStyleCnt="0"/>
      <dgm:spPr/>
    </dgm:pt>
    <dgm:pt modelId="{BC94D1E0-E2F7-CE4A-A3A6-8DC2423FB756}" type="pres">
      <dgm:prSet presAssocID="{2A97D40D-6F11-3E40-8706-29479B9EE887}" presName="LevelTwoTextNode" presStyleLbl="node3" presStyleIdx="3" presStyleCnt="5">
        <dgm:presLayoutVars>
          <dgm:chPref val="3"/>
        </dgm:presLayoutVars>
      </dgm:prSet>
      <dgm:spPr/>
    </dgm:pt>
    <dgm:pt modelId="{4AEBF370-603E-534E-B240-14EE5650BCE0}" type="pres">
      <dgm:prSet presAssocID="{2A97D40D-6F11-3E40-8706-29479B9EE887}" presName="level3hierChild" presStyleCnt="0"/>
      <dgm:spPr/>
    </dgm:pt>
    <dgm:pt modelId="{AC72928D-C985-C344-BC56-8E204D2B4DBF}" type="pres">
      <dgm:prSet presAssocID="{CDAF3F7F-AF9C-CE43-B7E0-D05F825EDCB3}" presName="conn2-1" presStyleLbl="parChTrans1D3" presStyleIdx="4" presStyleCnt="5"/>
      <dgm:spPr/>
    </dgm:pt>
    <dgm:pt modelId="{DF670BD9-B834-FC43-B56E-B89117679244}" type="pres">
      <dgm:prSet presAssocID="{CDAF3F7F-AF9C-CE43-B7E0-D05F825EDCB3}" presName="connTx" presStyleLbl="parChTrans1D3" presStyleIdx="4" presStyleCnt="5"/>
      <dgm:spPr/>
    </dgm:pt>
    <dgm:pt modelId="{AD514573-B9AC-104E-8203-6F7404454E22}" type="pres">
      <dgm:prSet presAssocID="{E1FCEE2F-07E0-404F-B449-0E1E3792FCF7}" presName="root2" presStyleCnt="0"/>
      <dgm:spPr/>
    </dgm:pt>
    <dgm:pt modelId="{AFB699F3-4A6D-AC46-8BD4-8318B33E3791}" type="pres">
      <dgm:prSet presAssocID="{E1FCEE2F-07E0-404F-B449-0E1E3792FCF7}" presName="LevelTwoTextNode" presStyleLbl="node3" presStyleIdx="4" presStyleCnt="5">
        <dgm:presLayoutVars>
          <dgm:chPref val="3"/>
        </dgm:presLayoutVars>
      </dgm:prSet>
      <dgm:spPr/>
    </dgm:pt>
    <dgm:pt modelId="{B71064B7-0FA5-ED42-8FA6-57103923E958}" type="pres">
      <dgm:prSet presAssocID="{E1FCEE2F-07E0-404F-B449-0E1E3792FCF7}" presName="level3hierChild" presStyleCnt="0"/>
      <dgm:spPr/>
    </dgm:pt>
  </dgm:ptLst>
  <dgm:cxnLst>
    <dgm:cxn modelId="{5856D409-B086-684F-8276-9D9576B88808}" type="presOf" srcId="{B5503AB8-A19D-D641-8791-974C113C063E}" destId="{F2FEAFA8-E759-2148-9D3A-E91FFC8EBC0C}" srcOrd="0" destOrd="0" presId="urn:microsoft.com/office/officeart/2005/8/layout/hierarchy2"/>
    <dgm:cxn modelId="{14A5C110-39C5-6E4C-978A-D9493609B247}" type="presOf" srcId="{BA9EE37B-D89E-6F43-93CC-74063CF59BC8}" destId="{3D9440BF-C6BD-154F-8B9E-CBFE73601EF6}" srcOrd="0" destOrd="0" presId="urn:microsoft.com/office/officeart/2005/8/layout/hierarchy2"/>
    <dgm:cxn modelId="{9299EE17-1F91-A64A-ADAF-830859F89DE7}" type="presOf" srcId="{CDAF3F7F-AF9C-CE43-B7E0-D05F825EDCB3}" destId="{AC72928D-C985-C344-BC56-8E204D2B4DBF}" srcOrd="0" destOrd="0" presId="urn:microsoft.com/office/officeart/2005/8/layout/hierarchy2"/>
    <dgm:cxn modelId="{CAA1EB22-A12E-E043-B97B-4F1B81EE1D64}" type="presOf" srcId="{418E25B7-9A0B-684F-9686-C8A6F3153501}" destId="{FC63AD67-0500-4A48-A032-16EDBAB9DF58}" srcOrd="0" destOrd="0" presId="urn:microsoft.com/office/officeart/2005/8/layout/hierarchy2"/>
    <dgm:cxn modelId="{CA953B25-7A0E-EC47-9D04-E15DE125C5BE}" srcId="{7E7B9CC1-3FDB-834E-B91E-32DC39ADD82D}" destId="{1DDC2A53-9235-1D4D-B9DA-61E93A883223}" srcOrd="0" destOrd="0" parTransId="{5C6A3B49-CC5D-9D46-9FA1-558FFC1D28C5}" sibTransId="{EA0941D7-5927-F847-BC2E-06B74037B850}"/>
    <dgm:cxn modelId="{6653202B-4DE2-7543-BA52-D87EBA9EF9E7}" type="presOf" srcId="{E167ED56-EDF7-144F-8633-02BF9F2C7CDC}" destId="{2236F156-4BB6-C04E-A9B5-C4D775FB9272}" srcOrd="0" destOrd="0" presId="urn:microsoft.com/office/officeart/2005/8/layout/hierarchy2"/>
    <dgm:cxn modelId="{07AFA633-D817-1F42-ACA3-1FA19EDB3099}" type="presOf" srcId="{5C6A3B49-CC5D-9D46-9FA1-558FFC1D28C5}" destId="{11C88B4E-85AE-944E-9F0F-C76BAC97D92F}" srcOrd="0" destOrd="0" presId="urn:microsoft.com/office/officeart/2005/8/layout/hierarchy2"/>
    <dgm:cxn modelId="{C11CB835-42C7-AD41-AF2E-E2C86988B6EE}" type="presOf" srcId="{4991D906-36EF-B647-9D6A-3943BBE509A5}" destId="{7F34BF54-63A2-E74E-8905-EC451C0029FB}" srcOrd="1" destOrd="0" presId="urn:microsoft.com/office/officeart/2005/8/layout/hierarchy2"/>
    <dgm:cxn modelId="{E116313C-D64F-8549-B6D9-0A2B88291DB4}" srcId="{BA9EE37B-D89E-6F43-93CC-74063CF59BC8}" destId="{2A97D40D-6F11-3E40-8706-29479B9EE887}" srcOrd="1" destOrd="0" parTransId="{4991D906-36EF-B647-9D6A-3943BBE509A5}" sibTransId="{BB389467-24A2-6C4E-A211-A744536E0121}"/>
    <dgm:cxn modelId="{1C54F546-3B9B-1C44-AA11-02A46FB4C1D9}" type="presOf" srcId="{2A97D40D-6F11-3E40-8706-29479B9EE887}" destId="{BC94D1E0-E2F7-CE4A-A3A6-8DC2423FB756}" srcOrd="0" destOrd="0" presId="urn:microsoft.com/office/officeart/2005/8/layout/hierarchy2"/>
    <dgm:cxn modelId="{B83D9557-D089-2D4A-B18E-31CE9D903EA4}" type="presOf" srcId="{CDAF3F7F-AF9C-CE43-B7E0-D05F825EDCB3}" destId="{DF670BD9-B834-FC43-B56E-B89117679244}" srcOrd="1" destOrd="0" presId="urn:microsoft.com/office/officeart/2005/8/layout/hierarchy2"/>
    <dgm:cxn modelId="{33A22259-705E-E845-8F41-62B964B0B218}" type="presOf" srcId="{62E34200-03B1-3E48-B77F-C12BD1670F88}" destId="{AC7531DF-C84F-C540-8923-695F036E63F7}" srcOrd="0" destOrd="0" presId="urn:microsoft.com/office/officeart/2005/8/layout/hierarchy2"/>
    <dgm:cxn modelId="{E9C2F95C-0B4A-2C4B-B378-B541CB7313B2}" type="presOf" srcId="{1DDC2A53-9235-1D4D-B9DA-61E93A883223}" destId="{0E6E3561-4068-794A-A269-0435CFA5AC26}" srcOrd="0" destOrd="0" presId="urn:microsoft.com/office/officeart/2005/8/layout/hierarchy2"/>
    <dgm:cxn modelId="{258B065E-4863-2F45-AF79-987E7681D84E}" srcId="{E7EB4032-AA67-0E45-9CD3-F1E19F2A0103}" destId="{7E7B9CC1-3FDB-834E-B91E-32DC39ADD82D}" srcOrd="0" destOrd="0" parTransId="{CA1E513C-006F-074E-B2B2-84CA6BEC9EBF}" sibTransId="{3B9D8B18-C434-9C4E-97FB-589E8162BD79}"/>
    <dgm:cxn modelId="{72D1B266-C92E-B046-92D8-AA5A4E803987}" type="presOf" srcId="{79B18E0E-AE84-924B-8DD6-F1A0B4B64525}" destId="{A7987BDC-53A2-5240-A9FB-B668AC82392A}" srcOrd="1" destOrd="0" presId="urn:microsoft.com/office/officeart/2005/8/layout/hierarchy2"/>
    <dgm:cxn modelId="{0CC45C81-953F-E143-898C-065A7724FD38}" srcId="{E7EB4032-AA67-0E45-9CD3-F1E19F2A0103}" destId="{BA9EE37B-D89E-6F43-93CC-74063CF59BC8}" srcOrd="1" destOrd="0" parTransId="{A190D6D5-7D2B-844A-9154-E48743BEECDA}" sibTransId="{4F411363-B80C-9B48-B40F-C0FCC4CE8980}"/>
    <dgm:cxn modelId="{BD664082-9C05-284D-BE53-0A2107F9B7A9}" type="presOf" srcId="{CA1E513C-006F-074E-B2B2-84CA6BEC9EBF}" destId="{413F0C3D-F19D-1A4D-8B56-DDEAB39DCD06}" srcOrd="0" destOrd="0" presId="urn:microsoft.com/office/officeart/2005/8/layout/hierarchy2"/>
    <dgm:cxn modelId="{1BA2F383-D2D6-C140-B1A1-9E38409BE2D2}" srcId="{7E7B9CC1-3FDB-834E-B91E-32DC39ADD82D}" destId="{418E25B7-9A0B-684F-9686-C8A6F3153501}" srcOrd="1" destOrd="0" parTransId="{79B18E0E-AE84-924B-8DD6-F1A0B4B64525}" sibTransId="{B95A5987-8835-424F-9589-2EF61322C1E8}"/>
    <dgm:cxn modelId="{69A7638E-1A40-E048-B2E9-8AAF2C977DDD}" type="presOf" srcId="{CA1E513C-006F-074E-B2B2-84CA6BEC9EBF}" destId="{48EAB53B-DDC4-E24E-A53B-8D0E6CA6BFF0}" srcOrd="1" destOrd="0" presId="urn:microsoft.com/office/officeart/2005/8/layout/hierarchy2"/>
    <dgm:cxn modelId="{00DCC48E-404B-FD45-B79D-25FF36BDD8F4}" type="presOf" srcId="{79B18E0E-AE84-924B-8DD6-F1A0B4B64525}" destId="{3C6B2493-7D87-6240-95D2-530BE22F6BE1}" srcOrd="0" destOrd="0" presId="urn:microsoft.com/office/officeart/2005/8/layout/hierarchy2"/>
    <dgm:cxn modelId="{1EADC894-5E2B-B14F-B788-313A5E8E6E0B}" type="presOf" srcId="{E7EB4032-AA67-0E45-9CD3-F1E19F2A0103}" destId="{3C9CAAF9-0690-9D48-9A3A-D9D4B209F641}" srcOrd="0" destOrd="0" presId="urn:microsoft.com/office/officeart/2005/8/layout/hierarchy2"/>
    <dgm:cxn modelId="{777CF394-668D-3840-8318-8034E9253FA5}" type="presOf" srcId="{E1FCEE2F-07E0-404F-B449-0E1E3792FCF7}" destId="{AFB699F3-4A6D-AC46-8BD4-8318B33E3791}" srcOrd="0" destOrd="0" presId="urn:microsoft.com/office/officeart/2005/8/layout/hierarchy2"/>
    <dgm:cxn modelId="{6C1F119B-6642-8B4C-A54F-8343AC2685C1}" type="presOf" srcId="{A190D6D5-7D2B-844A-9154-E48743BEECDA}" destId="{F5895D92-E55D-E747-ADF4-EC7AC0526B6D}" srcOrd="1" destOrd="0" presId="urn:microsoft.com/office/officeart/2005/8/layout/hierarchy2"/>
    <dgm:cxn modelId="{8FEF5C9B-201F-8544-8760-AE57DF3249D7}" type="presOf" srcId="{5C6A3B49-CC5D-9D46-9FA1-558FFC1D28C5}" destId="{F5477ED3-3E9E-A64A-8B55-6ED2B972708A}" srcOrd="1" destOrd="0" presId="urn:microsoft.com/office/officeart/2005/8/layout/hierarchy2"/>
    <dgm:cxn modelId="{586A2C9D-9C7C-5D4B-9037-5D10738C6854}" srcId="{BA9EE37B-D89E-6F43-93CC-74063CF59BC8}" destId="{E167ED56-EDF7-144F-8633-02BF9F2C7CDC}" srcOrd="0" destOrd="0" parTransId="{B5503AB8-A19D-D641-8791-974C113C063E}" sibTransId="{DA61D734-44BB-2049-BFAC-48EC364F07EC}"/>
    <dgm:cxn modelId="{9B8930B4-EE09-004E-AD7F-5AD53D31D8CD}" type="presOf" srcId="{B5503AB8-A19D-D641-8791-974C113C063E}" destId="{6F0DA2B2-73F1-FE4F-A8AD-5BB8DB5FDD2F}" srcOrd="1" destOrd="0" presId="urn:microsoft.com/office/officeart/2005/8/layout/hierarchy2"/>
    <dgm:cxn modelId="{22957DC7-B6E0-3647-8EB4-71F16BAD660A}" type="presOf" srcId="{A190D6D5-7D2B-844A-9154-E48743BEECDA}" destId="{96F68989-C6DE-6C42-AA0B-C4B3BD20922B}" srcOrd="0" destOrd="0" presId="urn:microsoft.com/office/officeart/2005/8/layout/hierarchy2"/>
    <dgm:cxn modelId="{7F875EC9-C9AC-C54D-8A63-0E68EDD26F01}" type="presOf" srcId="{7E7B9CC1-3FDB-834E-B91E-32DC39ADD82D}" destId="{AF0273EE-5F44-5049-BEC3-CA447EE64ADD}" srcOrd="0" destOrd="0" presId="urn:microsoft.com/office/officeart/2005/8/layout/hierarchy2"/>
    <dgm:cxn modelId="{BDF2C9D8-B7C3-D344-A350-8AA5322B45B7}" type="presOf" srcId="{4991D906-36EF-B647-9D6A-3943BBE509A5}" destId="{A6FA8E0B-54A5-4B48-9CED-DF003BB2B9BB}" srcOrd="0" destOrd="0" presId="urn:microsoft.com/office/officeart/2005/8/layout/hierarchy2"/>
    <dgm:cxn modelId="{4BF7BFDA-43EE-AB42-B9B6-AB6DAB2E14BC}" srcId="{62E34200-03B1-3E48-B77F-C12BD1670F88}" destId="{E7EB4032-AA67-0E45-9CD3-F1E19F2A0103}" srcOrd="0" destOrd="0" parTransId="{2970397A-ED62-CC48-8705-E36B975E74BF}" sibTransId="{ECDA3AEB-DE7E-5744-A33E-E1666C2827F6}"/>
    <dgm:cxn modelId="{EBD7A9F7-0F86-3A4E-9052-FB256BC96F96}" srcId="{BA9EE37B-D89E-6F43-93CC-74063CF59BC8}" destId="{E1FCEE2F-07E0-404F-B449-0E1E3792FCF7}" srcOrd="2" destOrd="0" parTransId="{CDAF3F7F-AF9C-CE43-B7E0-D05F825EDCB3}" sibTransId="{DA700EC8-1502-9843-B6DF-2BD1DEC7F70D}"/>
    <dgm:cxn modelId="{BE38C9D3-3366-164D-A3D4-9CD38FC63948}" type="presParOf" srcId="{AC7531DF-C84F-C540-8923-695F036E63F7}" destId="{427455D3-5ACD-7E4E-9609-D30D7E4B4A79}" srcOrd="0" destOrd="0" presId="urn:microsoft.com/office/officeart/2005/8/layout/hierarchy2"/>
    <dgm:cxn modelId="{51B4BD5D-F6AE-1947-B419-A3520CE95C9C}" type="presParOf" srcId="{427455D3-5ACD-7E4E-9609-D30D7E4B4A79}" destId="{3C9CAAF9-0690-9D48-9A3A-D9D4B209F641}" srcOrd="0" destOrd="0" presId="urn:microsoft.com/office/officeart/2005/8/layout/hierarchy2"/>
    <dgm:cxn modelId="{D6FE68AA-E6CD-6C4C-A2CC-8A1327B9D4D4}" type="presParOf" srcId="{427455D3-5ACD-7E4E-9609-D30D7E4B4A79}" destId="{F00FA9E4-EB36-6B40-B872-DDB482140FC9}" srcOrd="1" destOrd="0" presId="urn:microsoft.com/office/officeart/2005/8/layout/hierarchy2"/>
    <dgm:cxn modelId="{CF35239E-2FA1-524D-8377-80993EAA8F69}" type="presParOf" srcId="{F00FA9E4-EB36-6B40-B872-DDB482140FC9}" destId="{413F0C3D-F19D-1A4D-8B56-DDEAB39DCD06}" srcOrd="0" destOrd="0" presId="urn:microsoft.com/office/officeart/2005/8/layout/hierarchy2"/>
    <dgm:cxn modelId="{D3C9A351-D732-BE49-9C82-1D2817AB26E6}" type="presParOf" srcId="{413F0C3D-F19D-1A4D-8B56-DDEAB39DCD06}" destId="{48EAB53B-DDC4-E24E-A53B-8D0E6CA6BFF0}" srcOrd="0" destOrd="0" presId="urn:microsoft.com/office/officeart/2005/8/layout/hierarchy2"/>
    <dgm:cxn modelId="{7AC490A9-A2B1-194E-8232-CC2A2E9809AD}" type="presParOf" srcId="{F00FA9E4-EB36-6B40-B872-DDB482140FC9}" destId="{2A3700E1-26AB-CD4B-94FC-E784B97D451F}" srcOrd="1" destOrd="0" presId="urn:microsoft.com/office/officeart/2005/8/layout/hierarchy2"/>
    <dgm:cxn modelId="{D93F840D-8FE6-7648-8D91-817660038B8E}" type="presParOf" srcId="{2A3700E1-26AB-CD4B-94FC-E784B97D451F}" destId="{AF0273EE-5F44-5049-BEC3-CA447EE64ADD}" srcOrd="0" destOrd="0" presId="urn:microsoft.com/office/officeart/2005/8/layout/hierarchy2"/>
    <dgm:cxn modelId="{25692456-E6B1-0E4E-81A4-4AA1DC960ACF}" type="presParOf" srcId="{2A3700E1-26AB-CD4B-94FC-E784B97D451F}" destId="{B3699257-85A8-8149-A43D-814753F5CD71}" srcOrd="1" destOrd="0" presId="urn:microsoft.com/office/officeart/2005/8/layout/hierarchy2"/>
    <dgm:cxn modelId="{92607259-9E5A-354F-8011-E84FFB0FB1DF}" type="presParOf" srcId="{B3699257-85A8-8149-A43D-814753F5CD71}" destId="{11C88B4E-85AE-944E-9F0F-C76BAC97D92F}" srcOrd="0" destOrd="0" presId="urn:microsoft.com/office/officeart/2005/8/layout/hierarchy2"/>
    <dgm:cxn modelId="{2E7752B3-0C8B-3842-9684-F6F4BBD6BBCF}" type="presParOf" srcId="{11C88B4E-85AE-944E-9F0F-C76BAC97D92F}" destId="{F5477ED3-3E9E-A64A-8B55-6ED2B972708A}" srcOrd="0" destOrd="0" presId="urn:microsoft.com/office/officeart/2005/8/layout/hierarchy2"/>
    <dgm:cxn modelId="{781EDA28-7A2A-4E4C-85D3-6253568C3BF7}" type="presParOf" srcId="{B3699257-85A8-8149-A43D-814753F5CD71}" destId="{DC3D0358-C2D3-1946-9218-2AE1774D59B8}" srcOrd="1" destOrd="0" presId="urn:microsoft.com/office/officeart/2005/8/layout/hierarchy2"/>
    <dgm:cxn modelId="{59DEC859-86CE-2B4C-8F9E-B6DD7D1C5ED7}" type="presParOf" srcId="{DC3D0358-C2D3-1946-9218-2AE1774D59B8}" destId="{0E6E3561-4068-794A-A269-0435CFA5AC26}" srcOrd="0" destOrd="0" presId="urn:microsoft.com/office/officeart/2005/8/layout/hierarchy2"/>
    <dgm:cxn modelId="{91F8D8BE-EBB3-9242-81A7-13D77BB0B64E}" type="presParOf" srcId="{DC3D0358-C2D3-1946-9218-2AE1774D59B8}" destId="{334E9C89-91C8-E44D-828C-0BC36CE84B3D}" srcOrd="1" destOrd="0" presId="urn:microsoft.com/office/officeart/2005/8/layout/hierarchy2"/>
    <dgm:cxn modelId="{54313F74-B5AB-9046-9AFC-451B9CCA10A1}" type="presParOf" srcId="{B3699257-85A8-8149-A43D-814753F5CD71}" destId="{3C6B2493-7D87-6240-95D2-530BE22F6BE1}" srcOrd="2" destOrd="0" presId="urn:microsoft.com/office/officeart/2005/8/layout/hierarchy2"/>
    <dgm:cxn modelId="{DDD0BAE1-3E23-A64B-8BB1-ABE38F19624A}" type="presParOf" srcId="{3C6B2493-7D87-6240-95D2-530BE22F6BE1}" destId="{A7987BDC-53A2-5240-A9FB-B668AC82392A}" srcOrd="0" destOrd="0" presId="urn:microsoft.com/office/officeart/2005/8/layout/hierarchy2"/>
    <dgm:cxn modelId="{59F9B9C1-0AFC-654A-9BA1-9CA4E7DB2E49}" type="presParOf" srcId="{B3699257-85A8-8149-A43D-814753F5CD71}" destId="{A52F081E-2E6B-314E-921E-25A2290E63FF}" srcOrd="3" destOrd="0" presId="urn:microsoft.com/office/officeart/2005/8/layout/hierarchy2"/>
    <dgm:cxn modelId="{75AA7253-C5F7-2046-AFC1-4ED6D22D8339}" type="presParOf" srcId="{A52F081E-2E6B-314E-921E-25A2290E63FF}" destId="{FC63AD67-0500-4A48-A032-16EDBAB9DF58}" srcOrd="0" destOrd="0" presId="urn:microsoft.com/office/officeart/2005/8/layout/hierarchy2"/>
    <dgm:cxn modelId="{06108031-AED0-D244-92DE-6A2126A93318}" type="presParOf" srcId="{A52F081E-2E6B-314E-921E-25A2290E63FF}" destId="{7DA0AF09-75AA-2944-AE54-4461034DA11C}" srcOrd="1" destOrd="0" presId="urn:microsoft.com/office/officeart/2005/8/layout/hierarchy2"/>
    <dgm:cxn modelId="{0C452082-BF20-FC49-A7FE-0FA4CF6F6602}" type="presParOf" srcId="{F00FA9E4-EB36-6B40-B872-DDB482140FC9}" destId="{96F68989-C6DE-6C42-AA0B-C4B3BD20922B}" srcOrd="2" destOrd="0" presId="urn:microsoft.com/office/officeart/2005/8/layout/hierarchy2"/>
    <dgm:cxn modelId="{13CF2077-5D17-DA4F-BF7F-95D8BB5ECE0A}" type="presParOf" srcId="{96F68989-C6DE-6C42-AA0B-C4B3BD20922B}" destId="{F5895D92-E55D-E747-ADF4-EC7AC0526B6D}" srcOrd="0" destOrd="0" presId="urn:microsoft.com/office/officeart/2005/8/layout/hierarchy2"/>
    <dgm:cxn modelId="{ADF92280-C5E6-1C4C-AED3-9E575BE3750E}" type="presParOf" srcId="{F00FA9E4-EB36-6B40-B872-DDB482140FC9}" destId="{C6DA819B-73A8-ED4F-AA7B-504056A0B171}" srcOrd="3" destOrd="0" presId="urn:microsoft.com/office/officeart/2005/8/layout/hierarchy2"/>
    <dgm:cxn modelId="{AF3BB43F-AC93-194A-9FC4-7E66849E8C0B}" type="presParOf" srcId="{C6DA819B-73A8-ED4F-AA7B-504056A0B171}" destId="{3D9440BF-C6BD-154F-8B9E-CBFE73601EF6}" srcOrd="0" destOrd="0" presId="urn:microsoft.com/office/officeart/2005/8/layout/hierarchy2"/>
    <dgm:cxn modelId="{6D00169C-ABF6-9943-BB77-6F2560D1CF3D}" type="presParOf" srcId="{C6DA819B-73A8-ED4F-AA7B-504056A0B171}" destId="{C02E1929-4A54-7F42-95E3-AAAEDF921657}" srcOrd="1" destOrd="0" presId="urn:microsoft.com/office/officeart/2005/8/layout/hierarchy2"/>
    <dgm:cxn modelId="{E2EF9C5D-EE35-C345-B126-65302EAB2902}" type="presParOf" srcId="{C02E1929-4A54-7F42-95E3-AAAEDF921657}" destId="{F2FEAFA8-E759-2148-9D3A-E91FFC8EBC0C}" srcOrd="0" destOrd="0" presId="urn:microsoft.com/office/officeart/2005/8/layout/hierarchy2"/>
    <dgm:cxn modelId="{B7A37736-A879-384A-8DD0-13566843D340}" type="presParOf" srcId="{F2FEAFA8-E759-2148-9D3A-E91FFC8EBC0C}" destId="{6F0DA2B2-73F1-FE4F-A8AD-5BB8DB5FDD2F}" srcOrd="0" destOrd="0" presId="urn:microsoft.com/office/officeart/2005/8/layout/hierarchy2"/>
    <dgm:cxn modelId="{77C9E199-EE3F-FF4E-AC4B-36D8DE6D8CF5}" type="presParOf" srcId="{C02E1929-4A54-7F42-95E3-AAAEDF921657}" destId="{B1813FAD-DCA2-DF4B-AD22-4BE5E767BF94}" srcOrd="1" destOrd="0" presId="urn:microsoft.com/office/officeart/2005/8/layout/hierarchy2"/>
    <dgm:cxn modelId="{E78A5B9F-12FE-BD40-996B-614A226A4186}" type="presParOf" srcId="{B1813FAD-DCA2-DF4B-AD22-4BE5E767BF94}" destId="{2236F156-4BB6-C04E-A9B5-C4D775FB9272}" srcOrd="0" destOrd="0" presId="urn:microsoft.com/office/officeart/2005/8/layout/hierarchy2"/>
    <dgm:cxn modelId="{0061B926-61F4-824F-8D3F-D2F7A588DF89}" type="presParOf" srcId="{B1813FAD-DCA2-DF4B-AD22-4BE5E767BF94}" destId="{8BA60049-432A-DD4F-8034-EE9D444466F8}" srcOrd="1" destOrd="0" presId="urn:microsoft.com/office/officeart/2005/8/layout/hierarchy2"/>
    <dgm:cxn modelId="{B4C110DA-9AB1-C449-9BC3-1B95AB8A98C0}" type="presParOf" srcId="{C02E1929-4A54-7F42-95E3-AAAEDF921657}" destId="{A6FA8E0B-54A5-4B48-9CED-DF003BB2B9BB}" srcOrd="2" destOrd="0" presId="urn:microsoft.com/office/officeart/2005/8/layout/hierarchy2"/>
    <dgm:cxn modelId="{9647DE01-8EF7-3C40-BD56-DC1FBB2D2E32}" type="presParOf" srcId="{A6FA8E0B-54A5-4B48-9CED-DF003BB2B9BB}" destId="{7F34BF54-63A2-E74E-8905-EC451C0029FB}" srcOrd="0" destOrd="0" presId="urn:microsoft.com/office/officeart/2005/8/layout/hierarchy2"/>
    <dgm:cxn modelId="{B74E5116-C9B2-0A44-8A12-26C85C03201F}" type="presParOf" srcId="{C02E1929-4A54-7F42-95E3-AAAEDF921657}" destId="{6C6B5E4E-6DF9-004C-B9AE-F1C88A32392C}" srcOrd="3" destOrd="0" presId="urn:microsoft.com/office/officeart/2005/8/layout/hierarchy2"/>
    <dgm:cxn modelId="{CA07C302-EFAF-054E-9165-10A438A8C65D}" type="presParOf" srcId="{6C6B5E4E-6DF9-004C-B9AE-F1C88A32392C}" destId="{BC94D1E0-E2F7-CE4A-A3A6-8DC2423FB756}" srcOrd="0" destOrd="0" presId="urn:microsoft.com/office/officeart/2005/8/layout/hierarchy2"/>
    <dgm:cxn modelId="{770E27FD-FC78-7940-BC4B-0DD3F8BE17F9}" type="presParOf" srcId="{6C6B5E4E-6DF9-004C-B9AE-F1C88A32392C}" destId="{4AEBF370-603E-534E-B240-14EE5650BCE0}" srcOrd="1" destOrd="0" presId="urn:microsoft.com/office/officeart/2005/8/layout/hierarchy2"/>
    <dgm:cxn modelId="{00FDF1A5-F5C3-B744-A0BC-B4BD618796E5}" type="presParOf" srcId="{C02E1929-4A54-7F42-95E3-AAAEDF921657}" destId="{AC72928D-C985-C344-BC56-8E204D2B4DBF}" srcOrd="4" destOrd="0" presId="urn:microsoft.com/office/officeart/2005/8/layout/hierarchy2"/>
    <dgm:cxn modelId="{18BC6CB4-75C7-CF4E-937A-0C85FB384606}" type="presParOf" srcId="{AC72928D-C985-C344-BC56-8E204D2B4DBF}" destId="{DF670BD9-B834-FC43-B56E-B89117679244}" srcOrd="0" destOrd="0" presId="urn:microsoft.com/office/officeart/2005/8/layout/hierarchy2"/>
    <dgm:cxn modelId="{5CBB9A4E-24A3-2F4E-97A1-EB7D18300B9C}" type="presParOf" srcId="{C02E1929-4A54-7F42-95E3-AAAEDF921657}" destId="{AD514573-B9AC-104E-8203-6F7404454E22}" srcOrd="5" destOrd="0" presId="urn:microsoft.com/office/officeart/2005/8/layout/hierarchy2"/>
    <dgm:cxn modelId="{262A4F6D-8347-A346-87C7-B74CF4B93393}" type="presParOf" srcId="{AD514573-B9AC-104E-8203-6F7404454E22}" destId="{AFB699F3-4A6D-AC46-8BD4-8318B33E3791}" srcOrd="0" destOrd="0" presId="urn:microsoft.com/office/officeart/2005/8/layout/hierarchy2"/>
    <dgm:cxn modelId="{1AF04153-C4D8-4546-B97C-4D9D60AF7497}" type="presParOf" srcId="{AD514573-B9AC-104E-8203-6F7404454E22}" destId="{B71064B7-0FA5-ED42-8FA6-57103923E95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BAFBCB-5404-8745-B783-86C37263F004}" type="doc">
      <dgm:prSet loTypeId="urn:microsoft.com/office/officeart/2005/8/layout/radial4" loCatId="" qsTypeId="urn:microsoft.com/office/officeart/2005/8/quickstyle/simple1" qsCatId="simple" csTypeId="urn:microsoft.com/office/officeart/2005/8/colors/accent1_2" csCatId="accent1" phldr="1"/>
      <dgm:spPr/>
      <dgm:t>
        <a:bodyPr/>
        <a:lstStyle/>
        <a:p>
          <a:endParaRPr lang="it-IT"/>
        </a:p>
      </dgm:t>
    </dgm:pt>
    <dgm:pt modelId="{73968989-DFC1-0443-8722-54FE2BF0901F}">
      <dgm:prSet phldrT="[Testo]"/>
      <dgm:spPr>
        <a:solidFill>
          <a:srgbClr val="0070C0"/>
        </a:solidFill>
      </dgm:spPr>
      <dgm:t>
        <a:bodyPr/>
        <a:lstStyle/>
        <a:p>
          <a:r>
            <a:rPr lang="it-IT"/>
            <a:t>Capacità di controllo</a:t>
          </a:r>
        </a:p>
      </dgm:t>
    </dgm:pt>
    <dgm:pt modelId="{C7746E5F-8A6B-B14F-97B0-730089EA0E14}" type="parTrans" cxnId="{CC4161E6-A0C1-F148-AC94-08524F5ECC03}">
      <dgm:prSet/>
      <dgm:spPr/>
      <dgm:t>
        <a:bodyPr/>
        <a:lstStyle/>
        <a:p>
          <a:endParaRPr lang="it-IT"/>
        </a:p>
      </dgm:t>
    </dgm:pt>
    <dgm:pt modelId="{92CA8E0B-CC32-9D48-85F6-5452DA71A0C7}" type="sibTrans" cxnId="{CC4161E6-A0C1-F148-AC94-08524F5ECC03}">
      <dgm:prSet/>
      <dgm:spPr/>
      <dgm:t>
        <a:bodyPr/>
        <a:lstStyle/>
        <a:p>
          <a:endParaRPr lang="it-IT"/>
        </a:p>
      </dgm:t>
    </dgm:pt>
    <dgm:pt modelId="{E1B60EA6-7C85-7942-B911-5075836A8911}">
      <dgm:prSet phldrT="[Testo]"/>
      <dgm:spPr>
        <a:solidFill>
          <a:srgbClr val="0070C0"/>
        </a:solidFill>
      </dgm:spPr>
      <dgm:t>
        <a:bodyPr/>
        <a:lstStyle/>
        <a:p>
          <a:r>
            <a:rPr lang="it-IT"/>
            <a:t>Risorse Umane</a:t>
          </a:r>
        </a:p>
      </dgm:t>
    </dgm:pt>
    <dgm:pt modelId="{9F14EB62-2480-6F4D-890C-B18BE7EDA416}" type="parTrans" cxnId="{0D6880EA-8906-BF42-9562-FCB2373DA9CF}">
      <dgm:prSet/>
      <dgm:spPr/>
      <dgm:t>
        <a:bodyPr/>
        <a:lstStyle/>
        <a:p>
          <a:endParaRPr lang="it-IT"/>
        </a:p>
      </dgm:t>
    </dgm:pt>
    <dgm:pt modelId="{7EF0A0D7-B81C-5142-99F4-06A026F7CAA1}" type="sibTrans" cxnId="{0D6880EA-8906-BF42-9562-FCB2373DA9CF}">
      <dgm:prSet/>
      <dgm:spPr/>
      <dgm:t>
        <a:bodyPr/>
        <a:lstStyle/>
        <a:p>
          <a:endParaRPr lang="it-IT"/>
        </a:p>
      </dgm:t>
    </dgm:pt>
    <dgm:pt modelId="{200B309E-CF32-B545-B110-E7B65C8D7050}">
      <dgm:prSet phldrT="[Testo]"/>
      <dgm:spPr>
        <a:solidFill>
          <a:srgbClr val="0070C0"/>
        </a:solidFill>
      </dgm:spPr>
      <dgm:t>
        <a:bodyPr/>
        <a:lstStyle/>
        <a:p>
          <a:r>
            <a:rPr lang="it-IT"/>
            <a:t>Tempo</a:t>
          </a:r>
        </a:p>
      </dgm:t>
    </dgm:pt>
    <dgm:pt modelId="{FD73AD58-F402-8E45-A46B-D454FCF72B66}" type="parTrans" cxnId="{3640135C-E627-8C44-AC19-EC87E0122D1D}">
      <dgm:prSet/>
      <dgm:spPr/>
      <dgm:t>
        <a:bodyPr/>
        <a:lstStyle/>
        <a:p>
          <a:endParaRPr lang="it-IT"/>
        </a:p>
      </dgm:t>
    </dgm:pt>
    <dgm:pt modelId="{7F358107-CEFA-0E40-8C84-9A01AD97E8C8}" type="sibTrans" cxnId="{3640135C-E627-8C44-AC19-EC87E0122D1D}">
      <dgm:prSet/>
      <dgm:spPr/>
      <dgm:t>
        <a:bodyPr/>
        <a:lstStyle/>
        <a:p>
          <a:endParaRPr lang="it-IT"/>
        </a:p>
      </dgm:t>
    </dgm:pt>
    <dgm:pt modelId="{7A251524-E62A-DF45-85C4-88C6EB20298E}">
      <dgm:prSet phldrT="[Testo]"/>
      <dgm:spPr>
        <a:solidFill>
          <a:srgbClr val="0070C0"/>
        </a:solidFill>
      </dgm:spPr>
      <dgm:t>
        <a:bodyPr/>
        <a:lstStyle/>
        <a:p>
          <a:r>
            <a:rPr lang="it-IT"/>
            <a:t>Tecnologie</a:t>
          </a:r>
        </a:p>
      </dgm:t>
    </dgm:pt>
    <dgm:pt modelId="{6CA982A3-3EA8-B548-9E6D-8E1A5254DA58}" type="parTrans" cxnId="{07F2D7C3-EDBF-2742-BF0C-2C4F15C1B13D}">
      <dgm:prSet/>
      <dgm:spPr/>
      <dgm:t>
        <a:bodyPr/>
        <a:lstStyle/>
        <a:p>
          <a:endParaRPr lang="it-IT"/>
        </a:p>
      </dgm:t>
    </dgm:pt>
    <dgm:pt modelId="{71C75C09-466B-8947-9E07-30D927B59F81}" type="sibTrans" cxnId="{07F2D7C3-EDBF-2742-BF0C-2C4F15C1B13D}">
      <dgm:prSet/>
      <dgm:spPr/>
      <dgm:t>
        <a:bodyPr/>
        <a:lstStyle/>
        <a:p>
          <a:endParaRPr lang="it-IT"/>
        </a:p>
      </dgm:t>
    </dgm:pt>
    <dgm:pt modelId="{E8A34F78-1330-E044-B432-7009A25BF14F}">
      <dgm:prSet phldrT="[Testo]"/>
      <dgm:spPr>
        <a:solidFill>
          <a:srgbClr val="0070C0"/>
        </a:solidFill>
      </dgm:spPr>
      <dgm:t>
        <a:bodyPr/>
        <a:lstStyle/>
        <a:p>
          <a:r>
            <a:rPr lang="it-IT"/>
            <a:t>Budget</a:t>
          </a:r>
        </a:p>
      </dgm:t>
    </dgm:pt>
    <dgm:pt modelId="{BF3EA144-3A1E-4B48-9132-5ECEACC06E4E}" type="parTrans" cxnId="{3494A470-7C53-CC48-ADD5-BD86E1801F8B}">
      <dgm:prSet/>
      <dgm:spPr/>
      <dgm:t>
        <a:bodyPr/>
        <a:lstStyle/>
        <a:p>
          <a:endParaRPr lang="it-IT"/>
        </a:p>
      </dgm:t>
    </dgm:pt>
    <dgm:pt modelId="{9810B5A4-F2A2-FA49-8091-86978BD885C2}" type="sibTrans" cxnId="{3494A470-7C53-CC48-ADD5-BD86E1801F8B}">
      <dgm:prSet/>
      <dgm:spPr/>
      <dgm:t>
        <a:bodyPr/>
        <a:lstStyle/>
        <a:p>
          <a:endParaRPr lang="it-IT"/>
        </a:p>
      </dgm:t>
    </dgm:pt>
    <dgm:pt modelId="{BA8F7193-423D-5E45-ABF2-38D2C67934FF}">
      <dgm:prSet phldrT="[Testo]"/>
      <dgm:spPr>
        <a:solidFill>
          <a:srgbClr val="0070C0"/>
        </a:solidFill>
      </dgm:spPr>
      <dgm:t>
        <a:bodyPr/>
        <a:lstStyle/>
        <a:p>
          <a:r>
            <a:rPr lang="it-IT"/>
            <a:t>Rete di rinforzo</a:t>
          </a:r>
        </a:p>
      </dgm:t>
    </dgm:pt>
    <dgm:pt modelId="{CA653770-9D0A-BA4E-A635-1F3B1E08D353}" type="parTrans" cxnId="{96CAC02C-5220-8F4B-A593-16C41964A1B0}">
      <dgm:prSet/>
      <dgm:spPr/>
      <dgm:t>
        <a:bodyPr/>
        <a:lstStyle/>
        <a:p>
          <a:endParaRPr lang="it-IT"/>
        </a:p>
      </dgm:t>
    </dgm:pt>
    <dgm:pt modelId="{4174FFD9-3649-1D4F-A5BC-577496673B70}" type="sibTrans" cxnId="{96CAC02C-5220-8F4B-A593-16C41964A1B0}">
      <dgm:prSet/>
      <dgm:spPr/>
      <dgm:t>
        <a:bodyPr/>
        <a:lstStyle/>
        <a:p>
          <a:endParaRPr lang="it-IT"/>
        </a:p>
      </dgm:t>
    </dgm:pt>
    <dgm:pt modelId="{14B6DE9A-B5D6-7444-A9E7-B38173EA4ABF}" type="pres">
      <dgm:prSet presAssocID="{03BAFBCB-5404-8745-B783-86C37263F004}" presName="cycle" presStyleCnt="0">
        <dgm:presLayoutVars>
          <dgm:chMax val="1"/>
          <dgm:dir/>
          <dgm:animLvl val="ctr"/>
          <dgm:resizeHandles val="exact"/>
        </dgm:presLayoutVars>
      </dgm:prSet>
      <dgm:spPr/>
    </dgm:pt>
    <dgm:pt modelId="{DF9E2174-32C7-B647-9122-E9DD05B13E86}" type="pres">
      <dgm:prSet presAssocID="{73968989-DFC1-0443-8722-54FE2BF0901F}" presName="centerShape" presStyleLbl="node0" presStyleIdx="0" presStyleCnt="1"/>
      <dgm:spPr/>
    </dgm:pt>
    <dgm:pt modelId="{CDBCF29C-4E9B-4947-AB1B-EFBB038287A1}" type="pres">
      <dgm:prSet presAssocID="{9F14EB62-2480-6F4D-890C-B18BE7EDA416}" presName="parTrans" presStyleLbl="bgSibTrans2D1" presStyleIdx="0" presStyleCnt="5"/>
      <dgm:spPr/>
    </dgm:pt>
    <dgm:pt modelId="{3593CD65-51FC-8F44-BA77-E7ED78BA67CD}" type="pres">
      <dgm:prSet presAssocID="{E1B60EA6-7C85-7942-B911-5075836A8911}" presName="node" presStyleLbl="node1" presStyleIdx="0" presStyleCnt="5">
        <dgm:presLayoutVars>
          <dgm:bulletEnabled val="1"/>
        </dgm:presLayoutVars>
      </dgm:prSet>
      <dgm:spPr/>
    </dgm:pt>
    <dgm:pt modelId="{9C8FB65F-3C1B-EE44-A8D2-8D82BA7AE461}" type="pres">
      <dgm:prSet presAssocID="{FD73AD58-F402-8E45-A46B-D454FCF72B66}" presName="parTrans" presStyleLbl="bgSibTrans2D1" presStyleIdx="1" presStyleCnt="5"/>
      <dgm:spPr/>
    </dgm:pt>
    <dgm:pt modelId="{8469896D-3A16-5F45-9835-F7B1CEFA7028}" type="pres">
      <dgm:prSet presAssocID="{200B309E-CF32-B545-B110-E7B65C8D7050}" presName="node" presStyleLbl="node1" presStyleIdx="1" presStyleCnt="5">
        <dgm:presLayoutVars>
          <dgm:bulletEnabled val="1"/>
        </dgm:presLayoutVars>
      </dgm:prSet>
      <dgm:spPr/>
    </dgm:pt>
    <dgm:pt modelId="{AF2039E0-0EBF-644E-BCAC-0EB441EF8374}" type="pres">
      <dgm:prSet presAssocID="{6CA982A3-3EA8-B548-9E6D-8E1A5254DA58}" presName="parTrans" presStyleLbl="bgSibTrans2D1" presStyleIdx="2" presStyleCnt="5"/>
      <dgm:spPr/>
    </dgm:pt>
    <dgm:pt modelId="{B9A53C29-640C-B744-855B-FD246E01FCF0}" type="pres">
      <dgm:prSet presAssocID="{7A251524-E62A-DF45-85C4-88C6EB20298E}" presName="node" presStyleLbl="node1" presStyleIdx="2" presStyleCnt="5">
        <dgm:presLayoutVars>
          <dgm:bulletEnabled val="1"/>
        </dgm:presLayoutVars>
      </dgm:prSet>
      <dgm:spPr/>
    </dgm:pt>
    <dgm:pt modelId="{52D48A44-4C5D-0F49-B92D-89DE43F717DE}" type="pres">
      <dgm:prSet presAssocID="{BF3EA144-3A1E-4B48-9132-5ECEACC06E4E}" presName="parTrans" presStyleLbl="bgSibTrans2D1" presStyleIdx="3" presStyleCnt="5"/>
      <dgm:spPr/>
    </dgm:pt>
    <dgm:pt modelId="{F813518A-BCAB-4F4A-95F3-D608BEB9A9EF}" type="pres">
      <dgm:prSet presAssocID="{E8A34F78-1330-E044-B432-7009A25BF14F}" presName="node" presStyleLbl="node1" presStyleIdx="3" presStyleCnt="5">
        <dgm:presLayoutVars>
          <dgm:bulletEnabled val="1"/>
        </dgm:presLayoutVars>
      </dgm:prSet>
      <dgm:spPr/>
    </dgm:pt>
    <dgm:pt modelId="{1EB08165-937E-E940-A1E0-20FF71EB31C8}" type="pres">
      <dgm:prSet presAssocID="{CA653770-9D0A-BA4E-A635-1F3B1E08D353}" presName="parTrans" presStyleLbl="bgSibTrans2D1" presStyleIdx="4" presStyleCnt="5"/>
      <dgm:spPr/>
    </dgm:pt>
    <dgm:pt modelId="{5BC5961A-765F-5F45-B7B5-A879270852D8}" type="pres">
      <dgm:prSet presAssocID="{BA8F7193-423D-5E45-ABF2-38D2C67934FF}" presName="node" presStyleLbl="node1" presStyleIdx="4" presStyleCnt="5">
        <dgm:presLayoutVars>
          <dgm:bulletEnabled val="1"/>
        </dgm:presLayoutVars>
      </dgm:prSet>
      <dgm:spPr/>
    </dgm:pt>
  </dgm:ptLst>
  <dgm:cxnLst>
    <dgm:cxn modelId="{D266071E-FEA9-B649-B42D-E0B926388B58}" type="presOf" srcId="{BF3EA144-3A1E-4B48-9132-5ECEACC06E4E}" destId="{52D48A44-4C5D-0F49-B92D-89DE43F717DE}" srcOrd="0" destOrd="0" presId="urn:microsoft.com/office/officeart/2005/8/layout/radial4"/>
    <dgm:cxn modelId="{A8AC2C26-6B65-1D46-BAB6-1A292C9C7434}" type="presOf" srcId="{CA653770-9D0A-BA4E-A635-1F3B1E08D353}" destId="{1EB08165-937E-E940-A1E0-20FF71EB31C8}" srcOrd="0" destOrd="0" presId="urn:microsoft.com/office/officeart/2005/8/layout/radial4"/>
    <dgm:cxn modelId="{AFB4382B-0AE5-CE44-ACC3-AE391CB8B490}" type="presOf" srcId="{6CA982A3-3EA8-B548-9E6D-8E1A5254DA58}" destId="{AF2039E0-0EBF-644E-BCAC-0EB441EF8374}" srcOrd="0" destOrd="0" presId="urn:microsoft.com/office/officeart/2005/8/layout/radial4"/>
    <dgm:cxn modelId="{96CAC02C-5220-8F4B-A593-16C41964A1B0}" srcId="{73968989-DFC1-0443-8722-54FE2BF0901F}" destId="{BA8F7193-423D-5E45-ABF2-38D2C67934FF}" srcOrd="4" destOrd="0" parTransId="{CA653770-9D0A-BA4E-A635-1F3B1E08D353}" sibTransId="{4174FFD9-3649-1D4F-A5BC-577496673B70}"/>
    <dgm:cxn modelId="{1981D03F-56AF-8245-B0F1-8FDA7F213FA8}" type="presOf" srcId="{E8A34F78-1330-E044-B432-7009A25BF14F}" destId="{F813518A-BCAB-4F4A-95F3-D608BEB9A9EF}" srcOrd="0" destOrd="0" presId="urn:microsoft.com/office/officeart/2005/8/layout/radial4"/>
    <dgm:cxn modelId="{E8702F4F-C034-B742-9CA8-0E98858E411C}" type="presOf" srcId="{200B309E-CF32-B545-B110-E7B65C8D7050}" destId="{8469896D-3A16-5F45-9835-F7B1CEFA7028}" srcOrd="0" destOrd="0" presId="urn:microsoft.com/office/officeart/2005/8/layout/radial4"/>
    <dgm:cxn modelId="{3640135C-E627-8C44-AC19-EC87E0122D1D}" srcId="{73968989-DFC1-0443-8722-54FE2BF0901F}" destId="{200B309E-CF32-B545-B110-E7B65C8D7050}" srcOrd="1" destOrd="0" parTransId="{FD73AD58-F402-8E45-A46B-D454FCF72B66}" sibTransId="{7F358107-CEFA-0E40-8C84-9A01AD97E8C8}"/>
    <dgm:cxn modelId="{1B778B5D-4ACE-6B49-8D37-0318FE61E0EE}" type="presOf" srcId="{03BAFBCB-5404-8745-B783-86C37263F004}" destId="{14B6DE9A-B5D6-7444-A9E7-B38173EA4ABF}" srcOrd="0" destOrd="0" presId="urn:microsoft.com/office/officeart/2005/8/layout/radial4"/>
    <dgm:cxn modelId="{6C9A0565-4EE2-2C46-85CE-A683FEAD38E0}" type="presOf" srcId="{9F14EB62-2480-6F4D-890C-B18BE7EDA416}" destId="{CDBCF29C-4E9B-4947-AB1B-EFBB038287A1}" srcOrd="0" destOrd="0" presId="urn:microsoft.com/office/officeart/2005/8/layout/radial4"/>
    <dgm:cxn modelId="{3494A470-7C53-CC48-ADD5-BD86E1801F8B}" srcId="{73968989-DFC1-0443-8722-54FE2BF0901F}" destId="{E8A34F78-1330-E044-B432-7009A25BF14F}" srcOrd="3" destOrd="0" parTransId="{BF3EA144-3A1E-4B48-9132-5ECEACC06E4E}" sibTransId="{9810B5A4-F2A2-FA49-8091-86978BD885C2}"/>
    <dgm:cxn modelId="{B5B891A6-1448-CB4B-8A90-3D28CA45D3EC}" type="presOf" srcId="{BA8F7193-423D-5E45-ABF2-38D2C67934FF}" destId="{5BC5961A-765F-5F45-B7B5-A879270852D8}" srcOrd="0" destOrd="0" presId="urn:microsoft.com/office/officeart/2005/8/layout/radial4"/>
    <dgm:cxn modelId="{7D76FBBA-1102-7B43-87E8-4E6DD605B936}" type="presOf" srcId="{E1B60EA6-7C85-7942-B911-5075836A8911}" destId="{3593CD65-51FC-8F44-BA77-E7ED78BA67CD}" srcOrd="0" destOrd="0" presId="urn:microsoft.com/office/officeart/2005/8/layout/radial4"/>
    <dgm:cxn modelId="{07F2D7C3-EDBF-2742-BF0C-2C4F15C1B13D}" srcId="{73968989-DFC1-0443-8722-54FE2BF0901F}" destId="{7A251524-E62A-DF45-85C4-88C6EB20298E}" srcOrd="2" destOrd="0" parTransId="{6CA982A3-3EA8-B548-9E6D-8E1A5254DA58}" sibTransId="{71C75C09-466B-8947-9E07-30D927B59F81}"/>
    <dgm:cxn modelId="{D49C01D3-9EF8-CA45-9D35-2C725856ACEC}" type="presOf" srcId="{FD73AD58-F402-8E45-A46B-D454FCF72B66}" destId="{9C8FB65F-3C1B-EE44-A8D2-8D82BA7AE461}" srcOrd="0" destOrd="0" presId="urn:microsoft.com/office/officeart/2005/8/layout/radial4"/>
    <dgm:cxn modelId="{CC4161E6-A0C1-F148-AC94-08524F5ECC03}" srcId="{03BAFBCB-5404-8745-B783-86C37263F004}" destId="{73968989-DFC1-0443-8722-54FE2BF0901F}" srcOrd="0" destOrd="0" parTransId="{C7746E5F-8A6B-B14F-97B0-730089EA0E14}" sibTransId="{92CA8E0B-CC32-9D48-85F6-5452DA71A0C7}"/>
    <dgm:cxn modelId="{AB4225E9-C3B8-4D4E-8D14-7E6A694926D2}" type="presOf" srcId="{73968989-DFC1-0443-8722-54FE2BF0901F}" destId="{DF9E2174-32C7-B647-9122-E9DD05B13E86}" srcOrd="0" destOrd="0" presId="urn:microsoft.com/office/officeart/2005/8/layout/radial4"/>
    <dgm:cxn modelId="{0D6880EA-8906-BF42-9562-FCB2373DA9CF}" srcId="{73968989-DFC1-0443-8722-54FE2BF0901F}" destId="{E1B60EA6-7C85-7942-B911-5075836A8911}" srcOrd="0" destOrd="0" parTransId="{9F14EB62-2480-6F4D-890C-B18BE7EDA416}" sibTransId="{7EF0A0D7-B81C-5142-99F4-06A026F7CAA1}"/>
    <dgm:cxn modelId="{AB462BF7-112B-F249-B613-FF8C72A80462}" type="presOf" srcId="{7A251524-E62A-DF45-85C4-88C6EB20298E}" destId="{B9A53C29-640C-B744-855B-FD246E01FCF0}" srcOrd="0" destOrd="0" presId="urn:microsoft.com/office/officeart/2005/8/layout/radial4"/>
    <dgm:cxn modelId="{423EAD8D-E3CA-6843-9408-FFB164B9410E}" type="presParOf" srcId="{14B6DE9A-B5D6-7444-A9E7-B38173EA4ABF}" destId="{DF9E2174-32C7-B647-9122-E9DD05B13E86}" srcOrd="0" destOrd="0" presId="urn:microsoft.com/office/officeart/2005/8/layout/radial4"/>
    <dgm:cxn modelId="{30C4B79A-E0A5-944A-A754-5F1C4013B728}" type="presParOf" srcId="{14B6DE9A-B5D6-7444-A9E7-B38173EA4ABF}" destId="{CDBCF29C-4E9B-4947-AB1B-EFBB038287A1}" srcOrd="1" destOrd="0" presId="urn:microsoft.com/office/officeart/2005/8/layout/radial4"/>
    <dgm:cxn modelId="{36B30F72-A569-8147-82E1-61338166C678}" type="presParOf" srcId="{14B6DE9A-B5D6-7444-A9E7-B38173EA4ABF}" destId="{3593CD65-51FC-8F44-BA77-E7ED78BA67CD}" srcOrd="2" destOrd="0" presId="urn:microsoft.com/office/officeart/2005/8/layout/radial4"/>
    <dgm:cxn modelId="{DE313591-CE16-5A43-A418-A47671835327}" type="presParOf" srcId="{14B6DE9A-B5D6-7444-A9E7-B38173EA4ABF}" destId="{9C8FB65F-3C1B-EE44-A8D2-8D82BA7AE461}" srcOrd="3" destOrd="0" presId="urn:microsoft.com/office/officeart/2005/8/layout/radial4"/>
    <dgm:cxn modelId="{2F343034-7163-E94D-B596-FB1C30FF2BD8}" type="presParOf" srcId="{14B6DE9A-B5D6-7444-A9E7-B38173EA4ABF}" destId="{8469896D-3A16-5F45-9835-F7B1CEFA7028}" srcOrd="4" destOrd="0" presId="urn:microsoft.com/office/officeart/2005/8/layout/radial4"/>
    <dgm:cxn modelId="{9F393E47-528A-F343-B266-7CADF311521B}" type="presParOf" srcId="{14B6DE9A-B5D6-7444-A9E7-B38173EA4ABF}" destId="{AF2039E0-0EBF-644E-BCAC-0EB441EF8374}" srcOrd="5" destOrd="0" presId="urn:microsoft.com/office/officeart/2005/8/layout/radial4"/>
    <dgm:cxn modelId="{B18A73FD-15B2-3C48-90F6-50251613160B}" type="presParOf" srcId="{14B6DE9A-B5D6-7444-A9E7-B38173EA4ABF}" destId="{B9A53C29-640C-B744-855B-FD246E01FCF0}" srcOrd="6" destOrd="0" presId="urn:microsoft.com/office/officeart/2005/8/layout/radial4"/>
    <dgm:cxn modelId="{E3851B4A-E8BF-B248-AED0-BBD89E292429}" type="presParOf" srcId="{14B6DE9A-B5D6-7444-A9E7-B38173EA4ABF}" destId="{52D48A44-4C5D-0F49-B92D-89DE43F717DE}" srcOrd="7" destOrd="0" presId="urn:microsoft.com/office/officeart/2005/8/layout/radial4"/>
    <dgm:cxn modelId="{F76F1FE8-F9ED-4841-A612-850D22936F2F}" type="presParOf" srcId="{14B6DE9A-B5D6-7444-A9E7-B38173EA4ABF}" destId="{F813518A-BCAB-4F4A-95F3-D608BEB9A9EF}" srcOrd="8" destOrd="0" presId="urn:microsoft.com/office/officeart/2005/8/layout/radial4"/>
    <dgm:cxn modelId="{3B7E4F11-B17E-2741-9CC0-BB4F579F09D8}" type="presParOf" srcId="{14B6DE9A-B5D6-7444-A9E7-B38173EA4ABF}" destId="{1EB08165-937E-E940-A1E0-20FF71EB31C8}" srcOrd="9" destOrd="0" presId="urn:microsoft.com/office/officeart/2005/8/layout/radial4"/>
    <dgm:cxn modelId="{DC5D5255-60C6-7B46-9FD1-AB65D1F2E5E0}" type="presParOf" srcId="{14B6DE9A-B5D6-7444-A9E7-B38173EA4ABF}" destId="{5BC5961A-765F-5F45-B7B5-A879270852D8}" srcOrd="10" destOrd="0" presId="urn:microsoft.com/office/officeart/2005/8/layout/radial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E72BDF-80B4-5042-948F-0CD5979DCDE5}" type="doc">
      <dgm:prSet loTypeId="urn:microsoft.com/office/officeart/2005/8/layout/radial6" loCatId="" qsTypeId="urn:microsoft.com/office/officeart/2005/8/quickstyle/simple1" qsCatId="simple" csTypeId="urn:microsoft.com/office/officeart/2005/8/colors/accent1_2" csCatId="accent1" phldr="1"/>
      <dgm:spPr/>
      <dgm:t>
        <a:bodyPr/>
        <a:lstStyle/>
        <a:p>
          <a:endParaRPr lang="it-IT"/>
        </a:p>
      </dgm:t>
    </dgm:pt>
    <dgm:pt modelId="{512A72EF-83CD-434A-B3B6-3A2270E21F30}">
      <dgm:prSet phldrT="[Testo]" custT="1"/>
      <dgm:spPr>
        <a:solidFill>
          <a:srgbClr val="0070C0"/>
        </a:solidFill>
      </dgm:spPr>
      <dgm:t>
        <a:bodyPr/>
        <a:lstStyle/>
        <a:p>
          <a:r>
            <a:rPr lang="it-IT" sz="2000" dirty="0"/>
            <a:t>Allineamento culturale</a:t>
          </a:r>
        </a:p>
      </dgm:t>
    </dgm:pt>
    <dgm:pt modelId="{8106D984-87E3-394F-B1D0-C1FDF6B4F5C7}" type="parTrans" cxnId="{C1ADEEDD-C88A-0B4B-B0E6-A51C71A7C565}">
      <dgm:prSet/>
      <dgm:spPr/>
      <dgm:t>
        <a:bodyPr/>
        <a:lstStyle/>
        <a:p>
          <a:endParaRPr lang="it-IT"/>
        </a:p>
      </dgm:t>
    </dgm:pt>
    <dgm:pt modelId="{2BD8FACF-5EC3-384C-B376-594BFE7F7DEF}" type="sibTrans" cxnId="{C1ADEEDD-C88A-0B4B-B0E6-A51C71A7C565}">
      <dgm:prSet/>
      <dgm:spPr/>
      <dgm:t>
        <a:bodyPr/>
        <a:lstStyle/>
        <a:p>
          <a:endParaRPr lang="it-IT"/>
        </a:p>
      </dgm:t>
    </dgm:pt>
    <dgm:pt modelId="{C62C68F5-1EAC-F348-8AED-6A93BA9C0486}">
      <dgm:prSet phldrT="[Testo]" custT="1"/>
      <dgm:spPr>
        <a:solidFill>
          <a:srgbClr val="0070C0"/>
        </a:solidFill>
      </dgm:spPr>
      <dgm:t>
        <a:bodyPr/>
        <a:lstStyle/>
        <a:p>
          <a:r>
            <a:rPr lang="it-IT" sz="1400" dirty="0"/>
            <a:t>Personale dell'Ente pubblico</a:t>
          </a:r>
        </a:p>
      </dgm:t>
    </dgm:pt>
    <dgm:pt modelId="{BD71DDB6-6754-2841-B49B-DB78E3CF1620}" type="parTrans" cxnId="{3D5A55CC-52AC-8142-8121-6E29DA1A3B9F}">
      <dgm:prSet/>
      <dgm:spPr/>
      <dgm:t>
        <a:bodyPr/>
        <a:lstStyle/>
        <a:p>
          <a:endParaRPr lang="it-IT"/>
        </a:p>
      </dgm:t>
    </dgm:pt>
    <dgm:pt modelId="{B8F78323-08F0-924E-A50D-05B3F7A43009}" type="sibTrans" cxnId="{3D5A55CC-52AC-8142-8121-6E29DA1A3B9F}">
      <dgm:prSet/>
      <dgm:spPr/>
      <dgm:t>
        <a:bodyPr/>
        <a:lstStyle/>
        <a:p>
          <a:endParaRPr lang="it-IT"/>
        </a:p>
      </dgm:t>
    </dgm:pt>
    <dgm:pt modelId="{87990913-5FBE-A24C-B6F2-BED89DC3956C}">
      <dgm:prSet phldrT="[Testo]" custT="1"/>
      <dgm:spPr>
        <a:solidFill>
          <a:srgbClr val="0070C0"/>
        </a:solidFill>
      </dgm:spPr>
      <dgm:t>
        <a:bodyPr/>
        <a:lstStyle/>
        <a:p>
          <a:r>
            <a:rPr lang="it-IT" sz="1400"/>
            <a:t>Imprese</a:t>
          </a:r>
        </a:p>
      </dgm:t>
    </dgm:pt>
    <dgm:pt modelId="{608F5503-783C-0844-A1A2-EA4F99C73713}" type="parTrans" cxnId="{2FC3FA4B-22FE-6745-BA7A-85B1AEE81E89}">
      <dgm:prSet/>
      <dgm:spPr/>
      <dgm:t>
        <a:bodyPr/>
        <a:lstStyle/>
        <a:p>
          <a:endParaRPr lang="it-IT"/>
        </a:p>
      </dgm:t>
    </dgm:pt>
    <dgm:pt modelId="{9EA8D1E9-9934-554E-AAED-E0D9C0C0D36F}" type="sibTrans" cxnId="{2FC3FA4B-22FE-6745-BA7A-85B1AEE81E89}">
      <dgm:prSet/>
      <dgm:spPr/>
      <dgm:t>
        <a:bodyPr/>
        <a:lstStyle/>
        <a:p>
          <a:endParaRPr lang="it-IT"/>
        </a:p>
      </dgm:t>
    </dgm:pt>
    <dgm:pt modelId="{9F890417-D116-3D4C-BDA0-A3595BF29E35}">
      <dgm:prSet phldrT="[Testo]" custT="1"/>
      <dgm:spPr>
        <a:solidFill>
          <a:srgbClr val="0070C0"/>
        </a:solidFill>
      </dgm:spPr>
      <dgm:t>
        <a:bodyPr/>
        <a:lstStyle/>
        <a:p>
          <a:r>
            <a:rPr lang="it-IT" sz="1400"/>
            <a:t>Associazioni di categoria</a:t>
          </a:r>
        </a:p>
      </dgm:t>
    </dgm:pt>
    <dgm:pt modelId="{C96E9B3E-E5E1-1945-ACAE-A5F85E3AFD87}" type="parTrans" cxnId="{AC40FA03-4C7B-7D42-96FD-C59F364CC9A9}">
      <dgm:prSet/>
      <dgm:spPr/>
      <dgm:t>
        <a:bodyPr/>
        <a:lstStyle/>
        <a:p>
          <a:endParaRPr lang="it-IT"/>
        </a:p>
      </dgm:t>
    </dgm:pt>
    <dgm:pt modelId="{0DC1398B-A7E5-B44F-8150-EE1353200A26}" type="sibTrans" cxnId="{AC40FA03-4C7B-7D42-96FD-C59F364CC9A9}">
      <dgm:prSet/>
      <dgm:spPr/>
      <dgm:t>
        <a:bodyPr/>
        <a:lstStyle/>
        <a:p>
          <a:endParaRPr lang="it-IT"/>
        </a:p>
      </dgm:t>
    </dgm:pt>
    <dgm:pt modelId="{FB491F4C-E3BD-3049-AED8-76A57B4F041E}">
      <dgm:prSet phldrT="[Testo]" custT="1"/>
      <dgm:spPr>
        <a:solidFill>
          <a:srgbClr val="0070C0"/>
        </a:solidFill>
      </dgm:spPr>
      <dgm:t>
        <a:bodyPr/>
        <a:lstStyle/>
        <a:p>
          <a:r>
            <a:rPr lang="it-IT" sz="1400"/>
            <a:t>Università </a:t>
          </a:r>
        </a:p>
      </dgm:t>
    </dgm:pt>
    <dgm:pt modelId="{D81643CA-4BC9-2149-AB9A-35D259ED2FF2}" type="parTrans" cxnId="{4F144FA3-C1D6-1A45-8DA2-310A5B353B24}">
      <dgm:prSet/>
      <dgm:spPr/>
      <dgm:t>
        <a:bodyPr/>
        <a:lstStyle/>
        <a:p>
          <a:endParaRPr lang="it-IT"/>
        </a:p>
      </dgm:t>
    </dgm:pt>
    <dgm:pt modelId="{D1A6735D-6249-7A4E-A739-D4FF0DB72D74}" type="sibTrans" cxnId="{4F144FA3-C1D6-1A45-8DA2-310A5B353B24}">
      <dgm:prSet/>
      <dgm:spPr/>
      <dgm:t>
        <a:bodyPr/>
        <a:lstStyle/>
        <a:p>
          <a:endParaRPr lang="it-IT"/>
        </a:p>
      </dgm:t>
    </dgm:pt>
    <dgm:pt modelId="{6B914245-555D-2A4D-9CCB-2A498EB58E7F}">
      <dgm:prSet phldrT="[Testo]" custT="1"/>
      <dgm:spPr>
        <a:solidFill>
          <a:srgbClr val="0070C0"/>
        </a:solidFill>
      </dgm:spPr>
      <dgm:t>
        <a:bodyPr/>
        <a:lstStyle/>
        <a:p>
          <a:r>
            <a:rPr lang="it-IT" sz="1400"/>
            <a:t>CCIAA</a:t>
          </a:r>
        </a:p>
      </dgm:t>
    </dgm:pt>
    <dgm:pt modelId="{356B8158-CC7B-9F45-A76B-72D33D95C0CE}" type="parTrans" cxnId="{D3D0163F-ED3C-0047-9542-8211E930F144}">
      <dgm:prSet/>
      <dgm:spPr/>
      <dgm:t>
        <a:bodyPr/>
        <a:lstStyle/>
        <a:p>
          <a:endParaRPr lang="it-IT"/>
        </a:p>
      </dgm:t>
    </dgm:pt>
    <dgm:pt modelId="{AD3726F2-F017-A84C-8237-B3E4E62AA65B}" type="sibTrans" cxnId="{D3D0163F-ED3C-0047-9542-8211E930F144}">
      <dgm:prSet/>
      <dgm:spPr/>
      <dgm:t>
        <a:bodyPr/>
        <a:lstStyle/>
        <a:p>
          <a:endParaRPr lang="it-IT"/>
        </a:p>
      </dgm:t>
    </dgm:pt>
    <dgm:pt modelId="{577BEA7F-C981-2640-9863-236F8BDE52C7}">
      <dgm:prSet phldrT="[Testo]" custT="1"/>
      <dgm:spPr>
        <a:solidFill>
          <a:srgbClr val="0070C0"/>
        </a:solidFill>
      </dgm:spPr>
      <dgm:t>
        <a:bodyPr/>
        <a:lstStyle/>
        <a:p>
          <a:r>
            <a:rPr lang="it-IT" sz="1400"/>
            <a:t>Terzo settore</a:t>
          </a:r>
        </a:p>
      </dgm:t>
    </dgm:pt>
    <dgm:pt modelId="{AE15DB0E-6699-6447-9572-0863645D0B43}" type="parTrans" cxnId="{F3F2E439-D4AA-F14F-9970-607DF75FFA94}">
      <dgm:prSet/>
      <dgm:spPr/>
      <dgm:t>
        <a:bodyPr/>
        <a:lstStyle/>
        <a:p>
          <a:endParaRPr lang="it-IT"/>
        </a:p>
      </dgm:t>
    </dgm:pt>
    <dgm:pt modelId="{29D722B6-799E-8A4C-A31E-9998EA12FA97}" type="sibTrans" cxnId="{F3F2E439-D4AA-F14F-9970-607DF75FFA94}">
      <dgm:prSet/>
      <dgm:spPr/>
      <dgm:t>
        <a:bodyPr/>
        <a:lstStyle/>
        <a:p>
          <a:endParaRPr lang="it-IT"/>
        </a:p>
      </dgm:t>
    </dgm:pt>
    <dgm:pt modelId="{A7443B1E-ECBD-C44C-9111-6219EA1209A6}">
      <dgm:prSet phldrT="[Testo]" custT="1"/>
      <dgm:spPr>
        <a:solidFill>
          <a:srgbClr val="0070C0"/>
        </a:solidFill>
      </dgm:spPr>
      <dgm:t>
        <a:bodyPr/>
        <a:lstStyle/>
        <a:p>
          <a:r>
            <a:rPr lang="it-IT" sz="1400"/>
            <a:t>Altri organi ispettivi</a:t>
          </a:r>
        </a:p>
      </dgm:t>
    </dgm:pt>
    <dgm:pt modelId="{C469A176-1B76-F446-97A5-A8697534906C}" type="parTrans" cxnId="{7FDA7E76-1BC3-904C-8327-8E44C6C7C03E}">
      <dgm:prSet/>
      <dgm:spPr/>
      <dgm:t>
        <a:bodyPr/>
        <a:lstStyle/>
        <a:p>
          <a:endParaRPr lang="it-IT"/>
        </a:p>
      </dgm:t>
    </dgm:pt>
    <dgm:pt modelId="{571B2B16-B700-2549-AEF9-CBF80AB6F5F6}" type="sibTrans" cxnId="{7FDA7E76-1BC3-904C-8327-8E44C6C7C03E}">
      <dgm:prSet/>
      <dgm:spPr/>
      <dgm:t>
        <a:bodyPr/>
        <a:lstStyle/>
        <a:p>
          <a:endParaRPr lang="it-IT"/>
        </a:p>
      </dgm:t>
    </dgm:pt>
    <dgm:pt modelId="{0CB47BD7-14F0-E744-A745-423D6AFA6784}">
      <dgm:prSet phldrT="[Testo]" custT="1"/>
      <dgm:spPr>
        <a:solidFill>
          <a:srgbClr val="0070C0"/>
        </a:solidFill>
      </dgm:spPr>
      <dgm:t>
        <a:bodyPr/>
        <a:lstStyle/>
        <a:p>
          <a:r>
            <a:rPr lang="it-IT" sz="1400"/>
            <a:t>Altre Regioni</a:t>
          </a:r>
        </a:p>
      </dgm:t>
    </dgm:pt>
    <dgm:pt modelId="{F1445C39-6910-FB48-9D3D-AEB2A41C3666}" type="parTrans" cxnId="{29CA5F68-1033-5E40-A5FC-971F3C7181F3}">
      <dgm:prSet/>
      <dgm:spPr/>
      <dgm:t>
        <a:bodyPr/>
        <a:lstStyle/>
        <a:p>
          <a:endParaRPr lang="it-IT"/>
        </a:p>
      </dgm:t>
    </dgm:pt>
    <dgm:pt modelId="{D8E2C0FB-AF52-F448-9713-09217026CFF4}" type="sibTrans" cxnId="{29CA5F68-1033-5E40-A5FC-971F3C7181F3}">
      <dgm:prSet/>
      <dgm:spPr/>
      <dgm:t>
        <a:bodyPr/>
        <a:lstStyle/>
        <a:p>
          <a:endParaRPr lang="it-IT"/>
        </a:p>
      </dgm:t>
    </dgm:pt>
    <dgm:pt modelId="{DF44479F-F5CE-B843-8A19-5A4507EB1FA6}">
      <dgm:prSet phldrT="[Testo]" custT="1"/>
      <dgm:spPr>
        <a:solidFill>
          <a:srgbClr val="0070C0"/>
        </a:solidFill>
      </dgm:spPr>
      <dgm:t>
        <a:bodyPr/>
        <a:lstStyle/>
        <a:p>
          <a:r>
            <a:rPr lang="it-IT" sz="1400"/>
            <a:t>Rete internazionale</a:t>
          </a:r>
        </a:p>
      </dgm:t>
    </dgm:pt>
    <dgm:pt modelId="{D80B1579-D963-1543-BCC6-10F2B145D574}" type="parTrans" cxnId="{D5156235-D2D7-FD44-9385-BEBCCD0AB079}">
      <dgm:prSet/>
      <dgm:spPr/>
      <dgm:t>
        <a:bodyPr/>
        <a:lstStyle/>
        <a:p>
          <a:endParaRPr lang="it-IT"/>
        </a:p>
      </dgm:t>
    </dgm:pt>
    <dgm:pt modelId="{0BD5D010-0358-C646-97AA-99230796D039}" type="sibTrans" cxnId="{D5156235-D2D7-FD44-9385-BEBCCD0AB079}">
      <dgm:prSet/>
      <dgm:spPr/>
      <dgm:t>
        <a:bodyPr/>
        <a:lstStyle/>
        <a:p>
          <a:endParaRPr lang="it-IT"/>
        </a:p>
      </dgm:t>
    </dgm:pt>
    <dgm:pt modelId="{F192445D-A16F-B443-89B2-A49D1FF00981}" type="pres">
      <dgm:prSet presAssocID="{66E72BDF-80B4-5042-948F-0CD5979DCDE5}" presName="Name0" presStyleCnt="0">
        <dgm:presLayoutVars>
          <dgm:chMax val="1"/>
          <dgm:dir/>
          <dgm:animLvl val="ctr"/>
          <dgm:resizeHandles val="exact"/>
        </dgm:presLayoutVars>
      </dgm:prSet>
      <dgm:spPr/>
    </dgm:pt>
    <dgm:pt modelId="{0B354BFA-97DB-024F-B890-62B344DBEF54}" type="pres">
      <dgm:prSet presAssocID="{512A72EF-83CD-434A-B3B6-3A2270E21F30}" presName="centerShape" presStyleLbl="node0" presStyleIdx="0" presStyleCnt="1" custScaleX="140809" custScaleY="140106"/>
      <dgm:spPr/>
    </dgm:pt>
    <dgm:pt modelId="{538B6403-E2D2-9748-9002-75FC2B1BEC26}" type="pres">
      <dgm:prSet presAssocID="{C62C68F5-1EAC-F348-8AED-6A93BA9C0486}" presName="node" presStyleLbl="node1" presStyleIdx="0" presStyleCnt="9" custScaleX="151481" custScaleY="115658">
        <dgm:presLayoutVars>
          <dgm:bulletEnabled val="1"/>
        </dgm:presLayoutVars>
      </dgm:prSet>
      <dgm:spPr/>
    </dgm:pt>
    <dgm:pt modelId="{A479666B-E2BA-DD4D-8FA7-B6D50BBBBBF6}" type="pres">
      <dgm:prSet presAssocID="{C62C68F5-1EAC-F348-8AED-6A93BA9C0486}" presName="dummy" presStyleCnt="0"/>
      <dgm:spPr/>
    </dgm:pt>
    <dgm:pt modelId="{F2416E18-DE94-A140-9962-6063F9C01C59}" type="pres">
      <dgm:prSet presAssocID="{B8F78323-08F0-924E-A50D-05B3F7A43009}" presName="sibTrans" presStyleLbl="sibTrans2D1" presStyleIdx="0" presStyleCnt="9"/>
      <dgm:spPr/>
    </dgm:pt>
    <dgm:pt modelId="{618DA964-5FED-704B-B6F5-550A954A123E}" type="pres">
      <dgm:prSet presAssocID="{87990913-5FBE-A24C-B6F2-BED89DC3956C}" presName="node" presStyleLbl="node1" presStyleIdx="1" presStyleCnt="9" custScaleX="151481" custScaleY="115658">
        <dgm:presLayoutVars>
          <dgm:bulletEnabled val="1"/>
        </dgm:presLayoutVars>
      </dgm:prSet>
      <dgm:spPr/>
    </dgm:pt>
    <dgm:pt modelId="{ADA9CCEF-D5DA-7E4A-A6B4-B31D53B3E557}" type="pres">
      <dgm:prSet presAssocID="{87990913-5FBE-A24C-B6F2-BED89DC3956C}" presName="dummy" presStyleCnt="0"/>
      <dgm:spPr/>
    </dgm:pt>
    <dgm:pt modelId="{5553DC47-30E3-D847-9441-29999B1FC9DF}" type="pres">
      <dgm:prSet presAssocID="{9EA8D1E9-9934-554E-AAED-E0D9C0C0D36F}" presName="sibTrans" presStyleLbl="sibTrans2D1" presStyleIdx="1" presStyleCnt="9"/>
      <dgm:spPr/>
    </dgm:pt>
    <dgm:pt modelId="{18CBABC3-9D1D-D34B-9A63-7945A17C0E05}" type="pres">
      <dgm:prSet presAssocID="{9F890417-D116-3D4C-BDA0-A3595BF29E35}" presName="node" presStyleLbl="node1" presStyleIdx="2" presStyleCnt="9" custScaleX="151481" custScaleY="115658">
        <dgm:presLayoutVars>
          <dgm:bulletEnabled val="1"/>
        </dgm:presLayoutVars>
      </dgm:prSet>
      <dgm:spPr/>
    </dgm:pt>
    <dgm:pt modelId="{0D574D81-49C3-8F49-BF92-0F0923D2C7B5}" type="pres">
      <dgm:prSet presAssocID="{9F890417-D116-3D4C-BDA0-A3595BF29E35}" presName="dummy" presStyleCnt="0"/>
      <dgm:spPr/>
    </dgm:pt>
    <dgm:pt modelId="{994E380A-D911-B247-A11E-83EF77BEE7CF}" type="pres">
      <dgm:prSet presAssocID="{0DC1398B-A7E5-B44F-8150-EE1353200A26}" presName="sibTrans" presStyleLbl="sibTrans2D1" presStyleIdx="2" presStyleCnt="9"/>
      <dgm:spPr/>
    </dgm:pt>
    <dgm:pt modelId="{4D6007E6-A482-624C-8AC0-574F76CBD6C1}" type="pres">
      <dgm:prSet presAssocID="{FB491F4C-E3BD-3049-AED8-76A57B4F041E}" presName="node" presStyleLbl="node1" presStyleIdx="3" presStyleCnt="9" custScaleX="151481" custScaleY="115658">
        <dgm:presLayoutVars>
          <dgm:bulletEnabled val="1"/>
        </dgm:presLayoutVars>
      </dgm:prSet>
      <dgm:spPr/>
    </dgm:pt>
    <dgm:pt modelId="{F2D9D608-0908-3D48-822A-00F7C59DE081}" type="pres">
      <dgm:prSet presAssocID="{FB491F4C-E3BD-3049-AED8-76A57B4F041E}" presName="dummy" presStyleCnt="0"/>
      <dgm:spPr/>
    </dgm:pt>
    <dgm:pt modelId="{CFB8AA67-30C1-064F-8595-EAFA923D5AF2}" type="pres">
      <dgm:prSet presAssocID="{D1A6735D-6249-7A4E-A739-D4FF0DB72D74}" presName="sibTrans" presStyleLbl="sibTrans2D1" presStyleIdx="3" presStyleCnt="9"/>
      <dgm:spPr/>
    </dgm:pt>
    <dgm:pt modelId="{9C2233A2-7302-434B-B985-6706AC3E9D56}" type="pres">
      <dgm:prSet presAssocID="{6B914245-555D-2A4D-9CCB-2A498EB58E7F}" presName="node" presStyleLbl="node1" presStyleIdx="4" presStyleCnt="9" custScaleX="151481" custScaleY="115658">
        <dgm:presLayoutVars>
          <dgm:bulletEnabled val="1"/>
        </dgm:presLayoutVars>
      </dgm:prSet>
      <dgm:spPr/>
    </dgm:pt>
    <dgm:pt modelId="{97698256-4EF2-3A4F-AE11-6E27A12F1091}" type="pres">
      <dgm:prSet presAssocID="{6B914245-555D-2A4D-9CCB-2A498EB58E7F}" presName="dummy" presStyleCnt="0"/>
      <dgm:spPr/>
    </dgm:pt>
    <dgm:pt modelId="{477CD02B-D78C-4F47-AEDB-2956B57C7F6E}" type="pres">
      <dgm:prSet presAssocID="{AD3726F2-F017-A84C-8237-B3E4E62AA65B}" presName="sibTrans" presStyleLbl="sibTrans2D1" presStyleIdx="4" presStyleCnt="9"/>
      <dgm:spPr/>
    </dgm:pt>
    <dgm:pt modelId="{12951E1D-B5F2-8343-B77A-3D2D04F5FB1E}" type="pres">
      <dgm:prSet presAssocID="{577BEA7F-C981-2640-9863-236F8BDE52C7}" presName="node" presStyleLbl="node1" presStyleIdx="5" presStyleCnt="9" custScaleX="151481" custScaleY="115658">
        <dgm:presLayoutVars>
          <dgm:bulletEnabled val="1"/>
        </dgm:presLayoutVars>
      </dgm:prSet>
      <dgm:spPr/>
    </dgm:pt>
    <dgm:pt modelId="{117D919C-BBE8-934D-A439-F91A15BD6B9B}" type="pres">
      <dgm:prSet presAssocID="{577BEA7F-C981-2640-9863-236F8BDE52C7}" presName="dummy" presStyleCnt="0"/>
      <dgm:spPr/>
    </dgm:pt>
    <dgm:pt modelId="{2B466802-4265-6A44-A866-595DEC52C280}" type="pres">
      <dgm:prSet presAssocID="{29D722B6-799E-8A4C-A31E-9998EA12FA97}" presName="sibTrans" presStyleLbl="sibTrans2D1" presStyleIdx="5" presStyleCnt="9"/>
      <dgm:spPr/>
    </dgm:pt>
    <dgm:pt modelId="{C51D5D66-9C0F-CC40-9576-CCE51946AC3A}" type="pres">
      <dgm:prSet presAssocID="{A7443B1E-ECBD-C44C-9111-6219EA1209A6}" presName="node" presStyleLbl="node1" presStyleIdx="6" presStyleCnt="9" custScaleX="151481" custScaleY="115658">
        <dgm:presLayoutVars>
          <dgm:bulletEnabled val="1"/>
        </dgm:presLayoutVars>
      </dgm:prSet>
      <dgm:spPr/>
    </dgm:pt>
    <dgm:pt modelId="{92905CA5-9586-9E49-AA14-31DDA866E9E2}" type="pres">
      <dgm:prSet presAssocID="{A7443B1E-ECBD-C44C-9111-6219EA1209A6}" presName="dummy" presStyleCnt="0"/>
      <dgm:spPr/>
    </dgm:pt>
    <dgm:pt modelId="{4B13EF1B-A781-D24A-8420-E58EE6E29DFA}" type="pres">
      <dgm:prSet presAssocID="{571B2B16-B700-2549-AEF9-CBF80AB6F5F6}" presName="sibTrans" presStyleLbl="sibTrans2D1" presStyleIdx="6" presStyleCnt="9"/>
      <dgm:spPr/>
    </dgm:pt>
    <dgm:pt modelId="{8162D44D-2CF6-6443-8C20-C4EE109B057F}" type="pres">
      <dgm:prSet presAssocID="{0CB47BD7-14F0-E744-A745-423D6AFA6784}" presName="node" presStyleLbl="node1" presStyleIdx="7" presStyleCnt="9" custScaleX="151481" custScaleY="115658">
        <dgm:presLayoutVars>
          <dgm:bulletEnabled val="1"/>
        </dgm:presLayoutVars>
      </dgm:prSet>
      <dgm:spPr/>
    </dgm:pt>
    <dgm:pt modelId="{641510DC-94AD-D349-956C-C3474B8ECBE4}" type="pres">
      <dgm:prSet presAssocID="{0CB47BD7-14F0-E744-A745-423D6AFA6784}" presName="dummy" presStyleCnt="0"/>
      <dgm:spPr/>
    </dgm:pt>
    <dgm:pt modelId="{6531CE76-FD54-C546-9FD4-ECF20A383E13}" type="pres">
      <dgm:prSet presAssocID="{D8E2C0FB-AF52-F448-9713-09217026CFF4}" presName="sibTrans" presStyleLbl="sibTrans2D1" presStyleIdx="7" presStyleCnt="9"/>
      <dgm:spPr/>
    </dgm:pt>
    <dgm:pt modelId="{9C338FD1-F0EB-9249-9CE1-BC5E0AE1605E}" type="pres">
      <dgm:prSet presAssocID="{DF44479F-F5CE-B843-8A19-5A4507EB1FA6}" presName="node" presStyleLbl="node1" presStyleIdx="8" presStyleCnt="9" custScaleX="151481" custScaleY="115658">
        <dgm:presLayoutVars>
          <dgm:bulletEnabled val="1"/>
        </dgm:presLayoutVars>
      </dgm:prSet>
      <dgm:spPr/>
    </dgm:pt>
    <dgm:pt modelId="{5A3CC664-199D-FB40-8421-79FFB5BDD383}" type="pres">
      <dgm:prSet presAssocID="{DF44479F-F5CE-B843-8A19-5A4507EB1FA6}" presName="dummy" presStyleCnt="0"/>
      <dgm:spPr/>
    </dgm:pt>
    <dgm:pt modelId="{3A8E2A10-993D-5645-8727-D75895F72F72}" type="pres">
      <dgm:prSet presAssocID="{0BD5D010-0358-C646-97AA-99230796D039}" presName="sibTrans" presStyleLbl="sibTrans2D1" presStyleIdx="8" presStyleCnt="9"/>
      <dgm:spPr/>
    </dgm:pt>
  </dgm:ptLst>
  <dgm:cxnLst>
    <dgm:cxn modelId="{AC40FA03-4C7B-7D42-96FD-C59F364CC9A9}" srcId="{512A72EF-83CD-434A-B3B6-3A2270E21F30}" destId="{9F890417-D116-3D4C-BDA0-A3595BF29E35}" srcOrd="2" destOrd="0" parTransId="{C96E9B3E-E5E1-1945-ACAE-A5F85E3AFD87}" sibTransId="{0DC1398B-A7E5-B44F-8150-EE1353200A26}"/>
    <dgm:cxn modelId="{94BBFD07-ACC5-FD4B-8AE2-27AFAEE98534}" type="presOf" srcId="{FB491F4C-E3BD-3049-AED8-76A57B4F041E}" destId="{4D6007E6-A482-624C-8AC0-574F76CBD6C1}" srcOrd="0" destOrd="0" presId="urn:microsoft.com/office/officeart/2005/8/layout/radial6"/>
    <dgm:cxn modelId="{36D15213-FEEE-1D4B-B684-B34B72DC4B56}" type="presOf" srcId="{66E72BDF-80B4-5042-948F-0CD5979DCDE5}" destId="{F192445D-A16F-B443-89B2-A49D1FF00981}" srcOrd="0" destOrd="0" presId="urn:microsoft.com/office/officeart/2005/8/layout/radial6"/>
    <dgm:cxn modelId="{21666B20-1A08-884F-B9E0-9BA04F3B2CA0}" type="presOf" srcId="{B8F78323-08F0-924E-A50D-05B3F7A43009}" destId="{F2416E18-DE94-A140-9962-6063F9C01C59}" srcOrd="0" destOrd="0" presId="urn:microsoft.com/office/officeart/2005/8/layout/radial6"/>
    <dgm:cxn modelId="{FDFABD21-6810-0748-810F-70C37BC11EED}" type="presOf" srcId="{D8E2C0FB-AF52-F448-9713-09217026CFF4}" destId="{6531CE76-FD54-C546-9FD4-ECF20A383E13}" srcOrd="0" destOrd="0" presId="urn:microsoft.com/office/officeart/2005/8/layout/radial6"/>
    <dgm:cxn modelId="{BB0DD22B-8F0B-F447-91B2-FEB955C0CE56}" type="presOf" srcId="{D1A6735D-6249-7A4E-A739-D4FF0DB72D74}" destId="{CFB8AA67-30C1-064F-8595-EAFA923D5AF2}" srcOrd="0" destOrd="0" presId="urn:microsoft.com/office/officeart/2005/8/layout/radial6"/>
    <dgm:cxn modelId="{D5156235-D2D7-FD44-9385-BEBCCD0AB079}" srcId="{512A72EF-83CD-434A-B3B6-3A2270E21F30}" destId="{DF44479F-F5CE-B843-8A19-5A4507EB1FA6}" srcOrd="8" destOrd="0" parTransId="{D80B1579-D963-1543-BCC6-10F2B145D574}" sibTransId="{0BD5D010-0358-C646-97AA-99230796D039}"/>
    <dgm:cxn modelId="{F3F2E439-D4AA-F14F-9970-607DF75FFA94}" srcId="{512A72EF-83CD-434A-B3B6-3A2270E21F30}" destId="{577BEA7F-C981-2640-9863-236F8BDE52C7}" srcOrd="5" destOrd="0" parTransId="{AE15DB0E-6699-6447-9572-0863645D0B43}" sibTransId="{29D722B6-799E-8A4C-A31E-9998EA12FA97}"/>
    <dgm:cxn modelId="{573C563A-EA26-0B47-BCAB-5C56254AB93F}" type="presOf" srcId="{577BEA7F-C981-2640-9863-236F8BDE52C7}" destId="{12951E1D-B5F2-8343-B77A-3D2D04F5FB1E}" srcOrd="0" destOrd="0" presId="urn:microsoft.com/office/officeart/2005/8/layout/radial6"/>
    <dgm:cxn modelId="{D3D0163F-ED3C-0047-9542-8211E930F144}" srcId="{512A72EF-83CD-434A-B3B6-3A2270E21F30}" destId="{6B914245-555D-2A4D-9CCB-2A498EB58E7F}" srcOrd="4" destOrd="0" parTransId="{356B8158-CC7B-9F45-A76B-72D33D95C0CE}" sibTransId="{AD3726F2-F017-A84C-8237-B3E4E62AA65B}"/>
    <dgm:cxn modelId="{2FC3FA4B-22FE-6745-BA7A-85B1AEE81E89}" srcId="{512A72EF-83CD-434A-B3B6-3A2270E21F30}" destId="{87990913-5FBE-A24C-B6F2-BED89DC3956C}" srcOrd="1" destOrd="0" parTransId="{608F5503-783C-0844-A1A2-EA4F99C73713}" sibTransId="{9EA8D1E9-9934-554E-AAED-E0D9C0C0D36F}"/>
    <dgm:cxn modelId="{96C7BE4D-73BF-0148-BC48-018C35D620F2}" type="presOf" srcId="{9EA8D1E9-9934-554E-AAED-E0D9C0C0D36F}" destId="{5553DC47-30E3-D847-9441-29999B1FC9DF}" srcOrd="0" destOrd="0" presId="urn:microsoft.com/office/officeart/2005/8/layout/radial6"/>
    <dgm:cxn modelId="{1330DD63-EE95-7C49-A4CB-BF7B93E78B62}" type="presOf" srcId="{A7443B1E-ECBD-C44C-9111-6219EA1209A6}" destId="{C51D5D66-9C0F-CC40-9576-CCE51946AC3A}" srcOrd="0" destOrd="0" presId="urn:microsoft.com/office/officeart/2005/8/layout/radial6"/>
    <dgm:cxn modelId="{29CA5F68-1033-5E40-A5FC-971F3C7181F3}" srcId="{512A72EF-83CD-434A-B3B6-3A2270E21F30}" destId="{0CB47BD7-14F0-E744-A745-423D6AFA6784}" srcOrd="7" destOrd="0" parTransId="{F1445C39-6910-FB48-9D3D-AEB2A41C3666}" sibTransId="{D8E2C0FB-AF52-F448-9713-09217026CFF4}"/>
    <dgm:cxn modelId="{2DA0BF6C-F73C-4343-8DF3-120B983FA47B}" type="presOf" srcId="{6B914245-555D-2A4D-9CCB-2A498EB58E7F}" destId="{9C2233A2-7302-434B-B985-6706AC3E9D56}" srcOrd="0" destOrd="0" presId="urn:microsoft.com/office/officeart/2005/8/layout/radial6"/>
    <dgm:cxn modelId="{7FDA7E76-1BC3-904C-8327-8E44C6C7C03E}" srcId="{512A72EF-83CD-434A-B3B6-3A2270E21F30}" destId="{A7443B1E-ECBD-C44C-9111-6219EA1209A6}" srcOrd="6" destOrd="0" parTransId="{C469A176-1B76-F446-97A5-A8697534906C}" sibTransId="{571B2B16-B700-2549-AEF9-CBF80AB6F5F6}"/>
    <dgm:cxn modelId="{89417486-526A-DF47-8212-9414172FF748}" type="presOf" srcId="{AD3726F2-F017-A84C-8237-B3E4E62AA65B}" destId="{477CD02B-D78C-4F47-AEDB-2956B57C7F6E}" srcOrd="0" destOrd="0" presId="urn:microsoft.com/office/officeart/2005/8/layout/radial6"/>
    <dgm:cxn modelId="{E3D1D694-41F9-9944-9644-CAE0D58A6183}" type="presOf" srcId="{512A72EF-83CD-434A-B3B6-3A2270E21F30}" destId="{0B354BFA-97DB-024F-B890-62B344DBEF54}" srcOrd="0" destOrd="0" presId="urn:microsoft.com/office/officeart/2005/8/layout/radial6"/>
    <dgm:cxn modelId="{C24B6599-D2A9-4A46-A285-87E2A87F5645}" type="presOf" srcId="{571B2B16-B700-2549-AEF9-CBF80AB6F5F6}" destId="{4B13EF1B-A781-D24A-8420-E58EE6E29DFA}" srcOrd="0" destOrd="0" presId="urn:microsoft.com/office/officeart/2005/8/layout/radial6"/>
    <dgm:cxn modelId="{4F144FA3-C1D6-1A45-8DA2-310A5B353B24}" srcId="{512A72EF-83CD-434A-B3B6-3A2270E21F30}" destId="{FB491F4C-E3BD-3049-AED8-76A57B4F041E}" srcOrd="3" destOrd="0" parTransId="{D81643CA-4BC9-2149-AB9A-35D259ED2FF2}" sibTransId="{D1A6735D-6249-7A4E-A739-D4FF0DB72D74}"/>
    <dgm:cxn modelId="{04D067A5-473A-E541-891D-9B4B01C6B5FA}" type="presOf" srcId="{0BD5D010-0358-C646-97AA-99230796D039}" destId="{3A8E2A10-993D-5645-8727-D75895F72F72}" srcOrd="0" destOrd="0" presId="urn:microsoft.com/office/officeart/2005/8/layout/radial6"/>
    <dgm:cxn modelId="{856A29A8-85EA-7F46-843F-619C062B6B36}" type="presOf" srcId="{9F890417-D116-3D4C-BDA0-A3595BF29E35}" destId="{18CBABC3-9D1D-D34B-9A63-7945A17C0E05}" srcOrd="0" destOrd="0" presId="urn:microsoft.com/office/officeart/2005/8/layout/radial6"/>
    <dgm:cxn modelId="{A2228CA8-2CF0-7543-B68C-1829A3F620D9}" type="presOf" srcId="{29D722B6-799E-8A4C-A31E-9998EA12FA97}" destId="{2B466802-4265-6A44-A866-595DEC52C280}" srcOrd="0" destOrd="0" presId="urn:microsoft.com/office/officeart/2005/8/layout/radial6"/>
    <dgm:cxn modelId="{47C772AF-5313-7D41-A4FE-6F33D92F744F}" type="presOf" srcId="{DF44479F-F5CE-B843-8A19-5A4507EB1FA6}" destId="{9C338FD1-F0EB-9249-9CE1-BC5E0AE1605E}" srcOrd="0" destOrd="0" presId="urn:microsoft.com/office/officeart/2005/8/layout/radial6"/>
    <dgm:cxn modelId="{57366EB0-AF9B-B848-808F-733F6CAB77D0}" type="presOf" srcId="{0DC1398B-A7E5-B44F-8150-EE1353200A26}" destId="{994E380A-D911-B247-A11E-83EF77BEE7CF}" srcOrd="0" destOrd="0" presId="urn:microsoft.com/office/officeart/2005/8/layout/radial6"/>
    <dgm:cxn modelId="{17B0CBB7-797C-4149-90F2-68229E72D668}" type="presOf" srcId="{0CB47BD7-14F0-E744-A745-423D6AFA6784}" destId="{8162D44D-2CF6-6443-8C20-C4EE109B057F}" srcOrd="0" destOrd="0" presId="urn:microsoft.com/office/officeart/2005/8/layout/radial6"/>
    <dgm:cxn modelId="{3D5A55CC-52AC-8142-8121-6E29DA1A3B9F}" srcId="{512A72EF-83CD-434A-B3B6-3A2270E21F30}" destId="{C62C68F5-1EAC-F348-8AED-6A93BA9C0486}" srcOrd="0" destOrd="0" parTransId="{BD71DDB6-6754-2841-B49B-DB78E3CF1620}" sibTransId="{B8F78323-08F0-924E-A50D-05B3F7A43009}"/>
    <dgm:cxn modelId="{8BEB10D1-9C83-5B4C-B816-3B42ED419846}" type="presOf" srcId="{C62C68F5-1EAC-F348-8AED-6A93BA9C0486}" destId="{538B6403-E2D2-9748-9002-75FC2B1BEC26}" srcOrd="0" destOrd="0" presId="urn:microsoft.com/office/officeart/2005/8/layout/radial6"/>
    <dgm:cxn modelId="{C1ADEEDD-C88A-0B4B-B0E6-A51C71A7C565}" srcId="{66E72BDF-80B4-5042-948F-0CD5979DCDE5}" destId="{512A72EF-83CD-434A-B3B6-3A2270E21F30}" srcOrd="0" destOrd="0" parTransId="{8106D984-87E3-394F-B1D0-C1FDF6B4F5C7}" sibTransId="{2BD8FACF-5EC3-384C-B376-594BFE7F7DEF}"/>
    <dgm:cxn modelId="{3C9C85FD-8B75-DA49-8756-6826BBB42D0E}" type="presOf" srcId="{87990913-5FBE-A24C-B6F2-BED89DC3956C}" destId="{618DA964-5FED-704B-B6F5-550A954A123E}" srcOrd="0" destOrd="0" presId="urn:microsoft.com/office/officeart/2005/8/layout/radial6"/>
    <dgm:cxn modelId="{E4EA54AA-24D6-3E49-9274-26C41B29FB63}" type="presParOf" srcId="{F192445D-A16F-B443-89B2-A49D1FF00981}" destId="{0B354BFA-97DB-024F-B890-62B344DBEF54}" srcOrd="0" destOrd="0" presId="urn:microsoft.com/office/officeart/2005/8/layout/radial6"/>
    <dgm:cxn modelId="{74862454-4208-E149-A40E-11F027166600}" type="presParOf" srcId="{F192445D-A16F-B443-89B2-A49D1FF00981}" destId="{538B6403-E2D2-9748-9002-75FC2B1BEC26}" srcOrd="1" destOrd="0" presId="urn:microsoft.com/office/officeart/2005/8/layout/radial6"/>
    <dgm:cxn modelId="{3129DA4D-AA3D-7545-B0EC-BB841EBB2F33}" type="presParOf" srcId="{F192445D-A16F-B443-89B2-A49D1FF00981}" destId="{A479666B-E2BA-DD4D-8FA7-B6D50BBBBBF6}" srcOrd="2" destOrd="0" presId="urn:microsoft.com/office/officeart/2005/8/layout/radial6"/>
    <dgm:cxn modelId="{7316E808-4E71-FD4E-A911-4C04F6CE7053}" type="presParOf" srcId="{F192445D-A16F-B443-89B2-A49D1FF00981}" destId="{F2416E18-DE94-A140-9962-6063F9C01C59}" srcOrd="3" destOrd="0" presId="urn:microsoft.com/office/officeart/2005/8/layout/radial6"/>
    <dgm:cxn modelId="{57E5B697-334D-1E46-9C23-01028472504F}" type="presParOf" srcId="{F192445D-A16F-B443-89B2-A49D1FF00981}" destId="{618DA964-5FED-704B-B6F5-550A954A123E}" srcOrd="4" destOrd="0" presId="urn:microsoft.com/office/officeart/2005/8/layout/radial6"/>
    <dgm:cxn modelId="{633B4060-A6B1-364A-B3E2-77A713F2F283}" type="presParOf" srcId="{F192445D-A16F-B443-89B2-A49D1FF00981}" destId="{ADA9CCEF-D5DA-7E4A-A6B4-B31D53B3E557}" srcOrd="5" destOrd="0" presId="urn:microsoft.com/office/officeart/2005/8/layout/radial6"/>
    <dgm:cxn modelId="{B2C1FF9E-8971-C243-9B0D-C04DD351035C}" type="presParOf" srcId="{F192445D-A16F-B443-89B2-A49D1FF00981}" destId="{5553DC47-30E3-D847-9441-29999B1FC9DF}" srcOrd="6" destOrd="0" presId="urn:microsoft.com/office/officeart/2005/8/layout/radial6"/>
    <dgm:cxn modelId="{1CC76D3D-7D88-BC46-98BF-21BC454B198A}" type="presParOf" srcId="{F192445D-A16F-B443-89B2-A49D1FF00981}" destId="{18CBABC3-9D1D-D34B-9A63-7945A17C0E05}" srcOrd="7" destOrd="0" presId="urn:microsoft.com/office/officeart/2005/8/layout/radial6"/>
    <dgm:cxn modelId="{603E2204-7039-6F4D-8778-7F0FF9739C91}" type="presParOf" srcId="{F192445D-A16F-B443-89B2-A49D1FF00981}" destId="{0D574D81-49C3-8F49-BF92-0F0923D2C7B5}" srcOrd="8" destOrd="0" presId="urn:microsoft.com/office/officeart/2005/8/layout/radial6"/>
    <dgm:cxn modelId="{F1BB1A25-297C-E647-AE84-D27CF5217CD0}" type="presParOf" srcId="{F192445D-A16F-B443-89B2-A49D1FF00981}" destId="{994E380A-D911-B247-A11E-83EF77BEE7CF}" srcOrd="9" destOrd="0" presId="urn:microsoft.com/office/officeart/2005/8/layout/radial6"/>
    <dgm:cxn modelId="{9963DC2A-484F-B245-9A40-4F160A8CEE7B}" type="presParOf" srcId="{F192445D-A16F-B443-89B2-A49D1FF00981}" destId="{4D6007E6-A482-624C-8AC0-574F76CBD6C1}" srcOrd="10" destOrd="0" presId="urn:microsoft.com/office/officeart/2005/8/layout/radial6"/>
    <dgm:cxn modelId="{4B33958C-B540-9243-9969-E7E3195C9CF7}" type="presParOf" srcId="{F192445D-A16F-B443-89B2-A49D1FF00981}" destId="{F2D9D608-0908-3D48-822A-00F7C59DE081}" srcOrd="11" destOrd="0" presId="urn:microsoft.com/office/officeart/2005/8/layout/radial6"/>
    <dgm:cxn modelId="{9377B3E5-A4E8-064D-B948-A1354EC19109}" type="presParOf" srcId="{F192445D-A16F-B443-89B2-A49D1FF00981}" destId="{CFB8AA67-30C1-064F-8595-EAFA923D5AF2}" srcOrd="12" destOrd="0" presId="urn:microsoft.com/office/officeart/2005/8/layout/radial6"/>
    <dgm:cxn modelId="{6B153F0A-0542-174B-99FF-1756182F9E07}" type="presParOf" srcId="{F192445D-A16F-B443-89B2-A49D1FF00981}" destId="{9C2233A2-7302-434B-B985-6706AC3E9D56}" srcOrd="13" destOrd="0" presId="urn:microsoft.com/office/officeart/2005/8/layout/radial6"/>
    <dgm:cxn modelId="{653E2F21-CD3B-7A4F-A7B6-FCB9AE58CB1C}" type="presParOf" srcId="{F192445D-A16F-B443-89B2-A49D1FF00981}" destId="{97698256-4EF2-3A4F-AE11-6E27A12F1091}" srcOrd="14" destOrd="0" presId="urn:microsoft.com/office/officeart/2005/8/layout/radial6"/>
    <dgm:cxn modelId="{DB2A1896-2A70-734C-87C3-C6BD0EC8360F}" type="presParOf" srcId="{F192445D-A16F-B443-89B2-A49D1FF00981}" destId="{477CD02B-D78C-4F47-AEDB-2956B57C7F6E}" srcOrd="15" destOrd="0" presId="urn:microsoft.com/office/officeart/2005/8/layout/radial6"/>
    <dgm:cxn modelId="{CE8FE63E-8D04-064E-AA7E-A5C4B493F5D4}" type="presParOf" srcId="{F192445D-A16F-B443-89B2-A49D1FF00981}" destId="{12951E1D-B5F2-8343-B77A-3D2D04F5FB1E}" srcOrd="16" destOrd="0" presId="urn:microsoft.com/office/officeart/2005/8/layout/radial6"/>
    <dgm:cxn modelId="{0CD4DE93-DFBE-E348-A9A9-CE10E58FA527}" type="presParOf" srcId="{F192445D-A16F-B443-89B2-A49D1FF00981}" destId="{117D919C-BBE8-934D-A439-F91A15BD6B9B}" srcOrd="17" destOrd="0" presId="urn:microsoft.com/office/officeart/2005/8/layout/radial6"/>
    <dgm:cxn modelId="{BF2A2CEF-8A98-2B4A-A0BE-D1241CB8FD59}" type="presParOf" srcId="{F192445D-A16F-B443-89B2-A49D1FF00981}" destId="{2B466802-4265-6A44-A866-595DEC52C280}" srcOrd="18" destOrd="0" presId="urn:microsoft.com/office/officeart/2005/8/layout/radial6"/>
    <dgm:cxn modelId="{652FA5B0-4F8D-7847-BCE5-EAF1F4DB0D8B}" type="presParOf" srcId="{F192445D-A16F-B443-89B2-A49D1FF00981}" destId="{C51D5D66-9C0F-CC40-9576-CCE51946AC3A}" srcOrd="19" destOrd="0" presId="urn:microsoft.com/office/officeart/2005/8/layout/radial6"/>
    <dgm:cxn modelId="{C5CFDED1-BAF7-C248-8B98-5EEAC42EB4EB}" type="presParOf" srcId="{F192445D-A16F-B443-89B2-A49D1FF00981}" destId="{92905CA5-9586-9E49-AA14-31DDA866E9E2}" srcOrd="20" destOrd="0" presId="urn:microsoft.com/office/officeart/2005/8/layout/radial6"/>
    <dgm:cxn modelId="{D6E8953E-A557-6E47-8C85-70D6FE662ED4}" type="presParOf" srcId="{F192445D-A16F-B443-89B2-A49D1FF00981}" destId="{4B13EF1B-A781-D24A-8420-E58EE6E29DFA}" srcOrd="21" destOrd="0" presId="urn:microsoft.com/office/officeart/2005/8/layout/radial6"/>
    <dgm:cxn modelId="{1A3A4DAB-000C-0C4D-8D09-2F0988F2D259}" type="presParOf" srcId="{F192445D-A16F-B443-89B2-A49D1FF00981}" destId="{8162D44D-2CF6-6443-8C20-C4EE109B057F}" srcOrd="22" destOrd="0" presId="urn:microsoft.com/office/officeart/2005/8/layout/radial6"/>
    <dgm:cxn modelId="{278A5FB8-3417-9A45-856E-543F9E7A66E0}" type="presParOf" srcId="{F192445D-A16F-B443-89B2-A49D1FF00981}" destId="{641510DC-94AD-D349-956C-C3474B8ECBE4}" srcOrd="23" destOrd="0" presId="urn:microsoft.com/office/officeart/2005/8/layout/radial6"/>
    <dgm:cxn modelId="{9DC3D9B4-F5C0-2D45-8DC5-E739D856A735}" type="presParOf" srcId="{F192445D-A16F-B443-89B2-A49D1FF00981}" destId="{6531CE76-FD54-C546-9FD4-ECF20A383E13}" srcOrd="24" destOrd="0" presId="urn:microsoft.com/office/officeart/2005/8/layout/radial6"/>
    <dgm:cxn modelId="{131BD2D2-D9FD-7D48-9127-F2A76972C5EE}" type="presParOf" srcId="{F192445D-A16F-B443-89B2-A49D1FF00981}" destId="{9C338FD1-F0EB-9249-9CE1-BC5E0AE1605E}" srcOrd="25" destOrd="0" presId="urn:microsoft.com/office/officeart/2005/8/layout/radial6"/>
    <dgm:cxn modelId="{7E4B116D-1DA9-A249-86E6-C4D642917A4D}" type="presParOf" srcId="{F192445D-A16F-B443-89B2-A49D1FF00981}" destId="{5A3CC664-199D-FB40-8421-79FFB5BDD383}" srcOrd="26" destOrd="0" presId="urn:microsoft.com/office/officeart/2005/8/layout/radial6"/>
    <dgm:cxn modelId="{BEA7C230-C930-A34A-B313-0DF05C71C68E}" type="presParOf" srcId="{F192445D-A16F-B443-89B2-A49D1FF00981}" destId="{3A8E2A10-993D-5645-8727-D75895F72F72}" srcOrd="27" destOrd="0" presId="urn:microsoft.com/office/officeart/2005/8/layout/radial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C31778-338B-4B49-99EF-4911C7C35914}" type="doc">
      <dgm:prSet loTypeId="urn:microsoft.com/office/officeart/2005/8/layout/hierarchy2" loCatId="" qsTypeId="urn:microsoft.com/office/officeart/2005/8/quickstyle/simple1" qsCatId="simple" csTypeId="urn:microsoft.com/office/officeart/2005/8/colors/accent1_2" csCatId="accent1" phldr="1"/>
      <dgm:spPr/>
      <dgm:t>
        <a:bodyPr/>
        <a:lstStyle/>
        <a:p>
          <a:endParaRPr lang="it-IT"/>
        </a:p>
      </dgm:t>
    </dgm:pt>
    <dgm:pt modelId="{5BCAF08D-3128-E646-85CA-6FC3B366093F}">
      <dgm:prSet phldrT="[Testo]"/>
      <dgm:spPr>
        <a:solidFill>
          <a:srgbClr val="0070C0"/>
        </a:solidFill>
      </dgm:spPr>
      <dgm:t>
        <a:bodyPr/>
        <a:lstStyle/>
        <a:p>
          <a:pPr algn="ctr"/>
          <a:r>
            <a:rPr lang="it-IT"/>
            <a:t>Obiettivo del processo di categorizzazione del rischio</a:t>
          </a:r>
        </a:p>
      </dgm:t>
    </dgm:pt>
    <dgm:pt modelId="{8C374698-E7E4-B64D-80A3-CEBCDF25664F}" type="parTrans" cxnId="{EDFB3637-3982-C445-8BB5-7D093D376428}">
      <dgm:prSet/>
      <dgm:spPr/>
      <dgm:t>
        <a:bodyPr/>
        <a:lstStyle/>
        <a:p>
          <a:pPr algn="ctr"/>
          <a:endParaRPr lang="it-IT"/>
        </a:p>
      </dgm:t>
    </dgm:pt>
    <dgm:pt modelId="{9EF88FCC-72D8-644D-8E54-573EF87D6975}" type="sibTrans" cxnId="{EDFB3637-3982-C445-8BB5-7D093D376428}">
      <dgm:prSet/>
      <dgm:spPr/>
      <dgm:t>
        <a:bodyPr/>
        <a:lstStyle/>
        <a:p>
          <a:pPr algn="ctr"/>
          <a:endParaRPr lang="it-IT"/>
        </a:p>
      </dgm:t>
    </dgm:pt>
    <dgm:pt modelId="{FA5DF937-63E3-9046-B7DC-6394478299F0}">
      <dgm:prSet phldrT="[Testo]"/>
      <dgm:spPr>
        <a:solidFill>
          <a:srgbClr val="0070C0"/>
        </a:solidFill>
      </dgm:spPr>
      <dgm:t>
        <a:bodyPr/>
        <a:lstStyle/>
        <a:p>
          <a:pPr algn="ctr"/>
          <a:r>
            <a:rPr lang="it-IT"/>
            <a:t>Alleggerire e razionalizzare il peso dei controlli alle imprese</a:t>
          </a:r>
        </a:p>
      </dgm:t>
    </dgm:pt>
    <dgm:pt modelId="{5201BC3E-A394-8F4A-849B-A7E67221C26D}" type="parTrans" cxnId="{F6D788AE-7C91-9844-AB51-FC17C7B5CF6B}">
      <dgm:prSet/>
      <dgm:spPr/>
      <dgm:t>
        <a:bodyPr/>
        <a:lstStyle/>
        <a:p>
          <a:pPr algn="ctr"/>
          <a:endParaRPr lang="it-IT"/>
        </a:p>
      </dgm:t>
    </dgm:pt>
    <dgm:pt modelId="{2A0AA638-B527-E645-8A94-5234737D7015}" type="sibTrans" cxnId="{F6D788AE-7C91-9844-AB51-FC17C7B5CF6B}">
      <dgm:prSet/>
      <dgm:spPr/>
      <dgm:t>
        <a:bodyPr/>
        <a:lstStyle/>
        <a:p>
          <a:pPr algn="ctr"/>
          <a:endParaRPr lang="it-IT"/>
        </a:p>
      </dgm:t>
    </dgm:pt>
    <dgm:pt modelId="{DEFC7C85-3BE6-AA4F-BDA1-FCB258CBDB3A}">
      <dgm:prSet phldrT="[Testo]"/>
      <dgm:spPr>
        <a:solidFill>
          <a:srgbClr val="0070C0"/>
        </a:solidFill>
      </dgm:spPr>
      <dgm:t>
        <a:bodyPr/>
        <a:lstStyle/>
        <a:p>
          <a:pPr algn="ctr"/>
          <a:r>
            <a:rPr lang="it-IT"/>
            <a:t>Favorire un approccio più efficace all'uso delle risorse pubbliche dedicate al controllo</a:t>
          </a:r>
        </a:p>
      </dgm:t>
    </dgm:pt>
    <dgm:pt modelId="{94C0B62E-604A-E241-B66A-32EBEB2AA1EC}" type="parTrans" cxnId="{ADD7E710-EF36-FF4A-BA1B-7227370C4758}">
      <dgm:prSet/>
      <dgm:spPr/>
      <dgm:t>
        <a:bodyPr/>
        <a:lstStyle/>
        <a:p>
          <a:pPr algn="ctr"/>
          <a:endParaRPr lang="it-IT"/>
        </a:p>
      </dgm:t>
    </dgm:pt>
    <dgm:pt modelId="{9B47D347-7D20-484F-AEF7-396F329BA8D4}" type="sibTrans" cxnId="{ADD7E710-EF36-FF4A-BA1B-7227370C4758}">
      <dgm:prSet/>
      <dgm:spPr/>
      <dgm:t>
        <a:bodyPr/>
        <a:lstStyle/>
        <a:p>
          <a:pPr algn="ctr"/>
          <a:endParaRPr lang="it-IT"/>
        </a:p>
      </dgm:t>
    </dgm:pt>
    <dgm:pt modelId="{2C0D049D-20DF-F545-81F1-B57B15F9FEFC}">
      <dgm:prSet phldrT="[Testo]"/>
      <dgm:spPr>
        <a:solidFill>
          <a:srgbClr val="0070C0"/>
        </a:solidFill>
      </dgm:spPr>
      <dgm:t>
        <a:bodyPr/>
        <a:lstStyle/>
        <a:p>
          <a:pPr algn="ctr"/>
          <a:r>
            <a:rPr lang="it-IT"/>
            <a:t>mettere a disposizione strumenti di autovalutazione</a:t>
          </a:r>
        </a:p>
      </dgm:t>
    </dgm:pt>
    <dgm:pt modelId="{2CFF4412-3101-C84A-BEE7-D0D71639A052}" type="parTrans" cxnId="{430D8CC5-458A-5A41-9E27-A2E0CC44333A}">
      <dgm:prSet/>
      <dgm:spPr/>
      <dgm:t>
        <a:bodyPr/>
        <a:lstStyle/>
        <a:p>
          <a:endParaRPr lang="it-IT"/>
        </a:p>
      </dgm:t>
    </dgm:pt>
    <dgm:pt modelId="{6B1FCEB8-331B-A74E-9D2A-40BE6D2233DA}" type="sibTrans" cxnId="{430D8CC5-458A-5A41-9E27-A2E0CC44333A}">
      <dgm:prSet/>
      <dgm:spPr/>
      <dgm:t>
        <a:bodyPr/>
        <a:lstStyle/>
        <a:p>
          <a:endParaRPr lang="it-IT"/>
        </a:p>
      </dgm:t>
    </dgm:pt>
    <dgm:pt modelId="{E0E86E6D-3FC4-944A-A1FD-F5B8638F8B1A}">
      <dgm:prSet phldrT="[Testo]"/>
      <dgm:spPr>
        <a:solidFill>
          <a:srgbClr val="0070C0"/>
        </a:solidFill>
      </dgm:spPr>
      <dgm:t>
        <a:bodyPr/>
        <a:lstStyle/>
        <a:p>
          <a:pPr algn="ctr"/>
          <a:r>
            <a:rPr lang="it-IT"/>
            <a:t>condividere informazioni sui controlli ed evitare sovrapposizioni</a:t>
          </a:r>
        </a:p>
      </dgm:t>
    </dgm:pt>
    <dgm:pt modelId="{25396EA1-E7CA-1A43-9E95-5A1766739E8F}" type="parTrans" cxnId="{F8EF0A38-1B62-404D-8399-48DCC93D761D}">
      <dgm:prSet/>
      <dgm:spPr/>
      <dgm:t>
        <a:bodyPr/>
        <a:lstStyle/>
        <a:p>
          <a:endParaRPr lang="it-IT"/>
        </a:p>
      </dgm:t>
    </dgm:pt>
    <dgm:pt modelId="{36AE41ED-FEBF-0B4F-891B-C5CC95DB8FD2}" type="sibTrans" cxnId="{F8EF0A38-1B62-404D-8399-48DCC93D761D}">
      <dgm:prSet/>
      <dgm:spPr/>
      <dgm:t>
        <a:bodyPr/>
        <a:lstStyle/>
        <a:p>
          <a:endParaRPr lang="it-IT"/>
        </a:p>
      </dgm:t>
    </dgm:pt>
    <dgm:pt modelId="{062D6EE5-9B63-4848-90ED-B0A88C1857E6}">
      <dgm:prSet phldrT="[Testo]"/>
      <dgm:spPr>
        <a:solidFill>
          <a:srgbClr val="0070C0"/>
        </a:solidFill>
      </dgm:spPr>
      <dgm:t>
        <a:bodyPr/>
        <a:lstStyle/>
        <a:p>
          <a:pPr algn="ctr"/>
          <a:r>
            <a:rPr lang="it-IT"/>
            <a:t>Stimolare la conformità</a:t>
          </a:r>
        </a:p>
      </dgm:t>
    </dgm:pt>
    <dgm:pt modelId="{B4DC6E2F-5E2A-9848-BBCC-73F64ACB938C}" type="parTrans" cxnId="{F8853C3B-1F34-1D49-9FDB-D4C68ABEC889}">
      <dgm:prSet/>
      <dgm:spPr/>
      <dgm:t>
        <a:bodyPr/>
        <a:lstStyle/>
        <a:p>
          <a:endParaRPr lang="it-IT"/>
        </a:p>
      </dgm:t>
    </dgm:pt>
    <dgm:pt modelId="{6970C839-F497-094F-8C95-0AB0562806C6}" type="sibTrans" cxnId="{F8853C3B-1F34-1D49-9FDB-D4C68ABEC889}">
      <dgm:prSet/>
      <dgm:spPr/>
      <dgm:t>
        <a:bodyPr/>
        <a:lstStyle/>
        <a:p>
          <a:endParaRPr lang="en-US"/>
        </a:p>
      </dgm:t>
    </dgm:pt>
    <dgm:pt modelId="{BBD908E3-D26F-8644-868F-E3077D3F1B0E}">
      <dgm:prSet phldrT="[Testo]"/>
      <dgm:spPr>
        <a:solidFill>
          <a:srgbClr val="0070C0"/>
        </a:solidFill>
      </dgm:spPr>
      <dgm:t>
        <a:bodyPr/>
        <a:lstStyle/>
        <a:p>
          <a:pPr algn="ctr"/>
          <a:r>
            <a:rPr lang="it-IT"/>
            <a:t>Tutelare l'ambiente</a:t>
          </a:r>
        </a:p>
      </dgm:t>
    </dgm:pt>
    <dgm:pt modelId="{397E269A-B461-0E44-8709-5E5571E96077}" type="parTrans" cxnId="{9232BFC7-A2B7-4B4F-8919-A918F8826B33}">
      <dgm:prSet/>
      <dgm:spPr/>
      <dgm:t>
        <a:bodyPr/>
        <a:lstStyle/>
        <a:p>
          <a:endParaRPr lang="it-IT"/>
        </a:p>
      </dgm:t>
    </dgm:pt>
    <dgm:pt modelId="{021D992E-2CFB-3C4E-AD97-FF596410B325}" type="sibTrans" cxnId="{9232BFC7-A2B7-4B4F-8919-A918F8826B33}">
      <dgm:prSet/>
      <dgm:spPr/>
      <dgm:t>
        <a:bodyPr/>
        <a:lstStyle/>
        <a:p>
          <a:endParaRPr lang="it-IT"/>
        </a:p>
      </dgm:t>
    </dgm:pt>
    <dgm:pt modelId="{1CA36F97-B4BA-1841-B35E-028033597905}">
      <dgm:prSet phldrT="[Testo]"/>
      <dgm:spPr>
        <a:solidFill>
          <a:srgbClr val="0070C0"/>
        </a:solidFill>
      </dgm:spPr>
      <dgm:t>
        <a:bodyPr/>
        <a:lstStyle/>
        <a:p>
          <a:pPr algn="ctr"/>
          <a:r>
            <a:rPr lang="it-IT"/>
            <a:t>Ridurre i rischi cui è esposta la popolazione</a:t>
          </a:r>
        </a:p>
      </dgm:t>
    </dgm:pt>
    <dgm:pt modelId="{A69D1E3B-00A0-684E-B800-BF4DC7C957CB}" type="parTrans" cxnId="{38BA1B06-9045-BF4C-BDCD-B25E61EF07CF}">
      <dgm:prSet/>
      <dgm:spPr/>
      <dgm:t>
        <a:bodyPr/>
        <a:lstStyle/>
        <a:p>
          <a:endParaRPr lang="it-IT"/>
        </a:p>
      </dgm:t>
    </dgm:pt>
    <dgm:pt modelId="{03BCAB95-6C31-DA48-8266-83FCA741E8B7}" type="sibTrans" cxnId="{38BA1B06-9045-BF4C-BDCD-B25E61EF07CF}">
      <dgm:prSet/>
      <dgm:spPr/>
      <dgm:t>
        <a:bodyPr/>
        <a:lstStyle/>
        <a:p>
          <a:endParaRPr lang="it-IT"/>
        </a:p>
      </dgm:t>
    </dgm:pt>
    <dgm:pt modelId="{8FF0195C-A7FC-2E48-AC2C-66A829A69351}" type="pres">
      <dgm:prSet presAssocID="{50C31778-338B-4B49-99EF-4911C7C35914}" presName="diagram" presStyleCnt="0">
        <dgm:presLayoutVars>
          <dgm:chPref val="1"/>
          <dgm:dir/>
          <dgm:animOne val="branch"/>
          <dgm:animLvl val="lvl"/>
          <dgm:resizeHandles val="exact"/>
        </dgm:presLayoutVars>
      </dgm:prSet>
      <dgm:spPr/>
    </dgm:pt>
    <dgm:pt modelId="{99527951-BAC9-1B45-8179-9AE554805980}" type="pres">
      <dgm:prSet presAssocID="{5BCAF08D-3128-E646-85CA-6FC3B366093F}" presName="root1" presStyleCnt="0"/>
      <dgm:spPr/>
    </dgm:pt>
    <dgm:pt modelId="{C12FCFF3-3C95-8545-AEA2-9DC3751F355C}" type="pres">
      <dgm:prSet presAssocID="{5BCAF08D-3128-E646-85CA-6FC3B366093F}" presName="LevelOneTextNode" presStyleLbl="node0" presStyleIdx="0" presStyleCnt="1">
        <dgm:presLayoutVars>
          <dgm:chPref val="3"/>
        </dgm:presLayoutVars>
      </dgm:prSet>
      <dgm:spPr/>
    </dgm:pt>
    <dgm:pt modelId="{D8CF291F-1D18-BC42-A134-C58F0666A611}" type="pres">
      <dgm:prSet presAssocID="{5BCAF08D-3128-E646-85CA-6FC3B366093F}" presName="level2hierChild" presStyleCnt="0"/>
      <dgm:spPr/>
    </dgm:pt>
    <dgm:pt modelId="{6451CE66-2441-814E-A71B-DB9C15010C57}" type="pres">
      <dgm:prSet presAssocID="{5201BC3E-A394-8F4A-849B-A7E67221C26D}" presName="conn2-1" presStyleLbl="parChTrans1D2" presStyleIdx="0" presStyleCnt="3"/>
      <dgm:spPr/>
    </dgm:pt>
    <dgm:pt modelId="{E6DE26D6-59D2-5247-A797-8C4C06669BDE}" type="pres">
      <dgm:prSet presAssocID="{5201BC3E-A394-8F4A-849B-A7E67221C26D}" presName="connTx" presStyleLbl="parChTrans1D2" presStyleIdx="0" presStyleCnt="3"/>
      <dgm:spPr/>
    </dgm:pt>
    <dgm:pt modelId="{C37CD74F-A037-F24D-A709-A4F3517EBF95}" type="pres">
      <dgm:prSet presAssocID="{FA5DF937-63E3-9046-B7DC-6394478299F0}" presName="root2" presStyleCnt="0"/>
      <dgm:spPr/>
    </dgm:pt>
    <dgm:pt modelId="{31DD79FB-8616-F54D-8984-007A054F277D}" type="pres">
      <dgm:prSet presAssocID="{FA5DF937-63E3-9046-B7DC-6394478299F0}" presName="LevelTwoTextNode" presStyleLbl="node2" presStyleIdx="0" presStyleCnt="3">
        <dgm:presLayoutVars>
          <dgm:chPref val="3"/>
        </dgm:presLayoutVars>
      </dgm:prSet>
      <dgm:spPr/>
    </dgm:pt>
    <dgm:pt modelId="{06C0BC38-AD54-0945-A852-2883DADE5733}" type="pres">
      <dgm:prSet presAssocID="{FA5DF937-63E3-9046-B7DC-6394478299F0}" presName="level3hierChild" presStyleCnt="0"/>
      <dgm:spPr/>
    </dgm:pt>
    <dgm:pt modelId="{FFE474BB-061F-7D41-819F-C018F759CA49}" type="pres">
      <dgm:prSet presAssocID="{2CFF4412-3101-C84A-BEE7-D0D71639A052}" presName="conn2-1" presStyleLbl="parChTrans1D3" presStyleIdx="0" presStyleCnt="4"/>
      <dgm:spPr/>
    </dgm:pt>
    <dgm:pt modelId="{D1532CAC-2E09-C443-9A74-EFEB5BCEE1C5}" type="pres">
      <dgm:prSet presAssocID="{2CFF4412-3101-C84A-BEE7-D0D71639A052}" presName="connTx" presStyleLbl="parChTrans1D3" presStyleIdx="0" presStyleCnt="4"/>
      <dgm:spPr/>
    </dgm:pt>
    <dgm:pt modelId="{070C37A1-1E45-0D41-8659-576C6AC043B8}" type="pres">
      <dgm:prSet presAssocID="{2C0D049D-20DF-F545-81F1-B57B15F9FEFC}" presName="root2" presStyleCnt="0"/>
      <dgm:spPr/>
    </dgm:pt>
    <dgm:pt modelId="{84C35C7F-B842-7243-B486-9559F2784C8E}" type="pres">
      <dgm:prSet presAssocID="{2C0D049D-20DF-F545-81F1-B57B15F9FEFC}" presName="LevelTwoTextNode" presStyleLbl="node3" presStyleIdx="0" presStyleCnt="4">
        <dgm:presLayoutVars>
          <dgm:chPref val="3"/>
        </dgm:presLayoutVars>
      </dgm:prSet>
      <dgm:spPr/>
    </dgm:pt>
    <dgm:pt modelId="{C93C51BC-82C1-4F42-812B-1C062B6230F0}" type="pres">
      <dgm:prSet presAssocID="{2C0D049D-20DF-F545-81F1-B57B15F9FEFC}" presName="level3hierChild" presStyleCnt="0"/>
      <dgm:spPr/>
    </dgm:pt>
    <dgm:pt modelId="{35977A1A-FB82-8F42-92DE-FB81B6918A09}" type="pres">
      <dgm:prSet presAssocID="{B4DC6E2F-5E2A-9848-BBCC-73F64ACB938C}" presName="conn2-1" presStyleLbl="parChTrans1D3" presStyleIdx="1" presStyleCnt="4"/>
      <dgm:spPr/>
    </dgm:pt>
    <dgm:pt modelId="{CD2091A5-63FB-ED48-A060-863E93CD8B9A}" type="pres">
      <dgm:prSet presAssocID="{B4DC6E2F-5E2A-9848-BBCC-73F64ACB938C}" presName="connTx" presStyleLbl="parChTrans1D3" presStyleIdx="1" presStyleCnt="4"/>
      <dgm:spPr/>
    </dgm:pt>
    <dgm:pt modelId="{B03E70C8-C8DD-014C-9F66-A43B72235CB4}" type="pres">
      <dgm:prSet presAssocID="{062D6EE5-9B63-4848-90ED-B0A88C1857E6}" presName="root2" presStyleCnt="0"/>
      <dgm:spPr/>
    </dgm:pt>
    <dgm:pt modelId="{9F73BC8E-CB56-CA47-8BD7-F7D761BFEB00}" type="pres">
      <dgm:prSet presAssocID="{062D6EE5-9B63-4848-90ED-B0A88C1857E6}" presName="LevelTwoTextNode" presStyleLbl="node3" presStyleIdx="1" presStyleCnt="4">
        <dgm:presLayoutVars>
          <dgm:chPref val="3"/>
        </dgm:presLayoutVars>
      </dgm:prSet>
      <dgm:spPr/>
    </dgm:pt>
    <dgm:pt modelId="{F8DF6D8B-49C4-834B-B3AD-506277D41C80}" type="pres">
      <dgm:prSet presAssocID="{062D6EE5-9B63-4848-90ED-B0A88C1857E6}" presName="level3hierChild" presStyleCnt="0"/>
      <dgm:spPr/>
    </dgm:pt>
    <dgm:pt modelId="{00526098-B999-3147-BA62-309D71C12364}" type="pres">
      <dgm:prSet presAssocID="{94C0B62E-604A-E241-B66A-32EBEB2AA1EC}" presName="conn2-1" presStyleLbl="parChTrans1D2" presStyleIdx="1" presStyleCnt="3"/>
      <dgm:spPr/>
    </dgm:pt>
    <dgm:pt modelId="{2B6CB371-C3A7-3242-8D9C-AF15D42A0FB7}" type="pres">
      <dgm:prSet presAssocID="{94C0B62E-604A-E241-B66A-32EBEB2AA1EC}" presName="connTx" presStyleLbl="parChTrans1D2" presStyleIdx="1" presStyleCnt="3"/>
      <dgm:spPr/>
    </dgm:pt>
    <dgm:pt modelId="{5A9048AE-A058-964A-9571-3B7D2E873BDE}" type="pres">
      <dgm:prSet presAssocID="{DEFC7C85-3BE6-AA4F-BDA1-FCB258CBDB3A}" presName="root2" presStyleCnt="0"/>
      <dgm:spPr/>
    </dgm:pt>
    <dgm:pt modelId="{C4BB236D-93CB-D042-A32A-DA37610ADF7F}" type="pres">
      <dgm:prSet presAssocID="{DEFC7C85-3BE6-AA4F-BDA1-FCB258CBDB3A}" presName="LevelTwoTextNode" presStyleLbl="node2" presStyleIdx="1" presStyleCnt="3">
        <dgm:presLayoutVars>
          <dgm:chPref val="3"/>
        </dgm:presLayoutVars>
      </dgm:prSet>
      <dgm:spPr/>
    </dgm:pt>
    <dgm:pt modelId="{9B1CB8FF-4F5E-624F-A373-3BAEC668948D}" type="pres">
      <dgm:prSet presAssocID="{DEFC7C85-3BE6-AA4F-BDA1-FCB258CBDB3A}" presName="level3hierChild" presStyleCnt="0"/>
      <dgm:spPr/>
    </dgm:pt>
    <dgm:pt modelId="{A78373E9-05B4-D043-86BC-EE433CD12954}" type="pres">
      <dgm:prSet presAssocID="{25396EA1-E7CA-1A43-9E95-5A1766739E8F}" presName="conn2-1" presStyleLbl="parChTrans1D3" presStyleIdx="2" presStyleCnt="4"/>
      <dgm:spPr/>
    </dgm:pt>
    <dgm:pt modelId="{91FE92D5-1A95-AE4F-979C-0C7252910C21}" type="pres">
      <dgm:prSet presAssocID="{25396EA1-E7CA-1A43-9E95-5A1766739E8F}" presName="connTx" presStyleLbl="parChTrans1D3" presStyleIdx="2" presStyleCnt="4"/>
      <dgm:spPr/>
    </dgm:pt>
    <dgm:pt modelId="{54E0D795-6B50-CA4F-A2D8-1E34E7944F93}" type="pres">
      <dgm:prSet presAssocID="{E0E86E6D-3FC4-944A-A1FD-F5B8638F8B1A}" presName="root2" presStyleCnt="0"/>
      <dgm:spPr/>
    </dgm:pt>
    <dgm:pt modelId="{AE3FE64F-313B-1841-86BE-C0E2ED0EEBA4}" type="pres">
      <dgm:prSet presAssocID="{E0E86E6D-3FC4-944A-A1FD-F5B8638F8B1A}" presName="LevelTwoTextNode" presStyleLbl="node3" presStyleIdx="2" presStyleCnt="4">
        <dgm:presLayoutVars>
          <dgm:chPref val="3"/>
        </dgm:presLayoutVars>
      </dgm:prSet>
      <dgm:spPr/>
    </dgm:pt>
    <dgm:pt modelId="{ACF77F75-E37F-534C-8874-41106485779D}" type="pres">
      <dgm:prSet presAssocID="{E0E86E6D-3FC4-944A-A1FD-F5B8638F8B1A}" presName="level3hierChild" presStyleCnt="0"/>
      <dgm:spPr/>
    </dgm:pt>
    <dgm:pt modelId="{F21E30B5-B20B-394B-BD8C-6F6FFD8FC26F}" type="pres">
      <dgm:prSet presAssocID="{397E269A-B461-0E44-8709-5E5571E96077}" presName="conn2-1" presStyleLbl="parChTrans1D2" presStyleIdx="2" presStyleCnt="3"/>
      <dgm:spPr/>
    </dgm:pt>
    <dgm:pt modelId="{928C07CB-C8AC-B548-9B17-FB2AAE3EA24C}" type="pres">
      <dgm:prSet presAssocID="{397E269A-B461-0E44-8709-5E5571E96077}" presName="connTx" presStyleLbl="parChTrans1D2" presStyleIdx="2" presStyleCnt="3"/>
      <dgm:spPr/>
    </dgm:pt>
    <dgm:pt modelId="{978D8355-B625-144B-A125-5E6B1B632EC8}" type="pres">
      <dgm:prSet presAssocID="{BBD908E3-D26F-8644-868F-E3077D3F1B0E}" presName="root2" presStyleCnt="0"/>
      <dgm:spPr/>
    </dgm:pt>
    <dgm:pt modelId="{A00C2C58-152C-774D-B489-A8B1088EB454}" type="pres">
      <dgm:prSet presAssocID="{BBD908E3-D26F-8644-868F-E3077D3F1B0E}" presName="LevelTwoTextNode" presStyleLbl="node2" presStyleIdx="2" presStyleCnt="3">
        <dgm:presLayoutVars>
          <dgm:chPref val="3"/>
        </dgm:presLayoutVars>
      </dgm:prSet>
      <dgm:spPr/>
    </dgm:pt>
    <dgm:pt modelId="{D76763BC-4237-1443-833F-4683362C027A}" type="pres">
      <dgm:prSet presAssocID="{BBD908E3-D26F-8644-868F-E3077D3F1B0E}" presName="level3hierChild" presStyleCnt="0"/>
      <dgm:spPr/>
    </dgm:pt>
    <dgm:pt modelId="{0F3879A0-2988-2945-BDAC-8C7859BAE9F2}" type="pres">
      <dgm:prSet presAssocID="{A69D1E3B-00A0-684E-B800-BF4DC7C957CB}" presName="conn2-1" presStyleLbl="parChTrans1D3" presStyleIdx="3" presStyleCnt="4"/>
      <dgm:spPr/>
    </dgm:pt>
    <dgm:pt modelId="{D5CDE6F8-26D4-0D47-A701-3C6E169CB593}" type="pres">
      <dgm:prSet presAssocID="{A69D1E3B-00A0-684E-B800-BF4DC7C957CB}" presName="connTx" presStyleLbl="parChTrans1D3" presStyleIdx="3" presStyleCnt="4"/>
      <dgm:spPr/>
    </dgm:pt>
    <dgm:pt modelId="{CAEF440A-D3E8-504D-9D76-CC825C6C3198}" type="pres">
      <dgm:prSet presAssocID="{1CA36F97-B4BA-1841-B35E-028033597905}" presName="root2" presStyleCnt="0"/>
      <dgm:spPr/>
    </dgm:pt>
    <dgm:pt modelId="{8CE7C89C-0E9D-D448-BF08-87EBF6E66D50}" type="pres">
      <dgm:prSet presAssocID="{1CA36F97-B4BA-1841-B35E-028033597905}" presName="LevelTwoTextNode" presStyleLbl="node3" presStyleIdx="3" presStyleCnt="4">
        <dgm:presLayoutVars>
          <dgm:chPref val="3"/>
        </dgm:presLayoutVars>
      </dgm:prSet>
      <dgm:spPr/>
    </dgm:pt>
    <dgm:pt modelId="{4814AE48-67CA-0F4A-A0C8-4AEF566E2A58}" type="pres">
      <dgm:prSet presAssocID="{1CA36F97-B4BA-1841-B35E-028033597905}" presName="level3hierChild" presStyleCnt="0"/>
      <dgm:spPr/>
    </dgm:pt>
  </dgm:ptLst>
  <dgm:cxnLst>
    <dgm:cxn modelId="{024B0F06-E86A-A747-A18C-1EDE3F617AF8}" type="presOf" srcId="{2CFF4412-3101-C84A-BEE7-D0D71639A052}" destId="{FFE474BB-061F-7D41-819F-C018F759CA49}" srcOrd="0" destOrd="0" presId="urn:microsoft.com/office/officeart/2005/8/layout/hierarchy2"/>
    <dgm:cxn modelId="{38BA1B06-9045-BF4C-BDCD-B25E61EF07CF}" srcId="{BBD908E3-D26F-8644-868F-E3077D3F1B0E}" destId="{1CA36F97-B4BA-1841-B35E-028033597905}" srcOrd="0" destOrd="0" parTransId="{A69D1E3B-00A0-684E-B800-BF4DC7C957CB}" sibTransId="{03BCAB95-6C31-DA48-8266-83FCA741E8B7}"/>
    <dgm:cxn modelId="{ADD7E710-EF36-FF4A-BA1B-7227370C4758}" srcId="{5BCAF08D-3128-E646-85CA-6FC3B366093F}" destId="{DEFC7C85-3BE6-AA4F-BDA1-FCB258CBDB3A}" srcOrd="1" destOrd="0" parTransId="{94C0B62E-604A-E241-B66A-32EBEB2AA1EC}" sibTransId="{9B47D347-7D20-484F-AEF7-396F329BA8D4}"/>
    <dgm:cxn modelId="{3EC3AE1F-CBBD-3641-8B46-E4FAC41A49D5}" type="presOf" srcId="{B4DC6E2F-5E2A-9848-BBCC-73F64ACB938C}" destId="{CD2091A5-63FB-ED48-A060-863E93CD8B9A}" srcOrd="1" destOrd="0" presId="urn:microsoft.com/office/officeart/2005/8/layout/hierarchy2"/>
    <dgm:cxn modelId="{EDFB3637-3982-C445-8BB5-7D093D376428}" srcId="{50C31778-338B-4B49-99EF-4911C7C35914}" destId="{5BCAF08D-3128-E646-85CA-6FC3B366093F}" srcOrd="0" destOrd="0" parTransId="{8C374698-E7E4-B64D-80A3-CEBCDF25664F}" sibTransId="{9EF88FCC-72D8-644D-8E54-573EF87D6975}"/>
    <dgm:cxn modelId="{F8EF0A38-1B62-404D-8399-48DCC93D761D}" srcId="{DEFC7C85-3BE6-AA4F-BDA1-FCB258CBDB3A}" destId="{E0E86E6D-3FC4-944A-A1FD-F5B8638F8B1A}" srcOrd="0" destOrd="0" parTransId="{25396EA1-E7CA-1A43-9E95-5A1766739E8F}" sibTransId="{36AE41ED-FEBF-0B4F-891B-C5CC95DB8FD2}"/>
    <dgm:cxn modelId="{546D773A-66B9-F642-9AB2-7212D395A61E}" type="presOf" srcId="{25396EA1-E7CA-1A43-9E95-5A1766739E8F}" destId="{A78373E9-05B4-D043-86BC-EE433CD12954}" srcOrd="0" destOrd="0" presId="urn:microsoft.com/office/officeart/2005/8/layout/hierarchy2"/>
    <dgm:cxn modelId="{F8853C3B-1F34-1D49-9FDB-D4C68ABEC889}" srcId="{FA5DF937-63E3-9046-B7DC-6394478299F0}" destId="{062D6EE5-9B63-4848-90ED-B0A88C1857E6}" srcOrd="1" destOrd="0" parTransId="{B4DC6E2F-5E2A-9848-BBCC-73F64ACB938C}" sibTransId="{6970C839-F497-094F-8C95-0AB0562806C6}"/>
    <dgm:cxn modelId="{2E069746-B11C-B84A-8531-D394F0CBA983}" type="presOf" srcId="{E0E86E6D-3FC4-944A-A1FD-F5B8638F8B1A}" destId="{AE3FE64F-313B-1841-86BE-C0E2ED0EEBA4}" srcOrd="0" destOrd="0" presId="urn:microsoft.com/office/officeart/2005/8/layout/hierarchy2"/>
    <dgm:cxn modelId="{AE95FA4C-E815-9A49-83F6-117E9E8503E5}" type="presOf" srcId="{94C0B62E-604A-E241-B66A-32EBEB2AA1EC}" destId="{00526098-B999-3147-BA62-309D71C12364}" srcOrd="0" destOrd="0" presId="urn:microsoft.com/office/officeart/2005/8/layout/hierarchy2"/>
    <dgm:cxn modelId="{E6A8926C-84AD-654E-91AD-618FBB1AA627}" type="presOf" srcId="{A69D1E3B-00A0-684E-B800-BF4DC7C957CB}" destId="{0F3879A0-2988-2945-BDAC-8C7859BAE9F2}" srcOrd="0" destOrd="0" presId="urn:microsoft.com/office/officeart/2005/8/layout/hierarchy2"/>
    <dgm:cxn modelId="{0382BE7C-7712-3D42-9F18-3188BC428454}" type="presOf" srcId="{397E269A-B461-0E44-8709-5E5571E96077}" destId="{F21E30B5-B20B-394B-BD8C-6F6FFD8FC26F}" srcOrd="0" destOrd="0" presId="urn:microsoft.com/office/officeart/2005/8/layout/hierarchy2"/>
    <dgm:cxn modelId="{6C143B80-9EBF-C94A-B5F9-85F680140851}" type="presOf" srcId="{2CFF4412-3101-C84A-BEE7-D0D71639A052}" destId="{D1532CAC-2E09-C443-9A74-EFEB5BCEE1C5}" srcOrd="1" destOrd="0" presId="urn:microsoft.com/office/officeart/2005/8/layout/hierarchy2"/>
    <dgm:cxn modelId="{91DBA281-72CB-1A4F-8C65-F480683DE49A}" type="presOf" srcId="{5201BC3E-A394-8F4A-849B-A7E67221C26D}" destId="{6451CE66-2441-814E-A71B-DB9C15010C57}" srcOrd="0" destOrd="0" presId="urn:microsoft.com/office/officeart/2005/8/layout/hierarchy2"/>
    <dgm:cxn modelId="{E4F87789-E8C6-6545-849D-13624A707B77}" type="presOf" srcId="{FA5DF937-63E3-9046-B7DC-6394478299F0}" destId="{31DD79FB-8616-F54D-8984-007A054F277D}" srcOrd="0" destOrd="0" presId="urn:microsoft.com/office/officeart/2005/8/layout/hierarchy2"/>
    <dgm:cxn modelId="{8D2E4E97-A267-B045-9155-D3A88725BA69}" type="presOf" srcId="{B4DC6E2F-5E2A-9848-BBCC-73F64ACB938C}" destId="{35977A1A-FB82-8F42-92DE-FB81B6918A09}" srcOrd="0" destOrd="0" presId="urn:microsoft.com/office/officeart/2005/8/layout/hierarchy2"/>
    <dgm:cxn modelId="{8795759A-53A6-1741-9330-F8FB40A6A7D1}" type="presOf" srcId="{94C0B62E-604A-E241-B66A-32EBEB2AA1EC}" destId="{2B6CB371-C3A7-3242-8D9C-AF15D42A0FB7}" srcOrd="1" destOrd="0" presId="urn:microsoft.com/office/officeart/2005/8/layout/hierarchy2"/>
    <dgm:cxn modelId="{ADAF0B9C-8812-0140-8667-5126080D1E3B}" type="presOf" srcId="{062D6EE5-9B63-4848-90ED-B0A88C1857E6}" destId="{9F73BC8E-CB56-CA47-8BD7-F7D761BFEB00}" srcOrd="0" destOrd="0" presId="urn:microsoft.com/office/officeart/2005/8/layout/hierarchy2"/>
    <dgm:cxn modelId="{C867D79C-1266-C248-96CA-6EEE6842045F}" type="presOf" srcId="{DEFC7C85-3BE6-AA4F-BDA1-FCB258CBDB3A}" destId="{C4BB236D-93CB-D042-A32A-DA37610ADF7F}" srcOrd="0" destOrd="0" presId="urn:microsoft.com/office/officeart/2005/8/layout/hierarchy2"/>
    <dgm:cxn modelId="{53359FA4-23AA-1845-9FAB-A9450C4E006C}" type="presOf" srcId="{5201BC3E-A394-8F4A-849B-A7E67221C26D}" destId="{E6DE26D6-59D2-5247-A797-8C4C06669BDE}" srcOrd="1" destOrd="0" presId="urn:microsoft.com/office/officeart/2005/8/layout/hierarchy2"/>
    <dgm:cxn modelId="{2487CEA4-ED1E-A744-B40E-03EF4B95E1BC}" type="presOf" srcId="{397E269A-B461-0E44-8709-5E5571E96077}" destId="{928C07CB-C8AC-B548-9B17-FB2AAE3EA24C}" srcOrd="1" destOrd="0" presId="urn:microsoft.com/office/officeart/2005/8/layout/hierarchy2"/>
    <dgm:cxn modelId="{F6D788AE-7C91-9844-AB51-FC17C7B5CF6B}" srcId="{5BCAF08D-3128-E646-85CA-6FC3B366093F}" destId="{FA5DF937-63E3-9046-B7DC-6394478299F0}" srcOrd="0" destOrd="0" parTransId="{5201BC3E-A394-8F4A-849B-A7E67221C26D}" sibTransId="{2A0AA638-B527-E645-8A94-5234737D7015}"/>
    <dgm:cxn modelId="{53A840B5-3BC2-C046-9AC2-A9F2F988ECB6}" type="presOf" srcId="{BBD908E3-D26F-8644-868F-E3077D3F1B0E}" destId="{A00C2C58-152C-774D-B489-A8B1088EB454}" srcOrd="0" destOrd="0" presId="urn:microsoft.com/office/officeart/2005/8/layout/hierarchy2"/>
    <dgm:cxn modelId="{B61153BD-FB6A-A241-9B07-60FF0C807122}" type="presOf" srcId="{50C31778-338B-4B49-99EF-4911C7C35914}" destId="{8FF0195C-A7FC-2E48-AC2C-66A829A69351}" srcOrd="0" destOrd="0" presId="urn:microsoft.com/office/officeart/2005/8/layout/hierarchy2"/>
    <dgm:cxn modelId="{430D8CC5-458A-5A41-9E27-A2E0CC44333A}" srcId="{FA5DF937-63E3-9046-B7DC-6394478299F0}" destId="{2C0D049D-20DF-F545-81F1-B57B15F9FEFC}" srcOrd="0" destOrd="0" parTransId="{2CFF4412-3101-C84A-BEE7-D0D71639A052}" sibTransId="{6B1FCEB8-331B-A74E-9D2A-40BE6D2233DA}"/>
    <dgm:cxn modelId="{9232BFC7-A2B7-4B4F-8919-A918F8826B33}" srcId="{5BCAF08D-3128-E646-85CA-6FC3B366093F}" destId="{BBD908E3-D26F-8644-868F-E3077D3F1B0E}" srcOrd="2" destOrd="0" parTransId="{397E269A-B461-0E44-8709-5E5571E96077}" sibTransId="{021D992E-2CFB-3C4E-AD97-FF596410B325}"/>
    <dgm:cxn modelId="{8D8749CC-E4E8-284F-9FF8-89DB848E322A}" type="presOf" srcId="{2C0D049D-20DF-F545-81F1-B57B15F9FEFC}" destId="{84C35C7F-B842-7243-B486-9559F2784C8E}" srcOrd="0" destOrd="0" presId="urn:microsoft.com/office/officeart/2005/8/layout/hierarchy2"/>
    <dgm:cxn modelId="{AE975BD5-F657-E042-A3F0-E11B466EF1ED}" type="presOf" srcId="{1CA36F97-B4BA-1841-B35E-028033597905}" destId="{8CE7C89C-0E9D-D448-BF08-87EBF6E66D50}" srcOrd="0" destOrd="0" presId="urn:microsoft.com/office/officeart/2005/8/layout/hierarchy2"/>
    <dgm:cxn modelId="{E634A9D8-3CD9-554A-B45D-320E2061DE36}" type="presOf" srcId="{5BCAF08D-3128-E646-85CA-6FC3B366093F}" destId="{C12FCFF3-3C95-8545-AEA2-9DC3751F355C}" srcOrd="0" destOrd="0" presId="urn:microsoft.com/office/officeart/2005/8/layout/hierarchy2"/>
    <dgm:cxn modelId="{92E871E4-9252-AF49-BD40-25B5B06AD285}" type="presOf" srcId="{A69D1E3B-00A0-684E-B800-BF4DC7C957CB}" destId="{D5CDE6F8-26D4-0D47-A701-3C6E169CB593}" srcOrd="1" destOrd="0" presId="urn:microsoft.com/office/officeart/2005/8/layout/hierarchy2"/>
    <dgm:cxn modelId="{17B5B1F9-3543-1541-BCF0-4EAFFBE2DF85}" type="presOf" srcId="{25396EA1-E7CA-1A43-9E95-5A1766739E8F}" destId="{91FE92D5-1A95-AE4F-979C-0C7252910C21}" srcOrd="1" destOrd="0" presId="urn:microsoft.com/office/officeart/2005/8/layout/hierarchy2"/>
    <dgm:cxn modelId="{009B434D-9518-524E-A8CE-065537EF0D0F}" type="presParOf" srcId="{8FF0195C-A7FC-2E48-AC2C-66A829A69351}" destId="{99527951-BAC9-1B45-8179-9AE554805980}" srcOrd="0" destOrd="0" presId="urn:microsoft.com/office/officeart/2005/8/layout/hierarchy2"/>
    <dgm:cxn modelId="{5129DA0E-AD00-8B4B-A5BD-89C270FD9683}" type="presParOf" srcId="{99527951-BAC9-1B45-8179-9AE554805980}" destId="{C12FCFF3-3C95-8545-AEA2-9DC3751F355C}" srcOrd="0" destOrd="0" presId="urn:microsoft.com/office/officeart/2005/8/layout/hierarchy2"/>
    <dgm:cxn modelId="{5F0C32BC-418D-AD41-A6A7-372F5176401E}" type="presParOf" srcId="{99527951-BAC9-1B45-8179-9AE554805980}" destId="{D8CF291F-1D18-BC42-A134-C58F0666A611}" srcOrd="1" destOrd="0" presId="urn:microsoft.com/office/officeart/2005/8/layout/hierarchy2"/>
    <dgm:cxn modelId="{64E1384C-58F7-9A4D-BC43-AD1D4516044E}" type="presParOf" srcId="{D8CF291F-1D18-BC42-A134-C58F0666A611}" destId="{6451CE66-2441-814E-A71B-DB9C15010C57}" srcOrd="0" destOrd="0" presId="urn:microsoft.com/office/officeart/2005/8/layout/hierarchy2"/>
    <dgm:cxn modelId="{78FB516A-0C73-6042-A65A-9D2F33DABD64}" type="presParOf" srcId="{6451CE66-2441-814E-A71B-DB9C15010C57}" destId="{E6DE26D6-59D2-5247-A797-8C4C06669BDE}" srcOrd="0" destOrd="0" presId="urn:microsoft.com/office/officeart/2005/8/layout/hierarchy2"/>
    <dgm:cxn modelId="{68D7DD10-406E-2048-82F8-59DEB2AA371D}" type="presParOf" srcId="{D8CF291F-1D18-BC42-A134-C58F0666A611}" destId="{C37CD74F-A037-F24D-A709-A4F3517EBF95}" srcOrd="1" destOrd="0" presId="urn:microsoft.com/office/officeart/2005/8/layout/hierarchy2"/>
    <dgm:cxn modelId="{ED5087C0-56D0-674D-AD88-93993D4E98B7}" type="presParOf" srcId="{C37CD74F-A037-F24D-A709-A4F3517EBF95}" destId="{31DD79FB-8616-F54D-8984-007A054F277D}" srcOrd="0" destOrd="0" presId="urn:microsoft.com/office/officeart/2005/8/layout/hierarchy2"/>
    <dgm:cxn modelId="{D54A4295-9A0B-BD49-BF2C-13E510D13753}" type="presParOf" srcId="{C37CD74F-A037-F24D-A709-A4F3517EBF95}" destId="{06C0BC38-AD54-0945-A852-2883DADE5733}" srcOrd="1" destOrd="0" presId="urn:microsoft.com/office/officeart/2005/8/layout/hierarchy2"/>
    <dgm:cxn modelId="{BC2A343F-5016-F648-B637-E55315815B01}" type="presParOf" srcId="{06C0BC38-AD54-0945-A852-2883DADE5733}" destId="{FFE474BB-061F-7D41-819F-C018F759CA49}" srcOrd="0" destOrd="0" presId="urn:microsoft.com/office/officeart/2005/8/layout/hierarchy2"/>
    <dgm:cxn modelId="{DC36F0AD-3A6E-6449-8BDD-39704BD4F731}" type="presParOf" srcId="{FFE474BB-061F-7D41-819F-C018F759CA49}" destId="{D1532CAC-2E09-C443-9A74-EFEB5BCEE1C5}" srcOrd="0" destOrd="0" presId="urn:microsoft.com/office/officeart/2005/8/layout/hierarchy2"/>
    <dgm:cxn modelId="{2815B57C-FCAB-A043-8D01-3167446833A6}" type="presParOf" srcId="{06C0BC38-AD54-0945-A852-2883DADE5733}" destId="{070C37A1-1E45-0D41-8659-576C6AC043B8}" srcOrd="1" destOrd="0" presId="urn:microsoft.com/office/officeart/2005/8/layout/hierarchy2"/>
    <dgm:cxn modelId="{F9DF5A44-D68B-674F-B9B5-947176B44687}" type="presParOf" srcId="{070C37A1-1E45-0D41-8659-576C6AC043B8}" destId="{84C35C7F-B842-7243-B486-9559F2784C8E}" srcOrd="0" destOrd="0" presId="urn:microsoft.com/office/officeart/2005/8/layout/hierarchy2"/>
    <dgm:cxn modelId="{349E2F83-7A10-A94E-8653-4572D2AD9622}" type="presParOf" srcId="{070C37A1-1E45-0D41-8659-576C6AC043B8}" destId="{C93C51BC-82C1-4F42-812B-1C062B6230F0}" srcOrd="1" destOrd="0" presId="urn:microsoft.com/office/officeart/2005/8/layout/hierarchy2"/>
    <dgm:cxn modelId="{801F6A1F-8083-8E41-8C69-2A5BD0AE47FE}" type="presParOf" srcId="{06C0BC38-AD54-0945-A852-2883DADE5733}" destId="{35977A1A-FB82-8F42-92DE-FB81B6918A09}" srcOrd="2" destOrd="0" presId="urn:microsoft.com/office/officeart/2005/8/layout/hierarchy2"/>
    <dgm:cxn modelId="{FB42A651-42FD-6D43-95FF-420DD04DAC3F}" type="presParOf" srcId="{35977A1A-FB82-8F42-92DE-FB81B6918A09}" destId="{CD2091A5-63FB-ED48-A060-863E93CD8B9A}" srcOrd="0" destOrd="0" presId="urn:microsoft.com/office/officeart/2005/8/layout/hierarchy2"/>
    <dgm:cxn modelId="{B502456D-6C24-864D-AEC8-D8B9819670FB}" type="presParOf" srcId="{06C0BC38-AD54-0945-A852-2883DADE5733}" destId="{B03E70C8-C8DD-014C-9F66-A43B72235CB4}" srcOrd="3" destOrd="0" presId="urn:microsoft.com/office/officeart/2005/8/layout/hierarchy2"/>
    <dgm:cxn modelId="{88745B44-BE81-FA4A-8063-2ECA936F2F73}" type="presParOf" srcId="{B03E70C8-C8DD-014C-9F66-A43B72235CB4}" destId="{9F73BC8E-CB56-CA47-8BD7-F7D761BFEB00}" srcOrd="0" destOrd="0" presId="urn:microsoft.com/office/officeart/2005/8/layout/hierarchy2"/>
    <dgm:cxn modelId="{F6E0E433-3C6D-2842-B08E-058C875B527C}" type="presParOf" srcId="{B03E70C8-C8DD-014C-9F66-A43B72235CB4}" destId="{F8DF6D8B-49C4-834B-B3AD-506277D41C80}" srcOrd="1" destOrd="0" presId="urn:microsoft.com/office/officeart/2005/8/layout/hierarchy2"/>
    <dgm:cxn modelId="{EDCCA284-EA69-1140-94BC-2022DD1FC781}" type="presParOf" srcId="{D8CF291F-1D18-BC42-A134-C58F0666A611}" destId="{00526098-B999-3147-BA62-309D71C12364}" srcOrd="2" destOrd="0" presId="urn:microsoft.com/office/officeart/2005/8/layout/hierarchy2"/>
    <dgm:cxn modelId="{98EC3727-1B24-FD42-B1D4-83BCAA804781}" type="presParOf" srcId="{00526098-B999-3147-BA62-309D71C12364}" destId="{2B6CB371-C3A7-3242-8D9C-AF15D42A0FB7}" srcOrd="0" destOrd="0" presId="urn:microsoft.com/office/officeart/2005/8/layout/hierarchy2"/>
    <dgm:cxn modelId="{47E27B89-65D3-4A46-B72F-73EB9FC5EFF3}" type="presParOf" srcId="{D8CF291F-1D18-BC42-A134-C58F0666A611}" destId="{5A9048AE-A058-964A-9571-3B7D2E873BDE}" srcOrd="3" destOrd="0" presId="urn:microsoft.com/office/officeart/2005/8/layout/hierarchy2"/>
    <dgm:cxn modelId="{935F4F6D-28EE-1C4A-93FF-9CC69A03124E}" type="presParOf" srcId="{5A9048AE-A058-964A-9571-3B7D2E873BDE}" destId="{C4BB236D-93CB-D042-A32A-DA37610ADF7F}" srcOrd="0" destOrd="0" presId="urn:microsoft.com/office/officeart/2005/8/layout/hierarchy2"/>
    <dgm:cxn modelId="{E66B307F-2ABB-584F-913B-0905F3D563ED}" type="presParOf" srcId="{5A9048AE-A058-964A-9571-3B7D2E873BDE}" destId="{9B1CB8FF-4F5E-624F-A373-3BAEC668948D}" srcOrd="1" destOrd="0" presId="urn:microsoft.com/office/officeart/2005/8/layout/hierarchy2"/>
    <dgm:cxn modelId="{98D359EA-2BCE-BD4D-8A9C-CFE4AFBE410E}" type="presParOf" srcId="{9B1CB8FF-4F5E-624F-A373-3BAEC668948D}" destId="{A78373E9-05B4-D043-86BC-EE433CD12954}" srcOrd="0" destOrd="0" presId="urn:microsoft.com/office/officeart/2005/8/layout/hierarchy2"/>
    <dgm:cxn modelId="{C50F9C1F-122A-B64F-8B6A-4E4D8EB61117}" type="presParOf" srcId="{A78373E9-05B4-D043-86BC-EE433CD12954}" destId="{91FE92D5-1A95-AE4F-979C-0C7252910C21}" srcOrd="0" destOrd="0" presId="urn:microsoft.com/office/officeart/2005/8/layout/hierarchy2"/>
    <dgm:cxn modelId="{75D68D93-8045-624B-9BEC-9B8904F00318}" type="presParOf" srcId="{9B1CB8FF-4F5E-624F-A373-3BAEC668948D}" destId="{54E0D795-6B50-CA4F-A2D8-1E34E7944F93}" srcOrd="1" destOrd="0" presId="urn:microsoft.com/office/officeart/2005/8/layout/hierarchy2"/>
    <dgm:cxn modelId="{CBDE2431-8919-7543-B013-31E342689E3D}" type="presParOf" srcId="{54E0D795-6B50-CA4F-A2D8-1E34E7944F93}" destId="{AE3FE64F-313B-1841-86BE-C0E2ED0EEBA4}" srcOrd="0" destOrd="0" presId="urn:microsoft.com/office/officeart/2005/8/layout/hierarchy2"/>
    <dgm:cxn modelId="{E04EAD5C-8FBD-AE4A-AACF-D1B097EF7F2E}" type="presParOf" srcId="{54E0D795-6B50-CA4F-A2D8-1E34E7944F93}" destId="{ACF77F75-E37F-534C-8874-41106485779D}" srcOrd="1" destOrd="0" presId="urn:microsoft.com/office/officeart/2005/8/layout/hierarchy2"/>
    <dgm:cxn modelId="{211D79D1-77F6-D242-912E-BE241A2F3E30}" type="presParOf" srcId="{D8CF291F-1D18-BC42-A134-C58F0666A611}" destId="{F21E30B5-B20B-394B-BD8C-6F6FFD8FC26F}" srcOrd="4" destOrd="0" presId="urn:microsoft.com/office/officeart/2005/8/layout/hierarchy2"/>
    <dgm:cxn modelId="{8DF09F7B-9DD1-624F-873B-50BFA961164A}" type="presParOf" srcId="{F21E30B5-B20B-394B-BD8C-6F6FFD8FC26F}" destId="{928C07CB-C8AC-B548-9B17-FB2AAE3EA24C}" srcOrd="0" destOrd="0" presId="urn:microsoft.com/office/officeart/2005/8/layout/hierarchy2"/>
    <dgm:cxn modelId="{D3DEF059-505B-404B-803D-428EB7E4CF69}" type="presParOf" srcId="{D8CF291F-1D18-BC42-A134-C58F0666A611}" destId="{978D8355-B625-144B-A125-5E6B1B632EC8}" srcOrd="5" destOrd="0" presId="urn:microsoft.com/office/officeart/2005/8/layout/hierarchy2"/>
    <dgm:cxn modelId="{2C53B6B2-F4AC-364F-8E86-763847E2C63F}" type="presParOf" srcId="{978D8355-B625-144B-A125-5E6B1B632EC8}" destId="{A00C2C58-152C-774D-B489-A8B1088EB454}" srcOrd="0" destOrd="0" presId="urn:microsoft.com/office/officeart/2005/8/layout/hierarchy2"/>
    <dgm:cxn modelId="{A614BEC9-F5EC-704B-94A3-E017C4F8F3B4}" type="presParOf" srcId="{978D8355-B625-144B-A125-5E6B1B632EC8}" destId="{D76763BC-4237-1443-833F-4683362C027A}" srcOrd="1" destOrd="0" presId="urn:microsoft.com/office/officeart/2005/8/layout/hierarchy2"/>
    <dgm:cxn modelId="{572ED1FD-432D-3541-A920-5B7032B70021}" type="presParOf" srcId="{D76763BC-4237-1443-833F-4683362C027A}" destId="{0F3879A0-2988-2945-BDAC-8C7859BAE9F2}" srcOrd="0" destOrd="0" presId="urn:microsoft.com/office/officeart/2005/8/layout/hierarchy2"/>
    <dgm:cxn modelId="{6CE0CE99-848E-0247-8849-19A40B958AE4}" type="presParOf" srcId="{0F3879A0-2988-2945-BDAC-8C7859BAE9F2}" destId="{D5CDE6F8-26D4-0D47-A701-3C6E169CB593}" srcOrd="0" destOrd="0" presId="urn:microsoft.com/office/officeart/2005/8/layout/hierarchy2"/>
    <dgm:cxn modelId="{ADDD2872-1F6D-214D-A9A5-24A3281733A3}" type="presParOf" srcId="{D76763BC-4237-1443-833F-4683362C027A}" destId="{CAEF440A-D3E8-504D-9D76-CC825C6C3198}" srcOrd="1" destOrd="0" presId="urn:microsoft.com/office/officeart/2005/8/layout/hierarchy2"/>
    <dgm:cxn modelId="{F9A85FA3-CF15-6649-A0E9-47CCB4624E2D}" type="presParOf" srcId="{CAEF440A-D3E8-504D-9D76-CC825C6C3198}" destId="{8CE7C89C-0E9D-D448-BF08-87EBF6E66D50}" srcOrd="0" destOrd="0" presId="urn:microsoft.com/office/officeart/2005/8/layout/hierarchy2"/>
    <dgm:cxn modelId="{002ED4DE-FC92-8642-8E5A-2A5391A019CF}" type="presParOf" srcId="{CAEF440A-D3E8-504D-9D76-CC825C6C3198}" destId="{4814AE48-67CA-0F4A-A0C8-4AEF566E2A5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655BAE-EFDB-A545-93DF-FD1A82A4805C}" type="doc">
      <dgm:prSet loTypeId="urn:microsoft.com/office/officeart/2005/8/layout/hProcess9" loCatId="" qsTypeId="urn:microsoft.com/office/officeart/2005/8/quickstyle/simple1" qsCatId="simple" csTypeId="urn:microsoft.com/office/officeart/2005/8/colors/accent1_2" csCatId="accent1" phldr="1"/>
      <dgm:spPr/>
    </dgm:pt>
    <dgm:pt modelId="{9AD8F9A4-4F02-FA46-A27C-E8313E3BB372}">
      <dgm:prSet phldrT="[Testo]"/>
      <dgm:spPr>
        <a:solidFill>
          <a:srgbClr val="0070C0"/>
        </a:solidFill>
      </dgm:spPr>
      <dgm:t>
        <a:bodyPr/>
        <a:lstStyle/>
        <a:p>
          <a:r>
            <a:rPr lang="it-IT" dirty="0"/>
            <a:t>Raccolta ed analisi dei dati (cultura del dato)</a:t>
          </a:r>
        </a:p>
      </dgm:t>
    </dgm:pt>
    <dgm:pt modelId="{5FFA0891-B81F-794A-8310-32E4529F9BA0}" type="parTrans" cxnId="{FC9CBF72-BA43-7B4E-9DC0-3E6F9516876F}">
      <dgm:prSet/>
      <dgm:spPr/>
      <dgm:t>
        <a:bodyPr/>
        <a:lstStyle/>
        <a:p>
          <a:endParaRPr lang="it-IT"/>
        </a:p>
      </dgm:t>
    </dgm:pt>
    <dgm:pt modelId="{35165037-087E-DA48-975E-7BD737885DF8}" type="sibTrans" cxnId="{FC9CBF72-BA43-7B4E-9DC0-3E6F9516876F}">
      <dgm:prSet/>
      <dgm:spPr/>
      <dgm:t>
        <a:bodyPr/>
        <a:lstStyle/>
        <a:p>
          <a:endParaRPr lang="it-IT"/>
        </a:p>
      </dgm:t>
    </dgm:pt>
    <dgm:pt modelId="{82F56A10-C087-3E4D-BD2D-CA854F8BD537}">
      <dgm:prSet phldrT="[Testo]"/>
      <dgm:spPr>
        <a:solidFill>
          <a:srgbClr val="0070C0"/>
        </a:solidFill>
      </dgm:spPr>
      <dgm:t>
        <a:bodyPr/>
        <a:lstStyle/>
        <a:p>
          <a:r>
            <a:rPr lang="it-IT" dirty="0"/>
            <a:t>Valutazione e implementazione dei metodi di ispezione</a:t>
          </a:r>
        </a:p>
      </dgm:t>
    </dgm:pt>
    <dgm:pt modelId="{270E1BD5-68FA-914A-9D0A-92BB131A0AE4}" type="parTrans" cxnId="{D3B81B77-D0CD-BB44-9F0F-F2D3BAB57AA8}">
      <dgm:prSet/>
      <dgm:spPr/>
      <dgm:t>
        <a:bodyPr/>
        <a:lstStyle/>
        <a:p>
          <a:endParaRPr lang="it-IT"/>
        </a:p>
      </dgm:t>
    </dgm:pt>
    <dgm:pt modelId="{0BF33BCF-8DB7-D34E-98B0-00645519654D}" type="sibTrans" cxnId="{D3B81B77-D0CD-BB44-9F0F-F2D3BAB57AA8}">
      <dgm:prSet/>
      <dgm:spPr/>
      <dgm:t>
        <a:bodyPr/>
        <a:lstStyle/>
        <a:p>
          <a:endParaRPr lang="it-IT"/>
        </a:p>
      </dgm:t>
    </dgm:pt>
    <dgm:pt modelId="{C9686DD9-BB18-6D43-B091-8966F4B61B43}">
      <dgm:prSet phldrT="[Testo]"/>
      <dgm:spPr>
        <a:solidFill>
          <a:srgbClr val="0070C0"/>
        </a:solidFill>
      </dgm:spPr>
      <dgm:t>
        <a:bodyPr/>
        <a:lstStyle/>
        <a:p>
          <a:r>
            <a:rPr lang="it-IT" dirty="0"/>
            <a:t>Spostamento del focus dalla «</a:t>
          </a:r>
          <a:r>
            <a:rPr lang="it-IT" dirty="0" err="1"/>
            <a:t>legificazione</a:t>
          </a:r>
          <a:r>
            <a:rPr lang="it-IT" dirty="0"/>
            <a:t> e controllo» alla regolazione per favorire la performance, sempre in una ottica di tutela dell'ambiente</a:t>
          </a:r>
        </a:p>
      </dgm:t>
    </dgm:pt>
    <dgm:pt modelId="{66EBCDF0-8048-6A4B-A5FC-736E2E457F1B}" type="parTrans" cxnId="{DF383A11-0E8C-C640-927F-0CFCE65DC76F}">
      <dgm:prSet/>
      <dgm:spPr/>
      <dgm:t>
        <a:bodyPr/>
        <a:lstStyle/>
        <a:p>
          <a:endParaRPr lang="it-IT"/>
        </a:p>
      </dgm:t>
    </dgm:pt>
    <dgm:pt modelId="{C7A8ACE4-BB38-C84A-9698-ED70F167501B}" type="sibTrans" cxnId="{DF383A11-0E8C-C640-927F-0CFCE65DC76F}">
      <dgm:prSet/>
      <dgm:spPr/>
      <dgm:t>
        <a:bodyPr/>
        <a:lstStyle/>
        <a:p>
          <a:endParaRPr lang="it-IT"/>
        </a:p>
      </dgm:t>
    </dgm:pt>
    <dgm:pt modelId="{4C1EB3EA-E81F-944D-8985-F95871C038DD}">
      <dgm:prSet phldrT="[Testo]"/>
      <dgm:spPr>
        <a:solidFill>
          <a:srgbClr val="0070C0"/>
        </a:solidFill>
      </dgm:spPr>
      <dgm:t>
        <a:bodyPr/>
        <a:lstStyle/>
        <a:p>
          <a:r>
            <a:rPr lang="it-IT"/>
            <a:t>Categorizzazione </a:t>
          </a:r>
          <a:r>
            <a:rPr lang="it-IT" dirty="0"/>
            <a:t>del rischio</a:t>
          </a:r>
        </a:p>
      </dgm:t>
    </dgm:pt>
    <dgm:pt modelId="{1F95AB1E-2F29-2E44-B576-00F9719F9242}" type="parTrans" cxnId="{875791C6-7385-244A-A23B-6D9BBE5008F1}">
      <dgm:prSet/>
      <dgm:spPr/>
      <dgm:t>
        <a:bodyPr/>
        <a:lstStyle/>
        <a:p>
          <a:endParaRPr lang="it-IT"/>
        </a:p>
      </dgm:t>
    </dgm:pt>
    <dgm:pt modelId="{43FF1103-EA72-6742-A55D-064DE2E75EB7}" type="sibTrans" cxnId="{875791C6-7385-244A-A23B-6D9BBE5008F1}">
      <dgm:prSet/>
      <dgm:spPr/>
      <dgm:t>
        <a:bodyPr/>
        <a:lstStyle/>
        <a:p>
          <a:endParaRPr lang="it-IT"/>
        </a:p>
      </dgm:t>
    </dgm:pt>
    <dgm:pt modelId="{6D2F60C8-76F8-9447-A842-30AD1C393D0D}" type="pres">
      <dgm:prSet presAssocID="{08655BAE-EFDB-A545-93DF-FD1A82A4805C}" presName="CompostProcess" presStyleCnt="0">
        <dgm:presLayoutVars>
          <dgm:dir/>
          <dgm:resizeHandles val="exact"/>
        </dgm:presLayoutVars>
      </dgm:prSet>
      <dgm:spPr/>
    </dgm:pt>
    <dgm:pt modelId="{18EB684E-934A-2F4F-B2FC-6EB2959811AD}" type="pres">
      <dgm:prSet presAssocID="{08655BAE-EFDB-A545-93DF-FD1A82A4805C}" presName="arrow" presStyleLbl="bgShp" presStyleIdx="0" presStyleCnt="1"/>
      <dgm:spPr/>
    </dgm:pt>
    <dgm:pt modelId="{100A8D07-58C7-C748-9C57-0A139B92C9E1}" type="pres">
      <dgm:prSet presAssocID="{08655BAE-EFDB-A545-93DF-FD1A82A4805C}" presName="linearProcess" presStyleCnt="0"/>
      <dgm:spPr/>
    </dgm:pt>
    <dgm:pt modelId="{BE815B16-489D-FF4B-A501-2EE155F3296B}" type="pres">
      <dgm:prSet presAssocID="{9AD8F9A4-4F02-FA46-A27C-E8313E3BB372}" presName="textNode" presStyleLbl="node1" presStyleIdx="0" presStyleCnt="4">
        <dgm:presLayoutVars>
          <dgm:bulletEnabled val="1"/>
        </dgm:presLayoutVars>
      </dgm:prSet>
      <dgm:spPr/>
    </dgm:pt>
    <dgm:pt modelId="{73B0B132-CFA4-1247-A2DE-0159CAFFB328}" type="pres">
      <dgm:prSet presAssocID="{35165037-087E-DA48-975E-7BD737885DF8}" presName="sibTrans" presStyleCnt="0"/>
      <dgm:spPr/>
    </dgm:pt>
    <dgm:pt modelId="{633CABED-5FF0-F44F-A89D-0204BA0D9466}" type="pres">
      <dgm:prSet presAssocID="{4C1EB3EA-E81F-944D-8985-F95871C038DD}" presName="textNode" presStyleLbl="node1" presStyleIdx="1" presStyleCnt="4">
        <dgm:presLayoutVars>
          <dgm:bulletEnabled val="1"/>
        </dgm:presLayoutVars>
      </dgm:prSet>
      <dgm:spPr/>
    </dgm:pt>
    <dgm:pt modelId="{4FFC9B6F-FE38-944F-8166-8BB649F41260}" type="pres">
      <dgm:prSet presAssocID="{43FF1103-EA72-6742-A55D-064DE2E75EB7}" presName="sibTrans" presStyleCnt="0"/>
      <dgm:spPr/>
    </dgm:pt>
    <dgm:pt modelId="{216DA9CE-4135-6A46-B978-EBA798D7BFCF}" type="pres">
      <dgm:prSet presAssocID="{82F56A10-C087-3E4D-BD2D-CA854F8BD537}" presName="textNode" presStyleLbl="node1" presStyleIdx="2" presStyleCnt="4">
        <dgm:presLayoutVars>
          <dgm:bulletEnabled val="1"/>
        </dgm:presLayoutVars>
      </dgm:prSet>
      <dgm:spPr/>
    </dgm:pt>
    <dgm:pt modelId="{DC80DABF-4399-1245-B9F1-162AC34224A9}" type="pres">
      <dgm:prSet presAssocID="{0BF33BCF-8DB7-D34E-98B0-00645519654D}" presName="sibTrans" presStyleCnt="0"/>
      <dgm:spPr/>
    </dgm:pt>
    <dgm:pt modelId="{E79D4999-F217-7849-80DB-41390ADC45DE}" type="pres">
      <dgm:prSet presAssocID="{C9686DD9-BB18-6D43-B091-8966F4B61B43}" presName="textNode" presStyleLbl="node1" presStyleIdx="3" presStyleCnt="4">
        <dgm:presLayoutVars>
          <dgm:bulletEnabled val="1"/>
        </dgm:presLayoutVars>
      </dgm:prSet>
      <dgm:spPr/>
    </dgm:pt>
  </dgm:ptLst>
  <dgm:cxnLst>
    <dgm:cxn modelId="{6E3EA010-871D-674C-8672-A287220A4D8C}" type="presOf" srcId="{4C1EB3EA-E81F-944D-8985-F95871C038DD}" destId="{633CABED-5FF0-F44F-A89D-0204BA0D9466}" srcOrd="0" destOrd="0" presId="urn:microsoft.com/office/officeart/2005/8/layout/hProcess9"/>
    <dgm:cxn modelId="{DF383A11-0E8C-C640-927F-0CFCE65DC76F}" srcId="{08655BAE-EFDB-A545-93DF-FD1A82A4805C}" destId="{C9686DD9-BB18-6D43-B091-8966F4B61B43}" srcOrd="3" destOrd="0" parTransId="{66EBCDF0-8048-6A4B-A5FC-736E2E457F1B}" sibTransId="{C7A8ACE4-BB38-C84A-9698-ED70F167501B}"/>
    <dgm:cxn modelId="{1CBAAA47-17B9-1840-A506-A83F953F1191}" type="presOf" srcId="{9AD8F9A4-4F02-FA46-A27C-E8313E3BB372}" destId="{BE815B16-489D-FF4B-A501-2EE155F3296B}" srcOrd="0" destOrd="0" presId="urn:microsoft.com/office/officeart/2005/8/layout/hProcess9"/>
    <dgm:cxn modelId="{FC9CBF72-BA43-7B4E-9DC0-3E6F9516876F}" srcId="{08655BAE-EFDB-A545-93DF-FD1A82A4805C}" destId="{9AD8F9A4-4F02-FA46-A27C-E8313E3BB372}" srcOrd="0" destOrd="0" parTransId="{5FFA0891-B81F-794A-8310-32E4529F9BA0}" sibTransId="{35165037-087E-DA48-975E-7BD737885DF8}"/>
    <dgm:cxn modelId="{D3B81B77-D0CD-BB44-9F0F-F2D3BAB57AA8}" srcId="{08655BAE-EFDB-A545-93DF-FD1A82A4805C}" destId="{82F56A10-C087-3E4D-BD2D-CA854F8BD537}" srcOrd="2" destOrd="0" parTransId="{270E1BD5-68FA-914A-9D0A-92BB131A0AE4}" sibTransId="{0BF33BCF-8DB7-D34E-98B0-00645519654D}"/>
    <dgm:cxn modelId="{398D747F-AB3C-D645-92BB-6D7A16E699CB}" type="presOf" srcId="{08655BAE-EFDB-A545-93DF-FD1A82A4805C}" destId="{6D2F60C8-76F8-9447-A842-30AD1C393D0D}" srcOrd="0" destOrd="0" presId="urn:microsoft.com/office/officeart/2005/8/layout/hProcess9"/>
    <dgm:cxn modelId="{A9DC3A85-F0E0-A747-86FD-A0551DC6DA3A}" type="presOf" srcId="{82F56A10-C087-3E4D-BD2D-CA854F8BD537}" destId="{216DA9CE-4135-6A46-B978-EBA798D7BFCF}" srcOrd="0" destOrd="0" presId="urn:microsoft.com/office/officeart/2005/8/layout/hProcess9"/>
    <dgm:cxn modelId="{619CF38E-C88C-8940-8E5F-10CCE79C3FE1}" type="presOf" srcId="{C9686DD9-BB18-6D43-B091-8966F4B61B43}" destId="{E79D4999-F217-7849-80DB-41390ADC45DE}" srcOrd="0" destOrd="0" presId="urn:microsoft.com/office/officeart/2005/8/layout/hProcess9"/>
    <dgm:cxn modelId="{875791C6-7385-244A-A23B-6D9BBE5008F1}" srcId="{08655BAE-EFDB-A545-93DF-FD1A82A4805C}" destId="{4C1EB3EA-E81F-944D-8985-F95871C038DD}" srcOrd="1" destOrd="0" parTransId="{1F95AB1E-2F29-2E44-B576-00F9719F9242}" sibTransId="{43FF1103-EA72-6742-A55D-064DE2E75EB7}"/>
    <dgm:cxn modelId="{F3E06571-53D1-DC4C-A5AA-2715D541A636}" type="presParOf" srcId="{6D2F60C8-76F8-9447-A842-30AD1C393D0D}" destId="{18EB684E-934A-2F4F-B2FC-6EB2959811AD}" srcOrd="0" destOrd="0" presId="urn:microsoft.com/office/officeart/2005/8/layout/hProcess9"/>
    <dgm:cxn modelId="{B730FC4F-8EA8-9043-9BE8-C47BC033F741}" type="presParOf" srcId="{6D2F60C8-76F8-9447-A842-30AD1C393D0D}" destId="{100A8D07-58C7-C748-9C57-0A139B92C9E1}" srcOrd="1" destOrd="0" presId="urn:microsoft.com/office/officeart/2005/8/layout/hProcess9"/>
    <dgm:cxn modelId="{3822BF94-BC93-3E4C-B35C-83A2022C9D50}" type="presParOf" srcId="{100A8D07-58C7-C748-9C57-0A139B92C9E1}" destId="{BE815B16-489D-FF4B-A501-2EE155F3296B}" srcOrd="0" destOrd="0" presId="urn:microsoft.com/office/officeart/2005/8/layout/hProcess9"/>
    <dgm:cxn modelId="{DE282929-980F-7248-9FAA-D3E741FA52F3}" type="presParOf" srcId="{100A8D07-58C7-C748-9C57-0A139B92C9E1}" destId="{73B0B132-CFA4-1247-A2DE-0159CAFFB328}" srcOrd="1" destOrd="0" presId="urn:microsoft.com/office/officeart/2005/8/layout/hProcess9"/>
    <dgm:cxn modelId="{F11A891E-3869-2348-A1CF-386418E18ECF}" type="presParOf" srcId="{100A8D07-58C7-C748-9C57-0A139B92C9E1}" destId="{633CABED-5FF0-F44F-A89D-0204BA0D9466}" srcOrd="2" destOrd="0" presId="urn:microsoft.com/office/officeart/2005/8/layout/hProcess9"/>
    <dgm:cxn modelId="{7BB7EBC2-1449-7A40-9CC3-41FF3FA0322D}" type="presParOf" srcId="{100A8D07-58C7-C748-9C57-0A139B92C9E1}" destId="{4FFC9B6F-FE38-944F-8166-8BB649F41260}" srcOrd="3" destOrd="0" presId="urn:microsoft.com/office/officeart/2005/8/layout/hProcess9"/>
    <dgm:cxn modelId="{BF9F84F7-2D1B-A841-937A-EFC58A6AA7DC}" type="presParOf" srcId="{100A8D07-58C7-C748-9C57-0A139B92C9E1}" destId="{216DA9CE-4135-6A46-B978-EBA798D7BFCF}" srcOrd="4" destOrd="0" presId="urn:microsoft.com/office/officeart/2005/8/layout/hProcess9"/>
    <dgm:cxn modelId="{A3125331-67E1-5948-9911-3CFBD5AC010D}" type="presParOf" srcId="{100A8D07-58C7-C748-9C57-0A139B92C9E1}" destId="{DC80DABF-4399-1245-B9F1-162AC34224A9}" srcOrd="5" destOrd="0" presId="urn:microsoft.com/office/officeart/2005/8/layout/hProcess9"/>
    <dgm:cxn modelId="{62C328B9-73C6-4943-8B5D-8CC6982376DB}" type="presParOf" srcId="{100A8D07-58C7-C748-9C57-0A139B92C9E1}" destId="{E79D4999-F217-7849-80DB-41390ADC45DE}"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0AE0D6B-4F0D-6D4E-BEC7-8857CED3203D}" type="doc">
      <dgm:prSet loTypeId="urn:microsoft.com/office/officeart/2005/8/layout/lProcess3" loCatId="" qsTypeId="urn:microsoft.com/office/officeart/2005/8/quickstyle/simple1" qsCatId="simple" csTypeId="urn:microsoft.com/office/officeart/2005/8/colors/accent1_2" csCatId="accent1" phldr="1"/>
      <dgm:spPr/>
      <dgm:t>
        <a:bodyPr/>
        <a:lstStyle/>
        <a:p>
          <a:endParaRPr lang="it-IT"/>
        </a:p>
      </dgm:t>
    </dgm:pt>
    <dgm:pt modelId="{27CC70B3-67E0-8243-8CA6-71DCA35A55A8}">
      <dgm:prSet phldrT="[Testo]" custT="1"/>
      <dgm:spPr>
        <a:solidFill>
          <a:srgbClr val="0070C0"/>
        </a:solidFill>
      </dgm:spPr>
      <dgm:t>
        <a:bodyPr/>
        <a:lstStyle/>
        <a:p>
          <a:r>
            <a:rPr lang="it-IT" sz="1600" dirty="0"/>
            <a:t>Stipula di un patto fiduciario</a:t>
          </a:r>
        </a:p>
      </dgm:t>
    </dgm:pt>
    <dgm:pt modelId="{4CE0AD19-7DF5-AE44-AA14-C57700E8C81F}" type="parTrans" cxnId="{EACA9873-FD01-2F44-93CD-BFC4761E1B1D}">
      <dgm:prSet/>
      <dgm:spPr/>
      <dgm:t>
        <a:bodyPr/>
        <a:lstStyle/>
        <a:p>
          <a:endParaRPr lang="it-IT"/>
        </a:p>
      </dgm:t>
    </dgm:pt>
    <dgm:pt modelId="{3BF79204-EB1A-8D4C-B253-FAFD4D8AB4D7}" type="sibTrans" cxnId="{EACA9873-FD01-2F44-93CD-BFC4761E1B1D}">
      <dgm:prSet/>
      <dgm:spPr/>
      <dgm:t>
        <a:bodyPr/>
        <a:lstStyle/>
        <a:p>
          <a:endParaRPr lang="it-IT"/>
        </a:p>
      </dgm:t>
    </dgm:pt>
    <dgm:pt modelId="{582A210C-FE9F-AE48-9FC4-F375003B7FFF}">
      <dgm:prSet phldrT="[Testo]" custT="1"/>
      <dgm:spPr/>
      <dgm:t>
        <a:bodyPr/>
        <a:lstStyle/>
        <a:p>
          <a:r>
            <a:rPr lang="it-IT" sz="1400" dirty="0"/>
            <a:t>Ingaggiare e cooperare con i soggetti regolati </a:t>
          </a:r>
        </a:p>
      </dgm:t>
    </dgm:pt>
    <dgm:pt modelId="{C51C4345-F302-D941-A879-48CA400E2A10}" type="parTrans" cxnId="{B1743259-948A-C84F-B6BB-1D6F228D6F4B}">
      <dgm:prSet/>
      <dgm:spPr/>
      <dgm:t>
        <a:bodyPr/>
        <a:lstStyle/>
        <a:p>
          <a:endParaRPr lang="it-IT"/>
        </a:p>
      </dgm:t>
    </dgm:pt>
    <dgm:pt modelId="{D428997B-DA66-FB40-BF60-E6053B79C6F7}" type="sibTrans" cxnId="{B1743259-948A-C84F-B6BB-1D6F228D6F4B}">
      <dgm:prSet/>
      <dgm:spPr/>
      <dgm:t>
        <a:bodyPr/>
        <a:lstStyle/>
        <a:p>
          <a:endParaRPr lang="it-IT"/>
        </a:p>
      </dgm:t>
    </dgm:pt>
    <dgm:pt modelId="{1396E127-6F42-8743-8A88-7A8E057BAC18}">
      <dgm:prSet phldrT="[Testo]" custT="1"/>
      <dgm:spPr/>
      <dgm:t>
        <a:bodyPr/>
        <a:lstStyle/>
        <a:p>
          <a:r>
            <a:rPr lang="it-IT" sz="1400" dirty="0"/>
            <a:t>Co-progettare con gli stakeholders</a:t>
          </a:r>
        </a:p>
      </dgm:t>
    </dgm:pt>
    <dgm:pt modelId="{1AE0F37F-B644-D649-8D04-46AA32D7B9AB}" type="parTrans" cxnId="{4EDD4C59-ADC1-2148-99C8-70D6E8D134F9}">
      <dgm:prSet/>
      <dgm:spPr/>
      <dgm:t>
        <a:bodyPr/>
        <a:lstStyle/>
        <a:p>
          <a:endParaRPr lang="it-IT"/>
        </a:p>
      </dgm:t>
    </dgm:pt>
    <dgm:pt modelId="{11E46421-F6CC-0B4E-AFA5-33FBFF51F736}" type="sibTrans" cxnId="{4EDD4C59-ADC1-2148-99C8-70D6E8D134F9}">
      <dgm:prSet/>
      <dgm:spPr/>
      <dgm:t>
        <a:bodyPr/>
        <a:lstStyle/>
        <a:p>
          <a:endParaRPr lang="it-IT"/>
        </a:p>
      </dgm:t>
    </dgm:pt>
    <dgm:pt modelId="{46CF933D-0379-A442-BE62-8F1C982C5773}">
      <dgm:prSet phldrT="[Testo]" custT="1"/>
      <dgm:spPr>
        <a:solidFill>
          <a:srgbClr val="0070C0"/>
        </a:solidFill>
      </dgm:spPr>
      <dgm:t>
        <a:bodyPr/>
        <a:lstStyle/>
        <a:p>
          <a:r>
            <a:rPr lang="it-IT" sz="1600" dirty="0"/>
            <a:t>Efficientamento delle risorse</a:t>
          </a:r>
        </a:p>
      </dgm:t>
    </dgm:pt>
    <dgm:pt modelId="{6CAD4099-5200-2C4D-953B-97EA59BB823A}" type="parTrans" cxnId="{098A5350-E527-6749-B14A-2C08794422DB}">
      <dgm:prSet/>
      <dgm:spPr/>
      <dgm:t>
        <a:bodyPr/>
        <a:lstStyle/>
        <a:p>
          <a:endParaRPr lang="it-IT"/>
        </a:p>
      </dgm:t>
    </dgm:pt>
    <dgm:pt modelId="{1396481F-E00A-B048-BBF3-01CCD040A1C2}" type="sibTrans" cxnId="{098A5350-E527-6749-B14A-2C08794422DB}">
      <dgm:prSet/>
      <dgm:spPr/>
      <dgm:t>
        <a:bodyPr/>
        <a:lstStyle/>
        <a:p>
          <a:endParaRPr lang="it-IT"/>
        </a:p>
      </dgm:t>
    </dgm:pt>
    <dgm:pt modelId="{AAD08B35-D9BC-294F-9163-53E35107155E}">
      <dgm:prSet phldrT="[Testo]" custT="1"/>
      <dgm:spPr/>
      <dgm:t>
        <a:bodyPr/>
        <a:lstStyle/>
        <a:p>
          <a:r>
            <a:rPr lang="it-IT" sz="1400" dirty="0"/>
            <a:t>Focalizzare le risorse sui rischi maggiori</a:t>
          </a:r>
        </a:p>
      </dgm:t>
    </dgm:pt>
    <dgm:pt modelId="{06CE5E9D-3AAB-714F-8A43-A82E1891C92D}" type="parTrans" cxnId="{AA44B277-05C2-0045-AD0E-9EC4959D583F}">
      <dgm:prSet/>
      <dgm:spPr/>
      <dgm:t>
        <a:bodyPr/>
        <a:lstStyle/>
        <a:p>
          <a:endParaRPr lang="it-IT"/>
        </a:p>
      </dgm:t>
    </dgm:pt>
    <dgm:pt modelId="{FB2245CB-F5CF-B246-98AA-E98D9E322D74}" type="sibTrans" cxnId="{AA44B277-05C2-0045-AD0E-9EC4959D583F}">
      <dgm:prSet/>
      <dgm:spPr/>
      <dgm:t>
        <a:bodyPr/>
        <a:lstStyle/>
        <a:p>
          <a:endParaRPr lang="it-IT"/>
        </a:p>
      </dgm:t>
    </dgm:pt>
    <dgm:pt modelId="{E83CE1D4-4B3A-E04C-9178-54BF14A29A43}">
      <dgm:prSet phldrT="[Testo]" custT="1"/>
      <dgm:spPr>
        <a:solidFill>
          <a:srgbClr val="0070C0"/>
        </a:solidFill>
      </dgm:spPr>
      <dgm:t>
        <a:bodyPr/>
        <a:lstStyle/>
        <a:p>
          <a:r>
            <a:rPr lang="it-IT" sz="1600" dirty="0"/>
            <a:t>Flessibilità</a:t>
          </a:r>
        </a:p>
      </dgm:t>
    </dgm:pt>
    <dgm:pt modelId="{92D01C14-5970-FE42-B655-3A5442823D67}" type="parTrans" cxnId="{0680ADB4-24B2-A442-A018-0AC4A2293249}">
      <dgm:prSet/>
      <dgm:spPr/>
      <dgm:t>
        <a:bodyPr/>
        <a:lstStyle/>
        <a:p>
          <a:endParaRPr lang="it-IT"/>
        </a:p>
      </dgm:t>
    </dgm:pt>
    <dgm:pt modelId="{CF8D03A5-11D1-044E-A88E-96DE231A940D}" type="sibTrans" cxnId="{0680ADB4-24B2-A442-A018-0AC4A2293249}">
      <dgm:prSet/>
      <dgm:spPr/>
      <dgm:t>
        <a:bodyPr/>
        <a:lstStyle/>
        <a:p>
          <a:endParaRPr lang="it-IT"/>
        </a:p>
      </dgm:t>
    </dgm:pt>
    <dgm:pt modelId="{5FEE47FC-7953-FD44-AA6B-7BFE45BD6AE8}">
      <dgm:prSet phldrT="[Testo]" custT="1"/>
      <dgm:spPr/>
      <dgm:t>
        <a:bodyPr/>
        <a:lstStyle/>
        <a:p>
          <a:r>
            <a:rPr lang="it-IT" sz="1400" dirty="0"/>
            <a:t>Chiarezza</a:t>
          </a:r>
        </a:p>
      </dgm:t>
    </dgm:pt>
    <dgm:pt modelId="{1FCAE4BB-AD5C-1F43-9827-B255972236E3}" type="parTrans" cxnId="{6D67C435-0C91-1042-87E6-C15C2DAA122E}">
      <dgm:prSet/>
      <dgm:spPr/>
      <dgm:t>
        <a:bodyPr/>
        <a:lstStyle/>
        <a:p>
          <a:endParaRPr lang="it-IT"/>
        </a:p>
      </dgm:t>
    </dgm:pt>
    <dgm:pt modelId="{DCC8C944-EB14-F145-8966-7AF7CE841A80}" type="sibTrans" cxnId="{6D67C435-0C91-1042-87E6-C15C2DAA122E}">
      <dgm:prSet/>
      <dgm:spPr/>
      <dgm:t>
        <a:bodyPr/>
        <a:lstStyle/>
        <a:p>
          <a:endParaRPr lang="it-IT"/>
        </a:p>
      </dgm:t>
    </dgm:pt>
    <dgm:pt modelId="{84E7BA31-6A6F-DA44-A11D-20BF65BF41F5}">
      <dgm:prSet phldrT="[Testo]" custT="1"/>
      <dgm:spPr>
        <a:solidFill>
          <a:srgbClr val="0070C0"/>
        </a:solidFill>
      </dgm:spPr>
      <dgm:t>
        <a:bodyPr/>
        <a:lstStyle/>
        <a:p>
          <a:r>
            <a:rPr lang="it-IT" sz="1600" dirty="0"/>
            <a:t>Costruire e incrementare la fiducia</a:t>
          </a:r>
        </a:p>
      </dgm:t>
    </dgm:pt>
    <dgm:pt modelId="{03DB72B8-07E2-B140-AA03-CAD4CA1262C4}" type="parTrans" cxnId="{256F3C9B-352B-6941-BD95-408524CEFDD2}">
      <dgm:prSet/>
      <dgm:spPr/>
      <dgm:t>
        <a:bodyPr/>
        <a:lstStyle/>
        <a:p>
          <a:endParaRPr lang="it-IT"/>
        </a:p>
      </dgm:t>
    </dgm:pt>
    <dgm:pt modelId="{1FC9E34D-B41F-A747-9914-C6445054A5A0}" type="sibTrans" cxnId="{256F3C9B-352B-6941-BD95-408524CEFDD2}">
      <dgm:prSet/>
      <dgm:spPr/>
      <dgm:t>
        <a:bodyPr/>
        <a:lstStyle/>
        <a:p>
          <a:endParaRPr lang="it-IT"/>
        </a:p>
      </dgm:t>
    </dgm:pt>
    <dgm:pt modelId="{C73B8571-6853-C14D-8572-573C84B4EC34}">
      <dgm:prSet phldrT="[Testo]" custT="1"/>
      <dgm:spPr/>
      <dgm:t>
        <a:bodyPr/>
        <a:lstStyle/>
        <a:p>
          <a:r>
            <a:rPr lang="it-IT" sz="1400" dirty="0"/>
            <a:t>Differenziare l’approccio in base al comportamento dei soggetti regolati</a:t>
          </a:r>
        </a:p>
      </dgm:t>
    </dgm:pt>
    <dgm:pt modelId="{E16A528E-6575-C64A-8970-466BAA9E444C}" type="parTrans" cxnId="{CD4664D4-9A1C-1340-95BA-B792685BF577}">
      <dgm:prSet/>
      <dgm:spPr/>
      <dgm:t>
        <a:bodyPr/>
        <a:lstStyle/>
        <a:p>
          <a:endParaRPr lang="it-IT"/>
        </a:p>
      </dgm:t>
    </dgm:pt>
    <dgm:pt modelId="{F21D399E-4DF9-404B-8FC4-3AFE6DCE6FED}" type="sibTrans" cxnId="{CD4664D4-9A1C-1340-95BA-B792685BF577}">
      <dgm:prSet/>
      <dgm:spPr/>
      <dgm:t>
        <a:bodyPr/>
        <a:lstStyle/>
        <a:p>
          <a:endParaRPr lang="it-IT"/>
        </a:p>
      </dgm:t>
    </dgm:pt>
    <dgm:pt modelId="{D4213FA9-C742-7642-B1E2-7D36B8D95C5D}">
      <dgm:prSet phldrT="[Testo]" custT="1"/>
      <dgm:spPr/>
      <dgm:t>
        <a:bodyPr/>
        <a:lstStyle/>
        <a:p>
          <a:r>
            <a:rPr lang="it-IT" sz="1400" dirty="0"/>
            <a:t>Differenziare l’approccio in base alle caratteristiche del territorio sul quale si opera, a parità di metodo</a:t>
          </a:r>
        </a:p>
      </dgm:t>
    </dgm:pt>
    <dgm:pt modelId="{45991C85-7842-4E45-999A-6080B62223FA}" type="parTrans" cxnId="{4D79AB5E-45DD-B649-B382-EF48A16D0C56}">
      <dgm:prSet/>
      <dgm:spPr/>
      <dgm:t>
        <a:bodyPr/>
        <a:lstStyle/>
        <a:p>
          <a:endParaRPr lang="it-IT"/>
        </a:p>
      </dgm:t>
    </dgm:pt>
    <dgm:pt modelId="{AA366A6D-0A18-7C42-98C9-A50B3BCD53A5}" type="sibTrans" cxnId="{4D79AB5E-45DD-B649-B382-EF48A16D0C56}">
      <dgm:prSet/>
      <dgm:spPr/>
      <dgm:t>
        <a:bodyPr/>
        <a:lstStyle/>
        <a:p>
          <a:endParaRPr lang="it-IT"/>
        </a:p>
      </dgm:t>
    </dgm:pt>
    <dgm:pt modelId="{7154756B-5425-F446-AF5F-933E3AB32E6F}">
      <dgm:prSet phldrT="[Testo]" custT="1"/>
      <dgm:spPr/>
      <dgm:t>
        <a:bodyPr/>
        <a:lstStyle/>
        <a:p>
          <a:r>
            <a:rPr lang="it-IT" sz="1400" dirty="0"/>
            <a:t>Trasparenza</a:t>
          </a:r>
        </a:p>
      </dgm:t>
    </dgm:pt>
    <dgm:pt modelId="{446E6B3F-56F5-7E40-83D0-7C1C78F10EE5}" type="parTrans" cxnId="{FB98C6FA-2E81-E147-80CC-F06D3F8F5E44}">
      <dgm:prSet/>
      <dgm:spPr/>
      <dgm:t>
        <a:bodyPr/>
        <a:lstStyle/>
        <a:p>
          <a:endParaRPr lang="it-IT"/>
        </a:p>
      </dgm:t>
    </dgm:pt>
    <dgm:pt modelId="{53D8AB6B-B552-DC44-B8CC-C981F9852A7A}" type="sibTrans" cxnId="{FB98C6FA-2E81-E147-80CC-F06D3F8F5E44}">
      <dgm:prSet/>
      <dgm:spPr/>
      <dgm:t>
        <a:bodyPr/>
        <a:lstStyle/>
        <a:p>
          <a:endParaRPr lang="it-IT"/>
        </a:p>
      </dgm:t>
    </dgm:pt>
    <dgm:pt modelId="{271E4BBA-ED50-1E40-A407-3D8379BC9B85}">
      <dgm:prSet phldrT="[Testo]" custT="1"/>
      <dgm:spPr/>
      <dgm:t>
        <a:bodyPr/>
        <a:lstStyle/>
        <a:p>
          <a:r>
            <a:rPr lang="it-IT" sz="1400" dirty="0"/>
            <a:t>Accountability</a:t>
          </a:r>
        </a:p>
      </dgm:t>
    </dgm:pt>
    <dgm:pt modelId="{AAAE506A-209C-1147-9483-C447EC81759A}" type="parTrans" cxnId="{6B7A6C69-A8A3-B048-B4F5-744C04C8AEC3}">
      <dgm:prSet/>
      <dgm:spPr/>
      <dgm:t>
        <a:bodyPr/>
        <a:lstStyle/>
        <a:p>
          <a:endParaRPr lang="it-IT"/>
        </a:p>
      </dgm:t>
    </dgm:pt>
    <dgm:pt modelId="{FDA18C03-CC52-7542-AAE8-0BFFC46E2523}" type="sibTrans" cxnId="{6B7A6C69-A8A3-B048-B4F5-744C04C8AEC3}">
      <dgm:prSet/>
      <dgm:spPr/>
      <dgm:t>
        <a:bodyPr/>
        <a:lstStyle/>
        <a:p>
          <a:endParaRPr lang="it-IT"/>
        </a:p>
      </dgm:t>
    </dgm:pt>
    <dgm:pt modelId="{1A3B6282-880F-BB46-9DAF-6C10F79A22C4}">
      <dgm:prSet phldrT="[Testo]" custT="1"/>
      <dgm:spPr/>
      <dgm:t>
        <a:bodyPr/>
        <a:lstStyle/>
        <a:p>
          <a:r>
            <a:rPr lang="it-IT" sz="1400" dirty="0"/>
            <a:t>Razionalizzare il sistema</a:t>
          </a:r>
        </a:p>
      </dgm:t>
    </dgm:pt>
    <dgm:pt modelId="{0139DB6D-4292-9345-B0A3-5C654EDE6A1A}" type="parTrans" cxnId="{A4102CE7-3AA0-DD4E-BDDC-A111F24DEBF9}">
      <dgm:prSet/>
      <dgm:spPr/>
      <dgm:t>
        <a:bodyPr/>
        <a:lstStyle/>
        <a:p>
          <a:endParaRPr lang="it-IT"/>
        </a:p>
      </dgm:t>
    </dgm:pt>
    <dgm:pt modelId="{4C00B345-9367-F04B-9FB4-1353BD12F872}" type="sibTrans" cxnId="{A4102CE7-3AA0-DD4E-BDDC-A111F24DEBF9}">
      <dgm:prSet/>
      <dgm:spPr/>
      <dgm:t>
        <a:bodyPr/>
        <a:lstStyle/>
        <a:p>
          <a:endParaRPr lang="it-IT"/>
        </a:p>
      </dgm:t>
    </dgm:pt>
    <dgm:pt modelId="{6CB5AD3D-81F6-A84E-8C31-77F467675E15}">
      <dgm:prSet phldrT="[Testo]" custT="1"/>
      <dgm:spPr/>
      <dgm:t>
        <a:bodyPr/>
        <a:lstStyle/>
        <a:p>
          <a:r>
            <a:rPr lang="it-IT" sz="1400" dirty="0"/>
            <a:t>Visione di lungo termine</a:t>
          </a:r>
        </a:p>
      </dgm:t>
    </dgm:pt>
    <dgm:pt modelId="{19CE1240-91C1-DC43-9EF8-0369C6A90B39}" type="parTrans" cxnId="{D6AC2B0D-5A16-0E43-83EC-720D5D34F162}">
      <dgm:prSet/>
      <dgm:spPr/>
      <dgm:t>
        <a:bodyPr/>
        <a:lstStyle/>
        <a:p>
          <a:endParaRPr lang="it-IT"/>
        </a:p>
      </dgm:t>
    </dgm:pt>
    <dgm:pt modelId="{E68A756C-43AA-5F43-A829-5C416A20D10A}" type="sibTrans" cxnId="{D6AC2B0D-5A16-0E43-83EC-720D5D34F162}">
      <dgm:prSet/>
      <dgm:spPr/>
      <dgm:t>
        <a:bodyPr/>
        <a:lstStyle/>
        <a:p>
          <a:endParaRPr lang="it-IT"/>
        </a:p>
      </dgm:t>
    </dgm:pt>
    <dgm:pt modelId="{B08C73B1-6D41-F74F-B3A8-204A62017AE8}">
      <dgm:prSet phldrT="[Testo]" custT="1"/>
      <dgm:spPr/>
      <dgm:t>
        <a:bodyPr/>
        <a:lstStyle/>
        <a:p>
          <a:r>
            <a:rPr lang="it-IT" sz="1400" dirty="0"/>
            <a:t>Promuovere la conformità</a:t>
          </a:r>
        </a:p>
      </dgm:t>
    </dgm:pt>
    <dgm:pt modelId="{2F5125F5-7C92-B449-86FA-BEDACCB453D1}" type="parTrans" cxnId="{DD21777F-C577-0A40-BEBA-005A37894BCA}">
      <dgm:prSet/>
      <dgm:spPr/>
      <dgm:t>
        <a:bodyPr/>
        <a:lstStyle/>
        <a:p>
          <a:endParaRPr lang="it-IT"/>
        </a:p>
      </dgm:t>
    </dgm:pt>
    <dgm:pt modelId="{31E815C0-65E8-CF47-B86A-384FE95F8A5E}" type="sibTrans" cxnId="{DD21777F-C577-0A40-BEBA-005A37894BCA}">
      <dgm:prSet/>
      <dgm:spPr/>
      <dgm:t>
        <a:bodyPr/>
        <a:lstStyle/>
        <a:p>
          <a:endParaRPr lang="it-IT"/>
        </a:p>
      </dgm:t>
    </dgm:pt>
    <dgm:pt modelId="{F10D9719-2930-BF4E-951F-C4C53D2BBB54}" type="pres">
      <dgm:prSet presAssocID="{B0AE0D6B-4F0D-6D4E-BEC7-8857CED3203D}" presName="Name0" presStyleCnt="0">
        <dgm:presLayoutVars>
          <dgm:chPref val="3"/>
          <dgm:dir/>
          <dgm:animLvl val="lvl"/>
          <dgm:resizeHandles/>
        </dgm:presLayoutVars>
      </dgm:prSet>
      <dgm:spPr/>
    </dgm:pt>
    <dgm:pt modelId="{A5B74946-FBA3-9A40-B0C9-3FDEDAA95A2C}" type="pres">
      <dgm:prSet presAssocID="{27CC70B3-67E0-8243-8CA6-71DCA35A55A8}" presName="horFlow" presStyleCnt="0"/>
      <dgm:spPr/>
    </dgm:pt>
    <dgm:pt modelId="{364C08AD-20FE-AD4B-9702-3F75B6DCF796}" type="pres">
      <dgm:prSet presAssocID="{27CC70B3-67E0-8243-8CA6-71DCA35A55A8}" presName="bigChev" presStyleLbl="node1" presStyleIdx="0" presStyleCnt="4"/>
      <dgm:spPr/>
    </dgm:pt>
    <dgm:pt modelId="{9025AB2F-E41C-DD40-82EA-F5D4A08A5F38}" type="pres">
      <dgm:prSet presAssocID="{C51C4345-F302-D941-A879-48CA400E2A10}" presName="parTrans" presStyleCnt="0"/>
      <dgm:spPr/>
    </dgm:pt>
    <dgm:pt modelId="{739E5A14-25B5-FB4A-9E45-8E246DE80109}" type="pres">
      <dgm:prSet presAssocID="{582A210C-FE9F-AE48-9FC4-F375003B7FFF}" presName="node" presStyleLbl="alignAccFollowNode1" presStyleIdx="0" presStyleCnt="11">
        <dgm:presLayoutVars>
          <dgm:bulletEnabled val="1"/>
        </dgm:presLayoutVars>
      </dgm:prSet>
      <dgm:spPr/>
    </dgm:pt>
    <dgm:pt modelId="{296F8BAC-2FCE-8948-A70E-DBB4699C43C7}" type="pres">
      <dgm:prSet presAssocID="{D428997B-DA66-FB40-BF60-E6053B79C6F7}" presName="sibTrans" presStyleCnt="0"/>
      <dgm:spPr/>
    </dgm:pt>
    <dgm:pt modelId="{6A465616-2828-E342-B19D-FF83F2658195}" type="pres">
      <dgm:prSet presAssocID="{1396E127-6F42-8743-8A88-7A8E057BAC18}" presName="node" presStyleLbl="alignAccFollowNode1" presStyleIdx="1" presStyleCnt="11">
        <dgm:presLayoutVars>
          <dgm:bulletEnabled val="1"/>
        </dgm:presLayoutVars>
      </dgm:prSet>
      <dgm:spPr/>
    </dgm:pt>
    <dgm:pt modelId="{3886C925-09C6-6A4C-8FA6-B3AFF2B9810C}" type="pres">
      <dgm:prSet presAssocID="{11E46421-F6CC-0B4E-AFA5-33FBFF51F736}" presName="sibTrans" presStyleCnt="0"/>
      <dgm:spPr/>
    </dgm:pt>
    <dgm:pt modelId="{A8626833-920C-F44C-BE1D-E9098639F0E9}" type="pres">
      <dgm:prSet presAssocID="{B08C73B1-6D41-F74F-B3A8-204A62017AE8}" presName="node" presStyleLbl="alignAccFollowNode1" presStyleIdx="2" presStyleCnt="11">
        <dgm:presLayoutVars>
          <dgm:bulletEnabled val="1"/>
        </dgm:presLayoutVars>
      </dgm:prSet>
      <dgm:spPr/>
    </dgm:pt>
    <dgm:pt modelId="{37DE404E-4652-7542-AC6D-6802BC40B7EB}" type="pres">
      <dgm:prSet presAssocID="{27CC70B3-67E0-8243-8CA6-71DCA35A55A8}" presName="vSp" presStyleCnt="0"/>
      <dgm:spPr/>
    </dgm:pt>
    <dgm:pt modelId="{6C013030-8E9E-8547-99EA-FD75DE5C2B9E}" type="pres">
      <dgm:prSet presAssocID="{46CF933D-0379-A442-BE62-8F1C982C5773}" presName="horFlow" presStyleCnt="0"/>
      <dgm:spPr/>
    </dgm:pt>
    <dgm:pt modelId="{1ECFD269-0946-024A-BF56-935A3C7226D5}" type="pres">
      <dgm:prSet presAssocID="{46CF933D-0379-A442-BE62-8F1C982C5773}" presName="bigChev" presStyleLbl="node1" presStyleIdx="1" presStyleCnt="4"/>
      <dgm:spPr/>
    </dgm:pt>
    <dgm:pt modelId="{6CB7CC71-AF81-C24F-82F7-074153441D8F}" type="pres">
      <dgm:prSet presAssocID="{06CE5E9D-3AAB-714F-8A43-A82E1891C92D}" presName="parTrans" presStyleCnt="0"/>
      <dgm:spPr/>
    </dgm:pt>
    <dgm:pt modelId="{FA3953A6-DF54-BD48-BC1D-202596075AA9}" type="pres">
      <dgm:prSet presAssocID="{AAD08B35-D9BC-294F-9163-53E35107155E}" presName="node" presStyleLbl="alignAccFollowNode1" presStyleIdx="3" presStyleCnt="11">
        <dgm:presLayoutVars>
          <dgm:bulletEnabled val="1"/>
        </dgm:presLayoutVars>
      </dgm:prSet>
      <dgm:spPr/>
    </dgm:pt>
    <dgm:pt modelId="{A5780BE9-338A-C248-BAA0-E9A0AC9261C0}" type="pres">
      <dgm:prSet presAssocID="{FB2245CB-F5CF-B246-98AA-E98D9E322D74}" presName="sibTrans" presStyleCnt="0"/>
      <dgm:spPr/>
    </dgm:pt>
    <dgm:pt modelId="{FE0C36D4-184C-9044-9A9E-899C99EFE75A}" type="pres">
      <dgm:prSet presAssocID="{1A3B6282-880F-BB46-9DAF-6C10F79A22C4}" presName="node" presStyleLbl="alignAccFollowNode1" presStyleIdx="4" presStyleCnt="11">
        <dgm:presLayoutVars>
          <dgm:bulletEnabled val="1"/>
        </dgm:presLayoutVars>
      </dgm:prSet>
      <dgm:spPr/>
    </dgm:pt>
    <dgm:pt modelId="{055B9AFA-F641-7D4E-91F6-2FED55BBF82B}" type="pres">
      <dgm:prSet presAssocID="{4C00B345-9367-F04B-9FB4-1353BD12F872}" presName="sibTrans" presStyleCnt="0"/>
      <dgm:spPr/>
    </dgm:pt>
    <dgm:pt modelId="{A9F19246-C9F0-D143-8939-785A67E9320C}" type="pres">
      <dgm:prSet presAssocID="{6CB5AD3D-81F6-A84E-8C31-77F467675E15}" presName="node" presStyleLbl="alignAccFollowNode1" presStyleIdx="5" presStyleCnt="11">
        <dgm:presLayoutVars>
          <dgm:bulletEnabled val="1"/>
        </dgm:presLayoutVars>
      </dgm:prSet>
      <dgm:spPr/>
    </dgm:pt>
    <dgm:pt modelId="{3205F4C2-804B-3842-B403-123A854FB5F8}" type="pres">
      <dgm:prSet presAssocID="{46CF933D-0379-A442-BE62-8F1C982C5773}" presName="vSp" presStyleCnt="0"/>
      <dgm:spPr/>
    </dgm:pt>
    <dgm:pt modelId="{4E8F2371-B3DE-034F-9099-DD1C26C0829B}" type="pres">
      <dgm:prSet presAssocID="{E83CE1D4-4B3A-E04C-9178-54BF14A29A43}" presName="horFlow" presStyleCnt="0"/>
      <dgm:spPr/>
    </dgm:pt>
    <dgm:pt modelId="{5FC8E9E6-215B-084B-817F-75119B6DF738}" type="pres">
      <dgm:prSet presAssocID="{E83CE1D4-4B3A-E04C-9178-54BF14A29A43}" presName="bigChev" presStyleLbl="node1" presStyleIdx="2" presStyleCnt="4"/>
      <dgm:spPr/>
    </dgm:pt>
    <dgm:pt modelId="{D4E64E26-052F-574D-8B63-5A3762109098}" type="pres">
      <dgm:prSet presAssocID="{E16A528E-6575-C64A-8970-466BAA9E444C}" presName="parTrans" presStyleCnt="0"/>
      <dgm:spPr/>
    </dgm:pt>
    <dgm:pt modelId="{1F0DE01C-89FB-EF46-95A2-4B916FDA0B8C}" type="pres">
      <dgm:prSet presAssocID="{C73B8571-6853-C14D-8572-573C84B4EC34}" presName="node" presStyleLbl="alignAccFollowNode1" presStyleIdx="6" presStyleCnt="11" custScaleX="120535">
        <dgm:presLayoutVars>
          <dgm:bulletEnabled val="1"/>
        </dgm:presLayoutVars>
      </dgm:prSet>
      <dgm:spPr/>
    </dgm:pt>
    <dgm:pt modelId="{748483E9-4EEB-7B4B-B310-9B0FD95073A1}" type="pres">
      <dgm:prSet presAssocID="{F21D399E-4DF9-404B-8FC4-3AFE6DCE6FED}" presName="sibTrans" presStyleCnt="0"/>
      <dgm:spPr/>
    </dgm:pt>
    <dgm:pt modelId="{78231A8B-5A91-8D4B-8CDB-F6DA656011EC}" type="pres">
      <dgm:prSet presAssocID="{D4213FA9-C742-7642-B1E2-7D36B8D95C5D}" presName="node" presStyleLbl="alignAccFollowNode1" presStyleIdx="7" presStyleCnt="11" custScaleX="155282" custLinFactNeighborX="85067" custLinFactNeighborY="1191">
        <dgm:presLayoutVars>
          <dgm:bulletEnabled val="1"/>
        </dgm:presLayoutVars>
      </dgm:prSet>
      <dgm:spPr/>
    </dgm:pt>
    <dgm:pt modelId="{43DEFB2F-2779-CB44-9A0A-94F92F4C368D}" type="pres">
      <dgm:prSet presAssocID="{E83CE1D4-4B3A-E04C-9178-54BF14A29A43}" presName="vSp" presStyleCnt="0"/>
      <dgm:spPr/>
    </dgm:pt>
    <dgm:pt modelId="{614F18D4-4411-B442-9F2C-358B28B8E33B}" type="pres">
      <dgm:prSet presAssocID="{84E7BA31-6A6F-DA44-A11D-20BF65BF41F5}" presName="horFlow" presStyleCnt="0"/>
      <dgm:spPr/>
    </dgm:pt>
    <dgm:pt modelId="{7F66E66B-17A2-9C4C-BA0C-1F0DDC838F86}" type="pres">
      <dgm:prSet presAssocID="{84E7BA31-6A6F-DA44-A11D-20BF65BF41F5}" presName="bigChev" presStyleLbl="node1" presStyleIdx="3" presStyleCnt="4"/>
      <dgm:spPr/>
    </dgm:pt>
    <dgm:pt modelId="{278EA4E3-A15F-6346-A2F5-A8CA80B31E81}" type="pres">
      <dgm:prSet presAssocID="{1FCAE4BB-AD5C-1F43-9827-B255972236E3}" presName="parTrans" presStyleCnt="0"/>
      <dgm:spPr/>
    </dgm:pt>
    <dgm:pt modelId="{B9196CE4-BE13-3643-8C59-701E3FE63084}" type="pres">
      <dgm:prSet presAssocID="{5FEE47FC-7953-FD44-AA6B-7BFE45BD6AE8}" presName="node" presStyleLbl="alignAccFollowNode1" presStyleIdx="8" presStyleCnt="11">
        <dgm:presLayoutVars>
          <dgm:bulletEnabled val="1"/>
        </dgm:presLayoutVars>
      </dgm:prSet>
      <dgm:spPr/>
    </dgm:pt>
    <dgm:pt modelId="{5C36C8FD-486C-2740-A155-DA85ECA707D5}" type="pres">
      <dgm:prSet presAssocID="{DCC8C944-EB14-F145-8966-7AF7CE841A80}" presName="sibTrans" presStyleCnt="0"/>
      <dgm:spPr/>
    </dgm:pt>
    <dgm:pt modelId="{CBA96998-FA06-0245-AE0A-02B169A0A180}" type="pres">
      <dgm:prSet presAssocID="{7154756B-5425-F446-AF5F-933E3AB32E6F}" presName="node" presStyleLbl="alignAccFollowNode1" presStyleIdx="9" presStyleCnt="11">
        <dgm:presLayoutVars>
          <dgm:bulletEnabled val="1"/>
        </dgm:presLayoutVars>
      </dgm:prSet>
      <dgm:spPr/>
    </dgm:pt>
    <dgm:pt modelId="{5D307415-0F22-B744-A1A1-48ACF8BDAF67}" type="pres">
      <dgm:prSet presAssocID="{53D8AB6B-B552-DC44-B8CC-C981F9852A7A}" presName="sibTrans" presStyleCnt="0"/>
      <dgm:spPr/>
    </dgm:pt>
    <dgm:pt modelId="{7D94ACC4-BAF3-5B41-A3FA-BA7057E7683F}" type="pres">
      <dgm:prSet presAssocID="{271E4BBA-ED50-1E40-A407-3D8379BC9B85}" presName="node" presStyleLbl="alignAccFollowNode1" presStyleIdx="10" presStyleCnt="11">
        <dgm:presLayoutVars>
          <dgm:bulletEnabled val="1"/>
        </dgm:presLayoutVars>
      </dgm:prSet>
      <dgm:spPr/>
    </dgm:pt>
  </dgm:ptLst>
  <dgm:cxnLst>
    <dgm:cxn modelId="{D6AC2B0D-5A16-0E43-83EC-720D5D34F162}" srcId="{46CF933D-0379-A442-BE62-8F1C982C5773}" destId="{6CB5AD3D-81F6-A84E-8C31-77F467675E15}" srcOrd="2" destOrd="0" parTransId="{19CE1240-91C1-DC43-9EF8-0369C6A90B39}" sibTransId="{E68A756C-43AA-5F43-A829-5C416A20D10A}"/>
    <dgm:cxn modelId="{75DF7B1E-99E2-8B4B-9B6F-05ABD30A9788}" type="presOf" srcId="{7154756B-5425-F446-AF5F-933E3AB32E6F}" destId="{CBA96998-FA06-0245-AE0A-02B169A0A180}" srcOrd="0" destOrd="0" presId="urn:microsoft.com/office/officeart/2005/8/layout/lProcess3"/>
    <dgm:cxn modelId="{F0251A28-653C-5C48-A378-613133E9C3B7}" type="presOf" srcId="{27CC70B3-67E0-8243-8CA6-71DCA35A55A8}" destId="{364C08AD-20FE-AD4B-9702-3F75B6DCF796}" srcOrd="0" destOrd="0" presId="urn:microsoft.com/office/officeart/2005/8/layout/lProcess3"/>
    <dgm:cxn modelId="{6D67C435-0C91-1042-87E6-C15C2DAA122E}" srcId="{84E7BA31-6A6F-DA44-A11D-20BF65BF41F5}" destId="{5FEE47FC-7953-FD44-AA6B-7BFE45BD6AE8}" srcOrd="0" destOrd="0" parTransId="{1FCAE4BB-AD5C-1F43-9827-B255972236E3}" sibTransId="{DCC8C944-EB14-F145-8966-7AF7CE841A80}"/>
    <dgm:cxn modelId="{5D0B5337-EF9B-5B4B-B004-DE2A9A84B98E}" type="presOf" srcId="{1A3B6282-880F-BB46-9DAF-6C10F79A22C4}" destId="{FE0C36D4-184C-9044-9A9E-899C99EFE75A}" srcOrd="0" destOrd="0" presId="urn:microsoft.com/office/officeart/2005/8/layout/lProcess3"/>
    <dgm:cxn modelId="{EA2A734B-7F3C-BC45-9E4B-8F246DC01D52}" type="presOf" srcId="{AAD08B35-D9BC-294F-9163-53E35107155E}" destId="{FA3953A6-DF54-BD48-BC1D-202596075AA9}" srcOrd="0" destOrd="0" presId="urn:microsoft.com/office/officeart/2005/8/layout/lProcess3"/>
    <dgm:cxn modelId="{098A5350-E527-6749-B14A-2C08794422DB}" srcId="{B0AE0D6B-4F0D-6D4E-BEC7-8857CED3203D}" destId="{46CF933D-0379-A442-BE62-8F1C982C5773}" srcOrd="1" destOrd="0" parTransId="{6CAD4099-5200-2C4D-953B-97EA59BB823A}" sibTransId="{1396481F-E00A-B048-BBF3-01CCD040A1C2}"/>
    <dgm:cxn modelId="{D956C158-3D9D-EF45-8320-55AD7A499D97}" type="presOf" srcId="{5FEE47FC-7953-FD44-AA6B-7BFE45BD6AE8}" destId="{B9196CE4-BE13-3643-8C59-701E3FE63084}" srcOrd="0" destOrd="0" presId="urn:microsoft.com/office/officeart/2005/8/layout/lProcess3"/>
    <dgm:cxn modelId="{33C01259-C58A-974D-B1BC-E99ADE4BD07F}" type="presOf" srcId="{271E4BBA-ED50-1E40-A407-3D8379BC9B85}" destId="{7D94ACC4-BAF3-5B41-A3FA-BA7057E7683F}" srcOrd="0" destOrd="0" presId="urn:microsoft.com/office/officeart/2005/8/layout/lProcess3"/>
    <dgm:cxn modelId="{B1743259-948A-C84F-B6BB-1D6F228D6F4B}" srcId="{27CC70B3-67E0-8243-8CA6-71DCA35A55A8}" destId="{582A210C-FE9F-AE48-9FC4-F375003B7FFF}" srcOrd="0" destOrd="0" parTransId="{C51C4345-F302-D941-A879-48CA400E2A10}" sibTransId="{D428997B-DA66-FB40-BF60-E6053B79C6F7}"/>
    <dgm:cxn modelId="{4EDD4C59-ADC1-2148-99C8-70D6E8D134F9}" srcId="{27CC70B3-67E0-8243-8CA6-71DCA35A55A8}" destId="{1396E127-6F42-8743-8A88-7A8E057BAC18}" srcOrd="1" destOrd="0" parTransId="{1AE0F37F-B644-D649-8D04-46AA32D7B9AB}" sibTransId="{11E46421-F6CC-0B4E-AFA5-33FBFF51F736}"/>
    <dgm:cxn modelId="{4D79AB5E-45DD-B649-B382-EF48A16D0C56}" srcId="{E83CE1D4-4B3A-E04C-9178-54BF14A29A43}" destId="{D4213FA9-C742-7642-B1E2-7D36B8D95C5D}" srcOrd="1" destOrd="0" parTransId="{45991C85-7842-4E45-999A-6080B62223FA}" sibTransId="{AA366A6D-0A18-7C42-98C9-A50B3BCD53A5}"/>
    <dgm:cxn modelId="{6B7A6C69-A8A3-B048-B4F5-744C04C8AEC3}" srcId="{84E7BA31-6A6F-DA44-A11D-20BF65BF41F5}" destId="{271E4BBA-ED50-1E40-A407-3D8379BC9B85}" srcOrd="2" destOrd="0" parTransId="{AAAE506A-209C-1147-9483-C447EC81759A}" sibTransId="{FDA18C03-CC52-7542-AAE8-0BFFC46E2523}"/>
    <dgm:cxn modelId="{49DD1A6F-F0CE-C947-B7A4-C19EEE3ECA2A}" type="presOf" srcId="{84E7BA31-6A6F-DA44-A11D-20BF65BF41F5}" destId="{7F66E66B-17A2-9C4C-BA0C-1F0DDC838F86}" srcOrd="0" destOrd="0" presId="urn:microsoft.com/office/officeart/2005/8/layout/lProcess3"/>
    <dgm:cxn modelId="{5FAD266F-5283-7243-98C1-668021CF6028}" type="presOf" srcId="{46CF933D-0379-A442-BE62-8F1C982C5773}" destId="{1ECFD269-0946-024A-BF56-935A3C7226D5}" srcOrd="0" destOrd="0" presId="urn:microsoft.com/office/officeart/2005/8/layout/lProcess3"/>
    <dgm:cxn modelId="{EACA9873-FD01-2F44-93CD-BFC4761E1B1D}" srcId="{B0AE0D6B-4F0D-6D4E-BEC7-8857CED3203D}" destId="{27CC70B3-67E0-8243-8CA6-71DCA35A55A8}" srcOrd="0" destOrd="0" parTransId="{4CE0AD19-7DF5-AE44-AA14-C57700E8C81F}" sibTransId="{3BF79204-EB1A-8D4C-B253-FAFD4D8AB4D7}"/>
    <dgm:cxn modelId="{AA44B277-05C2-0045-AD0E-9EC4959D583F}" srcId="{46CF933D-0379-A442-BE62-8F1C982C5773}" destId="{AAD08B35-D9BC-294F-9163-53E35107155E}" srcOrd="0" destOrd="0" parTransId="{06CE5E9D-3AAB-714F-8A43-A82E1891C92D}" sibTransId="{FB2245CB-F5CF-B246-98AA-E98D9E322D74}"/>
    <dgm:cxn modelId="{DD21777F-C577-0A40-BEBA-005A37894BCA}" srcId="{27CC70B3-67E0-8243-8CA6-71DCA35A55A8}" destId="{B08C73B1-6D41-F74F-B3A8-204A62017AE8}" srcOrd="2" destOrd="0" parTransId="{2F5125F5-7C92-B449-86FA-BEDACCB453D1}" sibTransId="{31E815C0-65E8-CF47-B86A-384FE95F8A5E}"/>
    <dgm:cxn modelId="{32797F82-E3FC-AD4C-B93F-5668070AACED}" type="presOf" srcId="{D4213FA9-C742-7642-B1E2-7D36B8D95C5D}" destId="{78231A8B-5A91-8D4B-8CDB-F6DA656011EC}" srcOrd="0" destOrd="0" presId="urn:microsoft.com/office/officeart/2005/8/layout/lProcess3"/>
    <dgm:cxn modelId="{60E36C85-4897-9846-9A00-1CB472E457D8}" type="presOf" srcId="{B0AE0D6B-4F0D-6D4E-BEC7-8857CED3203D}" destId="{F10D9719-2930-BF4E-951F-C4C53D2BBB54}" srcOrd="0" destOrd="0" presId="urn:microsoft.com/office/officeart/2005/8/layout/lProcess3"/>
    <dgm:cxn modelId="{5FB17C98-3A41-9446-83F6-86C52CCA9B64}" type="presOf" srcId="{E83CE1D4-4B3A-E04C-9178-54BF14A29A43}" destId="{5FC8E9E6-215B-084B-817F-75119B6DF738}" srcOrd="0" destOrd="0" presId="urn:microsoft.com/office/officeart/2005/8/layout/lProcess3"/>
    <dgm:cxn modelId="{256F3C9B-352B-6941-BD95-408524CEFDD2}" srcId="{B0AE0D6B-4F0D-6D4E-BEC7-8857CED3203D}" destId="{84E7BA31-6A6F-DA44-A11D-20BF65BF41F5}" srcOrd="3" destOrd="0" parTransId="{03DB72B8-07E2-B140-AA03-CAD4CA1262C4}" sibTransId="{1FC9E34D-B41F-A747-9914-C6445054A5A0}"/>
    <dgm:cxn modelId="{0680ADB4-24B2-A442-A018-0AC4A2293249}" srcId="{B0AE0D6B-4F0D-6D4E-BEC7-8857CED3203D}" destId="{E83CE1D4-4B3A-E04C-9178-54BF14A29A43}" srcOrd="2" destOrd="0" parTransId="{92D01C14-5970-FE42-B655-3A5442823D67}" sibTransId="{CF8D03A5-11D1-044E-A88E-96DE231A940D}"/>
    <dgm:cxn modelId="{9F48D1BF-904D-A14F-93EC-97AACB8F438F}" type="presOf" srcId="{6CB5AD3D-81F6-A84E-8C31-77F467675E15}" destId="{A9F19246-C9F0-D143-8939-785A67E9320C}" srcOrd="0" destOrd="0" presId="urn:microsoft.com/office/officeart/2005/8/layout/lProcess3"/>
    <dgm:cxn modelId="{B39398C4-8343-9846-8FBC-071911E79B76}" type="presOf" srcId="{582A210C-FE9F-AE48-9FC4-F375003B7FFF}" destId="{739E5A14-25B5-FB4A-9E45-8E246DE80109}" srcOrd="0" destOrd="0" presId="urn:microsoft.com/office/officeart/2005/8/layout/lProcess3"/>
    <dgm:cxn modelId="{7778ACC4-6D10-9C44-A26A-5BB8127E2D7D}" type="presOf" srcId="{B08C73B1-6D41-F74F-B3A8-204A62017AE8}" destId="{A8626833-920C-F44C-BE1D-E9098639F0E9}" srcOrd="0" destOrd="0" presId="urn:microsoft.com/office/officeart/2005/8/layout/lProcess3"/>
    <dgm:cxn modelId="{CD4664D4-9A1C-1340-95BA-B792685BF577}" srcId="{E83CE1D4-4B3A-E04C-9178-54BF14A29A43}" destId="{C73B8571-6853-C14D-8572-573C84B4EC34}" srcOrd="0" destOrd="0" parTransId="{E16A528E-6575-C64A-8970-466BAA9E444C}" sibTransId="{F21D399E-4DF9-404B-8FC4-3AFE6DCE6FED}"/>
    <dgm:cxn modelId="{385784E6-CB81-9C4C-AFFB-BA165ADFFB5C}" type="presOf" srcId="{1396E127-6F42-8743-8A88-7A8E057BAC18}" destId="{6A465616-2828-E342-B19D-FF83F2658195}" srcOrd="0" destOrd="0" presId="urn:microsoft.com/office/officeart/2005/8/layout/lProcess3"/>
    <dgm:cxn modelId="{A4102CE7-3AA0-DD4E-BDDC-A111F24DEBF9}" srcId="{46CF933D-0379-A442-BE62-8F1C982C5773}" destId="{1A3B6282-880F-BB46-9DAF-6C10F79A22C4}" srcOrd="1" destOrd="0" parTransId="{0139DB6D-4292-9345-B0A3-5C654EDE6A1A}" sibTransId="{4C00B345-9367-F04B-9FB4-1353BD12F872}"/>
    <dgm:cxn modelId="{FAEBB0F6-4065-EA44-A92B-E3DA50512D50}" type="presOf" srcId="{C73B8571-6853-C14D-8572-573C84B4EC34}" destId="{1F0DE01C-89FB-EF46-95A2-4B916FDA0B8C}" srcOrd="0" destOrd="0" presId="urn:microsoft.com/office/officeart/2005/8/layout/lProcess3"/>
    <dgm:cxn modelId="{FB98C6FA-2E81-E147-80CC-F06D3F8F5E44}" srcId="{84E7BA31-6A6F-DA44-A11D-20BF65BF41F5}" destId="{7154756B-5425-F446-AF5F-933E3AB32E6F}" srcOrd="1" destOrd="0" parTransId="{446E6B3F-56F5-7E40-83D0-7C1C78F10EE5}" sibTransId="{53D8AB6B-B552-DC44-B8CC-C981F9852A7A}"/>
    <dgm:cxn modelId="{FA57547C-11F7-4C4B-AAC6-119557B0DABB}" type="presParOf" srcId="{F10D9719-2930-BF4E-951F-C4C53D2BBB54}" destId="{A5B74946-FBA3-9A40-B0C9-3FDEDAA95A2C}" srcOrd="0" destOrd="0" presId="urn:microsoft.com/office/officeart/2005/8/layout/lProcess3"/>
    <dgm:cxn modelId="{67E9F978-A77D-AB4C-993E-ADBEE6C99A3D}" type="presParOf" srcId="{A5B74946-FBA3-9A40-B0C9-3FDEDAA95A2C}" destId="{364C08AD-20FE-AD4B-9702-3F75B6DCF796}" srcOrd="0" destOrd="0" presId="urn:microsoft.com/office/officeart/2005/8/layout/lProcess3"/>
    <dgm:cxn modelId="{4ED7777D-6C9C-BB48-B623-02B1ACBB11D8}" type="presParOf" srcId="{A5B74946-FBA3-9A40-B0C9-3FDEDAA95A2C}" destId="{9025AB2F-E41C-DD40-82EA-F5D4A08A5F38}" srcOrd="1" destOrd="0" presId="urn:microsoft.com/office/officeart/2005/8/layout/lProcess3"/>
    <dgm:cxn modelId="{842F4759-60CB-7549-B439-BC8DD9EA9818}" type="presParOf" srcId="{A5B74946-FBA3-9A40-B0C9-3FDEDAA95A2C}" destId="{739E5A14-25B5-FB4A-9E45-8E246DE80109}" srcOrd="2" destOrd="0" presId="urn:microsoft.com/office/officeart/2005/8/layout/lProcess3"/>
    <dgm:cxn modelId="{A793B289-F6D0-A44D-B71F-DB6D071A1E17}" type="presParOf" srcId="{A5B74946-FBA3-9A40-B0C9-3FDEDAA95A2C}" destId="{296F8BAC-2FCE-8948-A70E-DBB4699C43C7}" srcOrd="3" destOrd="0" presId="urn:microsoft.com/office/officeart/2005/8/layout/lProcess3"/>
    <dgm:cxn modelId="{21173C80-DB7C-E545-9C91-5AFEEA736392}" type="presParOf" srcId="{A5B74946-FBA3-9A40-B0C9-3FDEDAA95A2C}" destId="{6A465616-2828-E342-B19D-FF83F2658195}" srcOrd="4" destOrd="0" presId="urn:microsoft.com/office/officeart/2005/8/layout/lProcess3"/>
    <dgm:cxn modelId="{F2D344AF-DB9C-5244-ADF8-239DFE31E65D}" type="presParOf" srcId="{A5B74946-FBA3-9A40-B0C9-3FDEDAA95A2C}" destId="{3886C925-09C6-6A4C-8FA6-B3AFF2B9810C}" srcOrd="5" destOrd="0" presId="urn:microsoft.com/office/officeart/2005/8/layout/lProcess3"/>
    <dgm:cxn modelId="{793E55FC-5D86-DF4F-AC08-3CD7BC0B93F0}" type="presParOf" srcId="{A5B74946-FBA3-9A40-B0C9-3FDEDAA95A2C}" destId="{A8626833-920C-F44C-BE1D-E9098639F0E9}" srcOrd="6" destOrd="0" presId="urn:microsoft.com/office/officeart/2005/8/layout/lProcess3"/>
    <dgm:cxn modelId="{1614303E-75BC-AB48-8FF8-F02888458C07}" type="presParOf" srcId="{F10D9719-2930-BF4E-951F-C4C53D2BBB54}" destId="{37DE404E-4652-7542-AC6D-6802BC40B7EB}" srcOrd="1" destOrd="0" presId="urn:microsoft.com/office/officeart/2005/8/layout/lProcess3"/>
    <dgm:cxn modelId="{A767CEAF-3AD8-9F4A-9F6C-534556877F8D}" type="presParOf" srcId="{F10D9719-2930-BF4E-951F-C4C53D2BBB54}" destId="{6C013030-8E9E-8547-99EA-FD75DE5C2B9E}" srcOrd="2" destOrd="0" presId="urn:microsoft.com/office/officeart/2005/8/layout/lProcess3"/>
    <dgm:cxn modelId="{0F628E75-3CD3-4845-B9EF-B56F6DFA4F42}" type="presParOf" srcId="{6C013030-8E9E-8547-99EA-FD75DE5C2B9E}" destId="{1ECFD269-0946-024A-BF56-935A3C7226D5}" srcOrd="0" destOrd="0" presId="urn:microsoft.com/office/officeart/2005/8/layout/lProcess3"/>
    <dgm:cxn modelId="{B152492F-F880-FD48-A595-3A853AAC8D4C}" type="presParOf" srcId="{6C013030-8E9E-8547-99EA-FD75DE5C2B9E}" destId="{6CB7CC71-AF81-C24F-82F7-074153441D8F}" srcOrd="1" destOrd="0" presId="urn:microsoft.com/office/officeart/2005/8/layout/lProcess3"/>
    <dgm:cxn modelId="{9C31E6F4-17B0-3245-A2A5-02E2F1ACFBE4}" type="presParOf" srcId="{6C013030-8E9E-8547-99EA-FD75DE5C2B9E}" destId="{FA3953A6-DF54-BD48-BC1D-202596075AA9}" srcOrd="2" destOrd="0" presId="urn:microsoft.com/office/officeart/2005/8/layout/lProcess3"/>
    <dgm:cxn modelId="{F9D52CD9-554C-DC46-B881-A7F964745007}" type="presParOf" srcId="{6C013030-8E9E-8547-99EA-FD75DE5C2B9E}" destId="{A5780BE9-338A-C248-BAA0-E9A0AC9261C0}" srcOrd="3" destOrd="0" presId="urn:microsoft.com/office/officeart/2005/8/layout/lProcess3"/>
    <dgm:cxn modelId="{6890CBC7-A6DF-5F43-8EA3-C476AEF1024A}" type="presParOf" srcId="{6C013030-8E9E-8547-99EA-FD75DE5C2B9E}" destId="{FE0C36D4-184C-9044-9A9E-899C99EFE75A}" srcOrd="4" destOrd="0" presId="urn:microsoft.com/office/officeart/2005/8/layout/lProcess3"/>
    <dgm:cxn modelId="{0259B85E-BBF3-9A4E-8A20-063CDBEDBC2A}" type="presParOf" srcId="{6C013030-8E9E-8547-99EA-FD75DE5C2B9E}" destId="{055B9AFA-F641-7D4E-91F6-2FED55BBF82B}" srcOrd="5" destOrd="0" presId="urn:microsoft.com/office/officeart/2005/8/layout/lProcess3"/>
    <dgm:cxn modelId="{D680D862-6396-CC47-BDB1-C3769AB6D4D4}" type="presParOf" srcId="{6C013030-8E9E-8547-99EA-FD75DE5C2B9E}" destId="{A9F19246-C9F0-D143-8939-785A67E9320C}" srcOrd="6" destOrd="0" presId="urn:microsoft.com/office/officeart/2005/8/layout/lProcess3"/>
    <dgm:cxn modelId="{59CFC5CC-1F96-D74D-813A-14CA37AF82E9}" type="presParOf" srcId="{F10D9719-2930-BF4E-951F-C4C53D2BBB54}" destId="{3205F4C2-804B-3842-B403-123A854FB5F8}" srcOrd="3" destOrd="0" presId="urn:microsoft.com/office/officeart/2005/8/layout/lProcess3"/>
    <dgm:cxn modelId="{C6367A77-0B2A-A44C-9B28-36DEE7DFD7C8}" type="presParOf" srcId="{F10D9719-2930-BF4E-951F-C4C53D2BBB54}" destId="{4E8F2371-B3DE-034F-9099-DD1C26C0829B}" srcOrd="4" destOrd="0" presId="urn:microsoft.com/office/officeart/2005/8/layout/lProcess3"/>
    <dgm:cxn modelId="{6495B335-1A29-B443-A40B-63B40D7D07E8}" type="presParOf" srcId="{4E8F2371-B3DE-034F-9099-DD1C26C0829B}" destId="{5FC8E9E6-215B-084B-817F-75119B6DF738}" srcOrd="0" destOrd="0" presId="urn:microsoft.com/office/officeart/2005/8/layout/lProcess3"/>
    <dgm:cxn modelId="{1BAA8A3E-5B92-C149-8645-8EB446FBFFDA}" type="presParOf" srcId="{4E8F2371-B3DE-034F-9099-DD1C26C0829B}" destId="{D4E64E26-052F-574D-8B63-5A3762109098}" srcOrd="1" destOrd="0" presId="urn:microsoft.com/office/officeart/2005/8/layout/lProcess3"/>
    <dgm:cxn modelId="{A3DBA0EB-2941-AC4B-8809-370262214500}" type="presParOf" srcId="{4E8F2371-B3DE-034F-9099-DD1C26C0829B}" destId="{1F0DE01C-89FB-EF46-95A2-4B916FDA0B8C}" srcOrd="2" destOrd="0" presId="urn:microsoft.com/office/officeart/2005/8/layout/lProcess3"/>
    <dgm:cxn modelId="{ABFD6201-8943-894C-94EB-014C65608A15}" type="presParOf" srcId="{4E8F2371-B3DE-034F-9099-DD1C26C0829B}" destId="{748483E9-4EEB-7B4B-B310-9B0FD95073A1}" srcOrd="3" destOrd="0" presId="urn:microsoft.com/office/officeart/2005/8/layout/lProcess3"/>
    <dgm:cxn modelId="{A175F9B7-C492-9A47-A9B0-D35DB107CD4A}" type="presParOf" srcId="{4E8F2371-B3DE-034F-9099-DD1C26C0829B}" destId="{78231A8B-5A91-8D4B-8CDB-F6DA656011EC}" srcOrd="4" destOrd="0" presId="urn:microsoft.com/office/officeart/2005/8/layout/lProcess3"/>
    <dgm:cxn modelId="{C7CD38A3-3BC7-B142-AF96-7A333E6A00B5}" type="presParOf" srcId="{F10D9719-2930-BF4E-951F-C4C53D2BBB54}" destId="{43DEFB2F-2779-CB44-9A0A-94F92F4C368D}" srcOrd="5" destOrd="0" presId="urn:microsoft.com/office/officeart/2005/8/layout/lProcess3"/>
    <dgm:cxn modelId="{DC0FA45D-609B-C449-8F98-A48054CD4DA2}" type="presParOf" srcId="{F10D9719-2930-BF4E-951F-C4C53D2BBB54}" destId="{614F18D4-4411-B442-9F2C-358B28B8E33B}" srcOrd="6" destOrd="0" presId="urn:microsoft.com/office/officeart/2005/8/layout/lProcess3"/>
    <dgm:cxn modelId="{32559B46-BE1D-3E46-BB63-BCF4D18CE1FA}" type="presParOf" srcId="{614F18D4-4411-B442-9F2C-358B28B8E33B}" destId="{7F66E66B-17A2-9C4C-BA0C-1F0DDC838F86}" srcOrd="0" destOrd="0" presId="urn:microsoft.com/office/officeart/2005/8/layout/lProcess3"/>
    <dgm:cxn modelId="{20A8BAC5-7BFC-C345-9D6E-646F4F2BFE21}" type="presParOf" srcId="{614F18D4-4411-B442-9F2C-358B28B8E33B}" destId="{278EA4E3-A15F-6346-A2F5-A8CA80B31E81}" srcOrd="1" destOrd="0" presId="urn:microsoft.com/office/officeart/2005/8/layout/lProcess3"/>
    <dgm:cxn modelId="{B0F12407-33B7-AB4A-9C0F-C6C0878E303A}" type="presParOf" srcId="{614F18D4-4411-B442-9F2C-358B28B8E33B}" destId="{B9196CE4-BE13-3643-8C59-701E3FE63084}" srcOrd="2" destOrd="0" presId="urn:microsoft.com/office/officeart/2005/8/layout/lProcess3"/>
    <dgm:cxn modelId="{3E1E07A5-3878-3A48-8894-00097B1F8DC9}" type="presParOf" srcId="{614F18D4-4411-B442-9F2C-358B28B8E33B}" destId="{5C36C8FD-486C-2740-A155-DA85ECA707D5}" srcOrd="3" destOrd="0" presId="urn:microsoft.com/office/officeart/2005/8/layout/lProcess3"/>
    <dgm:cxn modelId="{58E898AA-E577-5E40-963D-863DB55DCF2B}" type="presParOf" srcId="{614F18D4-4411-B442-9F2C-358B28B8E33B}" destId="{CBA96998-FA06-0245-AE0A-02B169A0A180}" srcOrd="4" destOrd="0" presId="urn:microsoft.com/office/officeart/2005/8/layout/lProcess3"/>
    <dgm:cxn modelId="{9E3C31FF-A9D0-4743-B860-36B6A911D74E}" type="presParOf" srcId="{614F18D4-4411-B442-9F2C-358B28B8E33B}" destId="{5D307415-0F22-B744-A1A1-48ACF8BDAF67}" srcOrd="5" destOrd="0" presId="urn:microsoft.com/office/officeart/2005/8/layout/lProcess3"/>
    <dgm:cxn modelId="{5F1E9483-5D63-EA4E-A1C9-26532E1A9A09}" type="presParOf" srcId="{614F18D4-4411-B442-9F2C-358B28B8E33B}" destId="{7D94ACC4-BAF3-5B41-A3FA-BA7057E7683F}"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6D14B25-DD72-A141-BB69-743177C4AEBD}" type="doc">
      <dgm:prSet loTypeId="urn:microsoft.com/office/officeart/2005/8/layout/cycle4" loCatId="" qsTypeId="urn:microsoft.com/office/officeart/2005/8/quickstyle/simple1" qsCatId="simple" csTypeId="urn:microsoft.com/office/officeart/2005/8/colors/accent1_2" csCatId="accent1" phldr="1"/>
      <dgm:spPr/>
      <dgm:t>
        <a:bodyPr/>
        <a:lstStyle/>
        <a:p>
          <a:endParaRPr lang="it-IT"/>
        </a:p>
      </dgm:t>
    </dgm:pt>
    <dgm:pt modelId="{F126EFA5-F18B-9440-8CAF-65BC8363539B}">
      <dgm:prSet phldrT="[Testo]"/>
      <dgm:spPr>
        <a:solidFill>
          <a:srgbClr val="0070C0"/>
        </a:solidFill>
      </dgm:spPr>
      <dgm:t>
        <a:bodyPr/>
        <a:lstStyle/>
        <a:p>
          <a:r>
            <a:rPr lang="it-IT"/>
            <a:t>Categoria: Classificazione</a:t>
          </a:r>
        </a:p>
      </dgm:t>
    </dgm:pt>
    <dgm:pt modelId="{4E1A0802-6A2B-0B4D-9FC3-D5CEAAE5233E}" type="parTrans" cxnId="{4EC2179A-0D53-974E-B6ED-9D4184927432}">
      <dgm:prSet/>
      <dgm:spPr/>
      <dgm:t>
        <a:bodyPr/>
        <a:lstStyle/>
        <a:p>
          <a:endParaRPr lang="it-IT"/>
        </a:p>
      </dgm:t>
    </dgm:pt>
    <dgm:pt modelId="{9D4707F9-B9E7-D74D-B478-2095F93031C7}" type="sibTrans" cxnId="{4EC2179A-0D53-974E-B6ED-9D4184927432}">
      <dgm:prSet/>
      <dgm:spPr/>
      <dgm:t>
        <a:bodyPr/>
        <a:lstStyle/>
        <a:p>
          <a:endParaRPr lang="it-IT"/>
        </a:p>
      </dgm:t>
    </dgm:pt>
    <dgm:pt modelId="{1C195DC5-7A25-BD47-AACD-A8F0E6E00BAD}">
      <dgm:prSet phldrT="[Testo]"/>
      <dgm:spPr/>
      <dgm:t>
        <a:bodyPr/>
        <a:lstStyle/>
        <a:p>
          <a:r>
            <a:rPr lang="it-IT"/>
            <a:t>Indicatore Statico (intrinseco)</a:t>
          </a:r>
        </a:p>
      </dgm:t>
    </dgm:pt>
    <dgm:pt modelId="{4963C38D-CB46-9B41-8D3E-F1DD6E78B08A}" type="parTrans" cxnId="{CAE4C637-AA57-2248-9BCA-ABA93F3C3549}">
      <dgm:prSet/>
      <dgm:spPr/>
      <dgm:t>
        <a:bodyPr/>
        <a:lstStyle/>
        <a:p>
          <a:endParaRPr lang="it-IT"/>
        </a:p>
      </dgm:t>
    </dgm:pt>
    <dgm:pt modelId="{F47A8CC2-F351-8144-8729-E4205ED52762}" type="sibTrans" cxnId="{CAE4C637-AA57-2248-9BCA-ABA93F3C3549}">
      <dgm:prSet/>
      <dgm:spPr/>
      <dgm:t>
        <a:bodyPr/>
        <a:lstStyle/>
        <a:p>
          <a:endParaRPr lang="it-IT"/>
        </a:p>
      </dgm:t>
    </dgm:pt>
    <dgm:pt modelId="{CF5C2DDA-D07B-3046-A44C-DA8E5B581D2A}">
      <dgm:prSet phldrT="[Testo]"/>
      <dgm:spPr>
        <a:solidFill>
          <a:srgbClr val="0070C0"/>
        </a:solidFill>
      </dgm:spPr>
      <dgm:t>
        <a:bodyPr/>
        <a:lstStyle/>
        <a:p>
          <a:r>
            <a:rPr lang="it-IT"/>
            <a:t>Categoria: Profilo storico/istruttoria</a:t>
          </a:r>
        </a:p>
      </dgm:t>
    </dgm:pt>
    <dgm:pt modelId="{CC0DA524-44A5-0B48-AF7E-697FE9EE403C}" type="parTrans" cxnId="{98F8F17A-B55B-6248-8E7F-E58138F6D301}">
      <dgm:prSet/>
      <dgm:spPr/>
      <dgm:t>
        <a:bodyPr/>
        <a:lstStyle/>
        <a:p>
          <a:endParaRPr lang="it-IT"/>
        </a:p>
      </dgm:t>
    </dgm:pt>
    <dgm:pt modelId="{395B935F-4B8E-514D-AC86-C45FCA009F8B}" type="sibTrans" cxnId="{98F8F17A-B55B-6248-8E7F-E58138F6D301}">
      <dgm:prSet/>
      <dgm:spPr/>
      <dgm:t>
        <a:bodyPr/>
        <a:lstStyle/>
        <a:p>
          <a:endParaRPr lang="it-IT"/>
        </a:p>
      </dgm:t>
    </dgm:pt>
    <dgm:pt modelId="{9BB3F1E4-8EBD-1144-91DF-766B88E1C802}">
      <dgm:prSet phldrT="[Testo]"/>
      <dgm:spPr/>
      <dgm:t>
        <a:bodyPr/>
        <a:lstStyle/>
        <a:p>
          <a:r>
            <a:rPr lang="it-IT" dirty="0"/>
            <a:t>Indicatore Statico/dinamico</a:t>
          </a:r>
        </a:p>
      </dgm:t>
    </dgm:pt>
    <dgm:pt modelId="{A4313367-E8F4-3E49-8E7F-071E55A56106}" type="parTrans" cxnId="{38602F56-35F9-2F48-B4DF-648D49116DB2}">
      <dgm:prSet/>
      <dgm:spPr/>
      <dgm:t>
        <a:bodyPr/>
        <a:lstStyle/>
        <a:p>
          <a:endParaRPr lang="it-IT"/>
        </a:p>
      </dgm:t>
    </dgm:pt>
    <dgm:pt modelId="{9934423D-AAEF-084D-A93D-1D4AB12DF75E}" type="sibTrans" cxnId="{38602F56-35F9-2F48-B4DF-648D49116DB2}">
      <dgm:prSet/>
      <dgm:spPr/>
      <dgm:t>
        <a:bodyPr/>
        <a:lstStyle/>
        <a:p>
          <a:endParaRPr lang="it-IT"/>
        </a:p>
      </dgm:t>
    </dgm:pt>
    <dgm:pt modelId="{2E672BC1-87A5-1C46-B596-D5DA2D07A4DC}">
      <dgm:prSet phldrT="[Testo]"/>
      <dgm:spPr>
        <a:solidFill>
          <a:srgbClr val="0070C0"/>
        </a:solidFill>
      </dgm:spPr>
      <dgm:t>
        <a:bodyPr/>
        <a:lstStyle/>
        <a:p>
          <a:r>
            <a:rPr lang="it-IT"/>
            <a:t>Categoria: Profilo Amministrativo Documentale</a:t>
          </a:r>
        </a:p>
      </dgm:t>
    </dgm:pt>
    <dgm:pt modelId="{98596C3C-1A1D-834C-A24D-5E62B5E3EF0A}" type="parTrans" cxnId="{112AF85B-6B0F-8B40-8755-EA051CDA0C7B}">
      <dgm:prSet/>
      <dgm:spPr/>
      <dgm:t>
        <a:bodyPr/>
        <a:lstStyle/>
        <a:p>
          <a:endParaRPr lang="it-IT"/>
        </a:p>
      </dgm:t>
    </dgm:pt>
    <dgm:pt modelId="{76DCAEAF-A7DE-5346-B19E-F81E3D4B39A3}" type="sibTrans" cxnId="{112AF85B-6B0F-8B40-8755-EA051CDA0C7B}">
      <dgm:prSet/>
      <dgm:spPr/>
      <dgm:t>
        <a:bodyPr/>
        <a:lstStyle/>
        <a:p>
          <a:endParaRPr lang="it-IT"/>
        </a:p>
      </dgm:t>
    </dgm:pt>
    <dgm:pt modelId="{5CC154C5-C3F5-EA41-9411-03353D641678}">
      <dgm:prSet phldrT="[Testo]"/>
      <dgm:spPr/>
      <dgm:t>
        <a:bodyPr/>
        <a:lstStyle/>
        <a:p>
          <a:r>
            <a:rPr lang="it-IT"/>
            <a:t>Indicatore dinamico</a:t>
          </a:r>
        </a:p>
      </dgm:t>
    </dgm:pt>
    <dgm:pt modelId="{6B93204C-9566-5B40-A255-909542309ADC}" type="parTrans" cxnId="{EFCCEC38-1C12-6C4F-8408-B4A0A887AF24}">
      <dgm:prSet/>
      <dgm:spPr/>
      <dgm:t>
        <a:bodyPr/>
        <a:lstStyle/>
        <a:p>
          <a:endParaRPr lang="it-IT"/>
        </a:p>
      </dgm:t>
    </dgm:pt>
    <dgm:pt modelId="{5A94776B-7BFF-FE4C-8AE0-BAE6242872DF}" type="sibTrans" cxnId="{EFCCEC38-1C12-6C4F-8408-B4A0A887AF24}">
      <dgm:prSet/>
      <dgm:spPr/>
      <dgm:t>
        <a:bodyPr/>
        <a:lstStyle/>
        <a:p>
          <a:endParaRPr lang="it-IT"/>
        </a:p>
      </dgm:t>
    </dgm:pt>
    <dgm:pt modelId="{CABE29E3-806C-674F-BB59-FACDE02493F4}">
      <dgm:prSet phldrT="[Testo]"/>
      <dgm:spPr>
        <a:solidFill>
          <a:srgbClr val="0070C0"/>
        </a:solidFill>
      </dgm:spPr>
      <dgm:t>
        <a:bodyPr/>
        <a:lstStyle/>
        <a:p>
          <a:r>
            <a:rPr lang="it-IT"/>
            <a:t>Categoria: Profilo Ispettivo</a:t>
          </a:r>
        </a:p>
      </dgm:t>
    </dgm:pt>
    <dgm:pt modelId="{57FBE032-D3B4-B34C-8052-33FB7F1DAB96}" type="parTrans" cxnId="{A9A5383A-78D2-B243-9D02-8124E6121F4C}">
      <dgm:prSet/>
      <dgm:spPr/>
      <dgm:t>
        <a:bodyPr/>
        <a:lstStyle/>
        <a:p>
          <a:endParaRPr lang="it-IT"/>
        </a:p>
      </dgm:t>
    </dgm:pt>
    <dgm:pt modelId="{E914CA49-2BD9-D34B-8858-74108496FD14}" type="sibTrans" cxnId="{A9A5383A-78D2-B243-9D02-8124E6121F4C}">
      <dgm:prSet/>
      <dgm:spPr/>
      <dgm:t>
        <a:bodyPr/>
        <a:lstStyle/>
        <a:p>
          <a:endParaRPr lang="it-IT"/>
        </a:p>
      </dgm:t>
    </dgm:pt>
    <dgm:pt modelId="{99E24872-79C3-CD4B-8219-AD6FAE681979}">
      <dgm:prSet phldrT="[Testo]"/>
      <dgm:spPr/>
      <dgm:t>
        <a:bodyPr/>
        <a:lstStyle/>
        <a:p>
          <a:r>
            <a:rPr lang="it-IT"/>
            <a:t>Indicatore dinamico</a:t>
          </a:r>
        </a:p>
      </dgm:t>
    </dgm:pt>
    <dgm:pt modelId="{5E96253C-CBD1-CE40-809F-B7198675CF78}" type="parTrans" cxnId="{22F129FE-A23B-DA4B-BF8D-B13AB6E97213}">
      <dgm:prSet/>
      <dgm:spPr/>
      <dgm:t>
        <a:bodyPr/>
        <a:lstStyle/>
        <a:p>
          <a:endParaRPr lang="it-IT"/>
        </a:p>
      </dgm:t>
    </dgm:pt>
    <dgm:pt modelId="{6FE9F69E-D341-0745-8855-D703F2EF3283}" type="sibTrans" cxnId="{22F129FE-A23B-DA4B-BF8D-B13AB6E97213}">
      <dgm:prSet/>
      <dgm:spPr/>
      <dgm:t>
        <a:bodyPr/>
        <a:lstStyle/>
        <a:p>
          <a:endParaRPr lang="it-IT"/>
        </a:p>
      </dgm:t>
    </dgm:pt>
    <dgm:pt modelId="{7B780C0F-F917-2D4D-81B4-8D5B203B1336}" type="pres">
      <dgm:prSet presAssocID="{66D14B25-DD72-A141-BB69-743177C4AEBD}" presName="cycleMatrixDiagram" presStyleCnt="0">
        <dgm:presLayoutVars>
          <dgm:chMax val="1"/>
          <dgm:dir/>
          <dgm:animLvl val="lvl"/>
          <dgm:resizeHandles val="exact"/>
        </dgm:presLayoutVars>
      </dgm:prSet>
      <dgm:spPr/>
    </dgm:pt>
    <dgm:pt modelId="{EE701B1D-87E0-194A-9249-9E6974C289D7}" type="pres">
      <dgm:prSet presAssocID="{66D14B25-DD72-A141-BB69-743177C4AEBD}" presName="children" presStyleCnt="0"/>
      <dgm:spPr/>
    </dgm:pt>
    <dgm:pt modelId="{2420F77C-C81A-664C-9A29-BD1A33BEE773}" type="pres">
      <dgm:prSet presAssocID="{66D14B25-DD72-A141-BB69-743177C4AEBD}" presName="child1group" presStyleCnt="0"/>
      <dgm:spPr/>
    </dgm:pt>
    <dgm:pt modelId="{9B820C6C-447D-FB49-B446-FECE408346DA}" type="pres">
      <dgm:prSet presAssocID="{66D14B25-DD72-A141-BB69-743177C4AEBD}" presName="child1" presStyleLbl="bgAcc1" presStyleIdx="0" presStyleCnt="4"/>
      <dgm:spPr/>
    </dgm:pt>
    <dgm:pt modelId="{400AEA39-875C-0B48-AC1D-37E5379E5E96}" type="pres">
      <dgm:prSet presAssocID="{66D14B25-DD72-A141-BB69-743177C4AEBD}" presName="child1Text" presStyleLbl="bgAcc1" presStyleIdx="0" presStyleCnt="4">
        <dgm:presLayoutVars>
          <dgm:bulletEnabled val="1"/>
        </dgm:presLayoutVars>
      </dgm:prSet>
      <dgm:spPr/>
    </dgm:pt>
    <dgm:pt modelId="{B1326223-21ED-8445-829F-20A58B84A9A5}" type="pres">
      <dgm:prSet presAssocID="{66D14B25-DD72-A141-BB69-743177C4AEBD}" presName="child2group" presStyleCnt="0"/>
      <dgm:spPr/>
    </dgm:pt>
    <dgm:pt modelId="{27B71EA1-2983-E943-B3DB-2C106B2FEB04}" type="pres">
      <dgm:prSet presAssocID="{66D14B25-DD72-A141-BB69-743177C4AEBD}" presName="child2" presStyleLbl="bgAcc1" presStyleIdx="1" presStyleCnt="4"/>
      <dgm:spPr/>
    </dgm:pt>
    <dgm:pt modelId="{05F85707-2463-0548-89FE-073E21B4E3DB}" type="pres">
      <dgm:prSet presAssocID="{66D14B25-DD72-A141-BB69-743177C4AEBD}" presName="child2Text" presStyleLbl="bgAcc1" presStyleIdx="1" presStyleCnt="4">
        <dgm:presLayoutVars>
          <dgm:bulletEnabled val="1"/>
        </dgm:presLayoutVars>
      </dgm:prSet>
      <dgm:spPr/>
    </dgm:pt>
    <dgm:pt modelId="{D9CA6063-0B31-564C-8EBD-80725912C7FB}" type="pres">
      <dgm:prSet presAssocID="{66D14B25-DD72-A141-BB69-743177C4AEBD}" presName="child3group" presStyleCnt="0"/>
      <dgm:spPr/>
    </dgm:pt>
    <dgm:pt modelId="{BD453C75-8861-AB4C-9084-37C93598311D}" type="pres">
      <dgm:prSet presAssocID="{66D14B25-DD72-A141-BB69-743177C4AEBD}" presName="child3" presStyleLbl="bgAcc1" presStyleIdx="2" presStyleCnt="4"/>
      <dgm:spPr/>
    </dgm:pt>
    <dgm:pt modelId="{842104DD-15BF-4545-9D6F-6423C837AC96}" type="pres">
      <dgm:prSet presAssocID="{66D14B25-DD72-A141-BB69-743177C4AEBD}" presName="child3Text" presStyleLbl="bgAcc1" presStyleIdx="2" presStyleCnt="4">
        <dgm:presLayoutVars>
          <dgm:bulletEnabled val="1"/>
        </dgm:presLayoutVars>
      </dgm:prSet>
      <dgm:spPr/>
    </dgm:pt>
    <dgm:pt modelId="{3C4DDA3D-D324-104D-840E-63610E296212}" type="pres">
      <dgm:prSet presAssocID="{66D14B25-DD72-A141-BB69-743177C4AEBD}" presName="child4group" presStyleCnt="0"/>
      <dgm:spPr/>
    </dgm:pt>
    <dgm:pt modelId="{6C9B9952-DCFD-B646-8249-DAF8924E9EAA}" type="pres">
      <dgm:prSet presAssocID="{66D14B25-DD72-A141-BB69-743177C4AEBD}" presName="child4" presStyleLbl="bgAcc1" presStyleIdx="3" presStyleCnt="4"/>
      <dgm:spPr/>
    </dgm:pt>
    <dgm:pt modelId="{5E183927-CD5F-4A4F-9E41-E600308B39CA}" type="pres">
      <dgm:prSet presAssocID="{66D14B25-DD72-A141-BB69-743177C4AEBD}" presName="child4Text" presStyleLbl="bgAcc1" presStyleIdx="3" presStyleCnt="4">
        <dgm:presLayoutVars>
          <dgm:bulletEnabled val="1"/>
        </dgm:presLayoutVars>
      </dgm:prSet>
      <dgm:spPr/>
    </dgm:pt>
    <dgm:pt modelId="{D71A2B2F-63E3-3C43-807B-033A8B26669A}" type="pres">
      <dgm:prSet presAssocID="{66D14B25-DD72-A141-BB69-743177C4AEBD}" presName="childPlaceholder" presStyleCnt="0"/>
      <dgm:spPr/>
    </dgm:pt>
    <dgm:pt modelId="{7FA675C5-5BAF-8A41-9F34-6149649D56F8}" type="pres">
      <dgm:prSet presAssocID="{66D14B25-DD72-A141-BB69-743177C4AEBD}" presName="circle" presStyleCnt="0"/>
      <dgm:spPr/>
    </dgm:pt>
    <dgm:pt modelId="{1CE00EEC-F48A-4A48-B02D-02885FBC9B9C}" type="pres">
      <dgm:prSet presAssocID="{66D14B25-DD72-A141-BB69-743177C4AEBD}" presName="quadrant1" presStyleLbl="node1" presStyleIdx="0" presStyleCnt="4">
        <dgm:presLayoutVars>
          <dgm:chMax val="1"/>
          <dgm:bulletEnabled val="1"/>
        </dgm:presLayoutVars>
      </dgm:prSet>
      <dgm:spPr/>
    </dgm:pt>
    <dgm:pt modelId="{3EAAE0AC-F994-E34C-82AC-0E6CA701C59B}" type="pres">
      <dgm:prSet presAssocID="{66D14B25-DD72-A141-BB69-743177C4AEBD}" presName="quadrant2" presStyleLbl="node1" presStyleIdx="1" presStyleCnt="4">
        <dgm:presLayoutVars>
          <dgm:chMax val="1"/>
          <dgm:bulletEnabled val="1"/>
        </dgm:presLayoutVars>
      </dgm:prSet>
      <dgm:spPr/>
    </dgm:pt>
    <dgm:pt modelId="{AAD9CC45-F938-F344-AF9C-0FED7F5A3472}" type="pres">
      <dgm:prSet presAssocID="{66D14B25-DD72-A141-BB69-743177C4AEBD}" presName="quadrant3" presStyleLbl="node1" presStyleIdx="2" presStyleCnt="4">
        <dgm:presLayoutVars>
          <dgm:chMax val="1"/>
          <dgm:bulletEnabled val="1"/>
        </dgm:presLayoutVars>
      </dgm:prSet>
      <dgm:spPr/>
    </dgm:pt>
    <dgm:pt modelId="{8054355A-836D-CD45-ADC9-4E39A4C8C1D5}" type="pres">
      <dgm:prSet presAssocID="{66D14B25-DD72-A141-BB69-743177C4AEBD}" presName="quadrant4" presStyleLbl="node1" presStyleIdx="3" presStyleCnt="4">
        <dgm:presLayoutVars>
          <dgm:chMax val="1"/>
          <dgm:bulletEnabled val="1"/>
        </dgm:presLayoutVars>
      </dgm:prSet>
      <dgm:spPr/>
    </dgm:pt>
    <dgm:pt modelId="{106EC9EF-6B59-D443-957A-BA50988C0BCF}" type="pres">
      <dgm:prSet presAssocID="{66D14B25-DD72-A141-BB69-743177C4AEBD}" presName="quadrantPlaceholder" presStyleCnt="0"/>
      <dgm:spPr/>
    </dgm:pt>
    <dgm:pt modelId="{4FD781DC-7C57-764E-B24E-FB72CCAC861D}" type="pres">
      <dgm:prSet presAssocID="{66D14B25-DD72-A141-BB69-743177C4AEBD}" presName="center1" presStyleLbl="fgShp" presStyleIdx="0" presStyleCnt="2"/>
      <dgm:spPr/>
    </dgm:pt>
    <dgm:pt modelId="{C62D5C7E-A5B9-2D4C-A0B2-0C154DB8204B}" type="pres">
      <dgm:prSet presAssocID="{66D14B25-DD72-A141-BB69-743177C4AEBD}" presName="center2" presStyleLbl="fgShp" presStyleIdx="1" presStyleCnt="2"/>
      <dgm:spPr/>
    </dgm:pt>
  </dgm:ptLst>
  <dgm:cxnLst>
    <dgm:cxn modelId="{D49C9501-7499-0B42-932E-CA5E5CA3CD64}" type="presOf" srcId="{99E24872-79C3-CD4B-8219-AD6FAE681979}" destId="{5E183927-CD5F-4A4F-9E41-E600308B39CA}" srcOrd="1" destOrd="0" presId="urn:microsoft.com/office/officeart/2005/8/layout/cycle4"/>
    <dgm:cxn modelId="{7674E106-40F2-4E42-88F0-4872811F0801}" type="presOf" srcId="{5CC154C5-C3F5-EA41-9411-03353D641678}" destId="{842104DD-15BF-4545-9D6F-6423C837AC96}" srcOrd="1" destOrd="0" presId="urn:microsoft.com/office/officeart/2005/8/layout/cycle4"/>
    <dgm:cxn modelId="{18B68C0F-4DD1-6145-9F5C-E635335FC6E7}" type="presOf" srcId="{1C195DC5-7A25-BD47-AACD-A8F0E6E00BAD}" destId="{9B820C6C-447D-FB49-B446-FECE408346DA}" srcOrd="0" destOrd="0" presId="urn:microsoft.com/office/officeart/2005/8/layout/cycle4"/>
    <dgm:cxn modelId="{C36CE218-41FF-C94E-82C2-98A302181FE4}" type="presOf" srcId="{F126EFA5-F18B-9440-8CAF-65BC8363539B}" destId="{1CE00EEC-F48A-4A48-B02D-02885FBC9B9C}" srcOrd="0" destOrd="0" presId="urn:microsoft.com/office/officeart/2005/8/layout/cycle4"/>
    <dgm:cxn modelId="{CAE4C637-AA57-2248-9BCA-ABA93F3C3549}" srcId="{F126EFA5-F18B-9440-8CAF-65BC8363539B}" destId="{1C195DC5-7A25-BD47-AACD-A8F0E6E00BAD}" srcOrd="0" destOrd="0" parTransId="{4963C38D-CB46-9B41-8D3E-F1DD6E78B08A}" sibTransId="{F47A8CC2-F351-8144-8729-E4205ED52762}"/>
    <dgm:cxn modelId="{EFCCEC38-1C12-6C4F-8408-B4A0A887AF24}" srcId="{2E672BC1-87A5-1C46-B596-D5DA2D07A4DC}" destId="{5CC154C5-C3F5-EA41-9411-03353D641678}" srcOrd="0" destOrd="0" parTransId="{6B93204C-9566-5B40-A255-909542309ADC}" sibTransId="{5A94776B-7BFF-FE4C-8AE0-BAE6242872DF}"/>
    <dgm:cxn modelId="{A9A5383A-78D2-B243-9D02-8124E6121F4C}" srcId="{66D14B25-DD72-A141-BB69-743177C4AEBD}" destId="{CABE29E3-806C-674F-BB59-FACDE02493F4}" srcOrd="3" destOrd="0" parTransId="{57FBE032-D3B4-B34C-8052-33FB7F1DAB96}" sibTransId="{E914CA49-2BD9-D34B-8858-74108496FD14}"/>
    <dgm:cxn modelId="{38602F56-35F9-2F48-B4DF-648D49116DB2}" srcId="{CF5C2DDA-D07B-3046-A44C-DA8E5B581D2A}" destId="{9BB3F1E4-8EBD-1144-91DF-766B88E1C802}" srcOrd="0" destOrd="0" parTransId="{A4313367-E8F4-3E49-8E7F-071E55A56106}" sibTransId="{9934423D-AAEF-084D-A93D-1D4AB12DF75E}"/>
    <dgm:cxn modelId="{112AF85B-6B0F-8B40-8755-EA051CDA0C7B}" srcId="{66D14B25-DD72-A141-BB69-743177C4AEBD}" destId="{2E672BC1-87A5-1C46-B596-D5DA2D07A4DC}" srcOrd="2" destOrd="0" parTransId="{98596C3C-1A1D-834C-A24D-5E62B5E3EF0A}" sibTransId="{76DCAEAF-A7DE-5346-B19E-F81E3D4B39A3}"/>
    <dgm:cxn modelId="{081A0B5D-AE08-374A-B839-DAFC4B065DA3}" type="presOf" srcId="{9BB3F1E4-8EBD-1144-91DF-766B88E1C802}" destId="{27B71EA1-2983-E943-B3DB-2C106B2FEB04}" srcOrd="0" destOrd="0" presId="urn:microsoft.com/office/officeart/2005/8/layout/cycle4"/>
    <dgm:cxn modelId="{8DA10071-7351-4C48-952B-BD33CEFC054B}" type="presOf" srcId="{99E24872-79C3-CD4B-8219-AD6FAE681979}" destId="{6C9B9952-DCFD-B646-8249-DAF8924E9EAA}" srcOrd="0" destOrd="0" presId="urn:microsoft.com/office/officeart/2005/8/layout/cycle4"/>
    <dgm:cxn modelId="{36D2CD71-A9CC-EC46-A8F2-96153683B4A6}" type="presOf" srcId="{2E672BC1-87A5-1C46-B596-D5DA2D07A4DC}" destId="{AAD9CC45-F938-F344-AF9C-0FED7F5A3472}" srcOrd="0" destOrd="0" presId="urn:microsoft.com/office/officeart/2005/8/layout/cycle4"/>
    <dgm:cxn modelId="{98F8F17A-B55B-6248-8E7F-E58138F6D301}" srcId="{66D14B25-DD72-A141-BB69-743177C4AEBD}" destId="{CF5C2DDA-D07B-3046-A44C-DA8E5B581D2A}" srcOrd="1" destOrd="0" parTransId="{CC0DA524-44A5-0B48-AF7E-697FE9EE403C}" sibTransId="{395B935F-4B8E-514D-AC86-C45FCA009F8B}"/>
    <dgm:cxn modelId="{D39E717B-D309-6545-AB6D-175069CE082B}" type="presOf" srcId="{9BB3F1E4-8EBD-1144-91DF-766B88E1C802}" destId="{05F85707-2463-0548-89FE-073E21B4E3DB}" srcOrd="1" destOrd="0" presId="urn:microsoft.com/office/officeart/2005/8/layout/cycle4"/>
    <dgm:cxn modelId="{93417A7C-F5FC-824F-AFB2-3A3C7561B3D2}" type="presOf" srcId="{5CC154C5-C3F5-EA41-9411-03353D641678}" destId="{BD453C75-8861-AB4C-9084-37C93598311D}" srcOrd="0" destOrd="0" presId="urn:microsoft.com/office/officeart/2005/8/layout/cycle4"/>
    <dgm:cxn modelId="{33312592-2D2C-D146-B594-8FDB56900B51}" type="presOf" srcId="{66D14B25-DD72-A141-BB69-743177C4AEBD}" destId="{7B780C0F-F917-2D4D-81B4-8D5B203B1336}" srcOrd="0" destOrd="0" presId="urn:microsoft.com/office/officeart/2005/8/layout/cycle4"/>
    <dgm:cxn modelId="{4EC2179A-0D53-974E-B6ED-9D4184927432}" srcId="{66D14B25-DD72-A141-BB69-743177C4AEBD}" destId="{F126EFA5-F18B-9440-8CAF-65BC8363539B}" srcOrd="0" destOrd="0" parTransId="{4E1A0802-6A2B-0B4D-9FC3-D5CEAAE5233E}" sibTransId="{9D4707F9-B9E7-D74D-B478-2095F93031C7}"/>
    <dgm:cxn modelId="{5F8192C6-3F89-2240-BA28-F53D68EA296C}" type="presOf" srcId="{CABE29E3-806C-674F-BB59-FACDE02493F4}" destId="{8054355A-836D-CD45-ADC9-4E39A4C8C1D5}" srcOrd="0" destOrd="0" presId="urn:microsoft.com/office/officeart/2005/8/layout/cycle4"/>
    <dgm:cxn modelId="{316C48E9-A49B-AC47-9470-33BB1B19D1AE}" type="presOf" srcId="{1C195DC5-7A25-BD47-AACD-A8F0E6E00BAD}" destId="{400AEA39-875C-0B48-AC1D-37E5379E5E96}" srcOrd="1" destOrd="0" presId="urn:microsoft.com/office/officeart/2005/8/layout/cycle4"/>
    <dgm:cxn modelId="{F72EBAED-3C98-104C-8360-6B7138245119}" type="presOf" srcId="{CF5C2DDA-D07B-3046-A44C-DA8E5B581D2A}" destId="{3EAAE0AC-F994-E34C-82AC-0E6CA701C59B}" srcOrd="0" destOrd="0" presId="urn:microsoft.com/office/officeart/2005/8/layout/cycle4"/>
    <dgm:cxn modelId="{22F129FE-A23B-DA4B-BF8D-B13AB6E97213}" srcId="{CABE29E3-806C-674F-BB59-FACDE02493F4}" destId="{99E24872-79C3-CD4B-8219-AD6FAE681979}" srcOrd="0" destOrd="0" parTransId="{5E96253C-CBD1-CE40-809F-B7198675CF78}" sibTransId="{6FE9F69E-D341-0745-8855-D703F2EF3283}"/>
    <dgm:cxn modelId="{886314EC-95EB-D944-A4CA-B0A062EFF1B5}" type="presParOf" srcId="{7B780C0F-F917-2D4D-81B4-8D5B203B1336}" destId="{EE701B1D-87E0-194A-9249-9E6974C289D7}" srcOrd="0" destOrd="0" presId="urn:microsoft.com/office/officeart/2005/8/layout/cycle4"/>
    <dgm:cxn modelId="{8728B38E-5105-6C47-990E-C768E640C40A}" type="presParOf" srcId="{EE701B1D-87E0-194A-9249-9E6974C289D7}" destId="{2420F77C-C81A-664C-9A29-BD1A33BEE773}" srcOrd="0" destOrd="0" presId="urn:microsoft.com/office/officeart/2005/8/layout/cycle4"/>
    <dgm:cxn modelId="{F1E0E668-4173-284D-A4B7-24E0486E4B3D}" type="presParOf" srcId="{2420F77C-C81A-664C-9A29-BD1A33BEE773}" destId="{9B820C6C-447D-FB49-B446-FECE408346DA}" srcOrd="0" destOrd="0" presId="urn:microsoft.com/office/officeart/2005/8/layout/cycle4"/>
    <dgm:cxn modelId="{A273ACEA-308F-A649-B921-F2DB609BD412}" type="presParOf" srcId="{2420F77C-C81A-664C-9A29-BD1A33BEE773}" destId="{400AEA39-875C-0B48-AC1D-37E5379E5E96}" srcOrd="1" destOrd="0" presId="urn:microsoft.com/office/officeart/2005/8/layout/cycle4"/>
    <dgm:cxn modelId="{AB7B5225-2E8D-CC4F-91D0-C868D967EE81}" type="presParOf" srcId="{EE701B1D-87E0-194A-9249-9E6974C289D7}" destId="{B1326223-21ED-8445-829F-20A58B84A9A5}" srcOrd="1" destOrd="0" presId="urn:microsoft.com/office/officeart/2005/8/layout/cycle4"/>
    <dgm:cxn modelId="{66E1ED23-A0E1-8846-A9F8-BB3A159D0A2A}" type="presParOf" srcId="{B1326223-21ED-8445-829F-20A58B84A9A5}" destId="{27B71EA1-2983-E943-B3DB-2C106B2FEB04}" srcOrd="0" destOrd="0" presId="urn:microsoft.com/office/officeart/2005/8/layout/cycle4"/>
    <dgm:cxn modelId="{906C9DA1-FDA4-1B47-A78F-5E2412F2297D}" type="presParOf" srcId="{B1326223-21ED-8445-829F-20A58B84A9A5}" destId="{05F85707-2463-0548-89FE-073E21B4E3DB}" srcOrd="1" destOrd="0" presId="urn:microsoft.com/office/officeart/2005/8/layout/cycle4"/>
    <dgm:cxn modelId="{F11E2F2D-3959-1741-951B-76DBF4115211}" type="presParOf" srcId="{EE701B1D-87E0-194A-9249-9E6974C289D7}" destId="{D9CA6063-0B31-564C-8EBD-80725912C7FB}" srcOrd="2" destOrd="0" presId="urn:microsoft.com/office/officeart/2005/8/layout/cycle4"/>
    <dgm:cxn modelId="{3C7BB531-D948-614E-A21D-1B7EFE86E699}" type="presParOf" srcId="{D9CA6063-0B31-564C-8EBD-80725912C7FB}" destId="{BD453C75-8861-AB4C-9084-37C93598311D}" srcOrd="0" destOrd="0" presId="urn:microsoft.com/office/officeart/2005/8/layout/cycle4"/>
    <dgm:cxn modelId="{D80F8D1F-915F-E942-BB82-FC6FE6304235}" type="presParOf" srcId="{D9CA6063-0B31-564C-8EBD-80725912C7FB}" destId="{842104DD-15BF-4545-9D6F-6423C837AC96}" srcOrd="1" destOrd="0" presId="urn:microsoft.com/office/officeart/2005/8/layout/cycle4"/>
    <dgm:cxn modelId="{F54C91E7-DD89-414B-8480-B1F85320E26D}" type="presParOf" srcId="{EE701B1D-87E0-194A-9249-9E6974C289D7}" destId="{3C4DDA3D-D324-104D-840E-63610E296212}" srcOrd="3" destOrd="0" presId="urn:microsoft.com/office/officeart/2005/8/layout/cycle4"/>
    <dgm:cxn modelId="{15AA34EF-978A-2F41-A8A4-7200CCD525E9}" type="presParOf" srcId="{3C4DDA3D-D324-104D-840E-63610E296212}" destId="{6C9B9952-DCFD-B646-8249-DAF8924E9EAA}" srcOrd="0" destOrd="0" presId="urn:microsoft.com/office/officeart/2005/8/layout/cycle4"/>
    <dgm:cxn modelId="{07573D86-5B3A-7348-9C59-A1A304D30F86}" type="presParOf" srcId="{3C4DDA3D-D324-104D-840E-63610E296212}" destId="{5E183927-CD5F-4A4F-9E41-E600308B39CA}" srcOrd="1" destOrd="0" presId="urn:microsoft.com/office/officeart/2005/8/layout/cycle4"/>
    <dgm:cxn modelId="{AD2A227A-8A0C-D545-B614-C794E5CD81B8}" type="presParOf" srcId="{EE701B1D-87E0-194A-9249-9E6974C289D7}" destId="{D71A2B2F-63E3-3C43-807B-033A8B26669A}" srcOrd="4" destOrd="0" presId="urn:microsoft.com/office/officeart/2005/8/layout/cycle4"/>
    <dgm:cxn modelId="{CFEF7391-E3A0-0F4C-BB10-B54A165D3621}" type="presParOf" srcId="{7B780C0F-F917-2D4D-81B4-8D5B203B1336}" destId="{7FA675C5-5BAF-8A41-9F34-6149649D56F8}" srcOrd="1" destOrd="0" presId="urn:microsoft.com/office/officeart/2005/8/layout/cycle4"/>
    <dgm:cxn modelId="{FAB33094-4045-CE4A-8F59-098F9F7B3AE6}" type="presParOf" srcId="{7FA675C5-5BAF-8A41-9F34-6149649D56F8}" destId="{1CE00EEC-F48A-4A48-B02D-02885FBC9B9C}" srcOrd="0" destOrd="0" presId="urn:microsoft.com/office/officeart/2005/8/layout/cycle4"/>
    <dgm:cxn modelId="{AC3943B4-25FE-D041-8B63-D2D953C92F5D}" type="presParOf" srcId="{7FA675C5-5BAF-8A41-9F34-6149649D56F8}" destId="{3EAAE0AC-F994-E34C-82AC-0E6CA701C59B}" srcOrd="1" destOrd="0" presId="urn:microsoft.com/office/officeart/2005/8/layout/cycle4"/>
    <dgm:cxn modelId="{A8534465-4F66-0142-B530-8136D1F86D5B}" type="presParOf" srcId="{7FA675C5-5BAF-8A41-9F34-6149649D56F8}" destId="{AAD9CC45-F938-F344-AF9C-0FED7F5A3472}" srcOrd="2" destOrd="0" presId="urn:microsoft.com/office/officeart/2005/8/layout/cycle4"/>
    <dgm:cxn modelId="{C79DB802-BB4A-554F-84AE-7DF85A31DFD9}" type="presParOf" srcId="{7FA675C5-5BAF-8A41-9F34-6149649D56F8}" destId="{8054355A-836D-CD45-ADC9-4E39A4C8C1D5}" srcOrd="3" destOrd="0" presId="urn:microsoft.com/office/officeart/2005/8/layout/cycle4"/>
    <dgm:cxn modelId="{A5C281C5-E207-0D4D-96EC-91FFB8B74AC2}" type="presParOf" srcId="{7FA675C5-5BAF-8A41-9F34-6149649D56F8}" destId="{106EC9EF-6B59-D443-957A-BA50988C0BCF}" srcOrd="4" destOrd="0" presId="urn:microsoft.com/office/officeart/2005/8/layout/cycle4"/>
    <dgm:cxn modelId="{E0928704-EB2A-7D40-9428-CAE61720EB84}" type="presParOf" srcId="{7B780C0F-F917-2D4D-81B4-8D5B203B1336}" destId="{4FD781DC-7C57-764E-B24E-FB72CCAC861D}" srcOrd="2" destOrd="0" presId="urn:microsoft.com/office/officeart/2005/8/layout/cycle4"/>
    <dgm:cxn modelId="{12F6BB15-C82F-C34E-86C1-8F91FA9FDE7A}" type="presParOf" srcId="{7B780C0F-F917-2D4D-81B4-8D5B203B1336}" destId="{C62D5C7E-A5B9-2D4C-A0B2-0C154DB8204B}"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12629-72E4-4CBD-88E7-2D3795A96E3A}">
      <dsp:nvSpPr>
        <dsp:cNvPr id="0" name=""/>
        <dsp:cNvSpPr/>
      </dsp:nvSpPr>
      <dsp:spPr>
        <a:xfrm rot="5400000">
          <a:off x="172527" y="1421278"/>
          <a:ext cx="649440" cy="73936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C4EE53-EECA-4216-B867-54C60DE34765}">
      <dsp:nvSpPr>
        <dsp:cNvPr id="0" name=""/>
        <dsp:cNvSpPr/>
      </dsp:nvSpPr>
      <dsp:spPr>
        <a:xfrm>
          <a:off x="465" y="701361"/>
          <a:ext cx="1093275" cy="76525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Norme</a:t>
          </a:r>
          <a:endParaRPr lang="en-US" sz="1800" kern="1200" dirty="0"/>
        </a:p>
      </dsp:txBody>
      <dsp:txXfrm>
        <a:off x="37828" y="738724"/>
        <a:ext cx="1018549" cy="690531"/>
      </dsp:txXfrm>
    </dsp:sp>
    <dsp:sp modelId="{CA2074D7-F7C2-4AB2-8BF2-0F389223BDE6}">
      <dsp:nvSpPr>
        <dsp:cNvPr id="0" name=""/>
        <dsp:cNvSpPr/>
      </dsp:nvSpPr>
      <dsp:spPr>
        <a:xfrm>
          <a:off x="1093740" y="774345"/>
          <a:ext cx="795144" cy="618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r>
            <a:rPr lang="de-DE" sz="700" kern="1200" dirty="0" err="1"/>
            <a:t>Requisiti</a:t>
          </a:r>
          <a:r>
            <a:rPr lang="de-DE" sz="700" kern="1200" dirty="0"/>
            <a:t> </a:t>
          </a:r>
          <a:r>
            <a:rPr lang="de-DE" sz="700" kern="1200" dirty="0" err="1"/>
            <a:t>legali</a:t>
          </a:r>
          <a:endParaRPr lang="en-US" sz="700" kern="1200" dirty="0"/>
        </a:p>
      </dsp:txBody>
      <dsp:txXfrm>
        <a:off x="1093740" y="774345"/>
        <a:ext cx="795144" cy="618514"/>
      </dsp:txXfrm>
    </dsp:sp>
    <dsp:sp modelId="{FA91E657-1164-45A8-8728-3A11578C4218}">
      <dsp:nvSpPr>
        <dsp:cNvPr id="0" name=""/>
        <dsp:cNvSpPr/>
      </dsp:nvSpPr>
      <dsp:spPr>
        <a:xfrm rot="5400000">
          <a:off x="1078969" y="2280915"/>
          <a:ext cx="649440" cy="73936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183435-85C1-41F3-A851-E2D84F81B520}">
      <dsp:nvSpPr>
        <dsp:cNvPr id="0" name=""/>
        <dsp:cNvSpPr/>
      </dsp:nvSpPr>
      <dsp:spPr>
        <a:xfrm>
          <a:off x="906906" y="1560997"/>
          <a:ext cx="1093275" cy="76525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err="1"/>
            <a:t>Ispezione</a:t>
          </a:r>
          <a:endParaRPr lang="en-US" sz="1800" kern="1200" dirty="0"/>
        </a:p>
      </dsp:txBody>
      <dsp:txXfrm>
        <a:off x="944269" y="1598360"/>
        <a:ext cx="1018549" cy="690531"/>
      </dsp:txXfrm>
    </dsp:sp>
    <dsp:sp modelId="{772CF4C8-5D9B-46A0-9685-4CACA1E6F040}">
      <dsp:nvSpPr>
        <dsp:cNvPr id="0" name=""/>
        <dsp:cNvSpPr/>
      </dsp:nvSpPr>
      <dsp:spPr>
        <a:xfrm>
          <a:off x="2000181" y="1633982"/>
          <a:ext cx="795144" cy="618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r>
            <a:rPr lang="de-DE" sz="700" kern="1200" dirty="0"/>
            <a:t>solo </a:t>
          </a:r>
          <a:r>
            <a:rPr lang="de-DE" sz="700" kern="1200" dirty="0" err="1"/>
            <a:t>dei</a:t>
          </a:r>
          <a:r>
            <a:rPr lang="de-DE" sz="700" kern="1200" dirty="0"/>
            <a:t> </a:t>
          </a:r>
          <a:r>
            <a:rPr lang="de-DE" sz="700" kern="1200" dirty="0" err="1"/>
            <a:t>processi</a:t>
          </a:r>
          <a:r>
            <a:rPr lang="de-DE" sz="700" kern="1200" dirty="0"/>
            <a:t>, </a:t>
          </a:r>
          <a:r>
            <a:rPr lang="de-DE" sz="700" kern="1200" dirty="0" err="1"/>
            <a:t>rispetto</a:t>
          </a:r>
          <a:r>
            <a:rPr lang="de-DE" sz="700" kern="1200" dirty="0"/>
            <a:t> delle norme </a:t>
          </a:r>
          <a:r>
            <a:rPr lang="de-DE" sz="700" kern="1200" dirty="0" err="1"/>
            <a:t>essenzialmente</a:t>
          </a:r>
          <a:r>
            <a:rPr lang="de-DE" sz="700" kern="1200" dirty="0"/>
            <a:t> </a:t>
          </a:r>
          <a:r>
            <a:rPr lang="de-DE" sz="700" kern="1200" dirty="0" err="1"/>
            <a:t>tramite</a:t>
          </a:r>
          <a:r>
            <a:rPr lang="de-DE" sz="700" kern="1200" dirty="0"/>
            <a:t> </a:t>
          </a:r>
          <a:r>
            <a:rPr lang="de-DE" sz="700" kern="1200" dirty="0" err="1"/>
            <a:t>sanzioni</a:t>
          </a:r>
          <a:endParaRPr lang="en-US" sz="700" kern="1200" dirty="0"/>
        </a:p>
      </dsp:txBody>
      <dsp:txXfrm>
        <a:off x="2000181" y="1633982"/>
        <a:ext cx="795144" cy="618514"/>
      </dsp:txXfrm>
    </dsp:sp>
    <dsp:sp modelId="{5F64D0CA-D08A-4E0A-AF3C-421882313A3F}">
      <dsp:nvSpPr>
        <dsp:cNvPr id="0" name=""/>
        <dsp:cNvSpPr/>
      </dsp:nvSpPr>
      <dsp:spPr>
        <a:xfrm>
          <a:off x="1813348" y="2420633"/>
          <a:ext cx="1093275" cy="76525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err="1"/>
            <a:t>Risultati</a:t>
          </a:r>
          <a:endParaRPr lang="en-US" sz="1800" kern="1200" dirty="0"/>
        </a:p>
      </dsp:txBody>
      <dsp:txXfrm>
        <a:off x="1850711" y="2457996"/>
        <a:ext cx="1018549" cy="690531"/>
      </dsp:txXfrm>
    </dsp:sp>
    <dsp:sp modelId="{059B591E-9EB1-4E49-BBC6-FF92E997D064}">
      <dsp:nvSpPr>
        <dsp:cNvPr id="0" name=""/>
        <dsp:cNvSpPr/>
      </dsp:nvSpPr>
      <dsp:spPr>
        <a:xfrm>
          <a:off x="2906623" y="2493618"/>
          <a:ext cx="795144" cy="618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r>
            <a:rPr lang="de-DE" sz="1000" kern="1200" dirty="0" err="1"/>
            <a:t>Conformità</a:t>
          </a:r>
          <a:endParaRPr lang="en-US" sz="1000" kern="1200" dirty="0"/>
        </a:p>
      </dsp:txBody>
      <dsp:txXfrm>
        <a:off x="2906623" y="2493618"/>
        <a:ext cx="795144" cy="6185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A2825-9038-D947-B013-76B77ED96E71}">
      <dsp:nvSpPr>
        <dsp:cNvPr id="0" name=""/>
        <dsp:cNvSpPr/>
      </dsp:nvSpPr>
      <dsp:spPr>
        <a:xfrm>
          <a:off x="3513908" y="643"/>
          <a:ext cx="5270863" cy="250828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ctr" defTabSz="1155700">
            <a:lnSpc>
              <a:spcPct val="90000"/>
            </a:lnSpc>
            <a:spcBef>
              <a:spcPct val="0"/>
            </a:spcBef>
            <a:spcAft>
              <a:spcPct val="15000"/>
            </a:spcAft>
            <a:buChar char="•"/>
          </a:pPr>
          <a:endParaRPr lang="it-IT" sz="2600" kern="1200" dirty="0"/>
        </a:p>
        <a:p>
          <a:pPr marL="228600" lvl="1" indent="-228600" algn="ctr" defTabSz="1155700">
            <a:lnSpc>
              <a:spcPct val="90000"/>
            </a:lnSpc>
            <a:spcBef>
              <a:spcPct val="0"/>
            </a:spcBef>
            <a:spcAft>
              <a:spcPct val="15000"/>
            </a:spcAft>
            <a:buChar char="•"/>
          </a:pPr>
          <a:r>
            <a:rPr lang="it-IT" sz="2600" b="1" kern="1200" dirty="0"/>
            <a:t>indicatore che rimane lo stesso per un periodo di tempo medio/lungo</a:t>
          </a:r>
          <a:endParaRPr lang="it-IT" sz="2600" kern="1200" dirty="0"/>
        </a:p>
      </dsp:txBody>
      <dsp:txXfrm>
        <a:off x="3513908" y="314179"/>
        <a:ext cx="4330256" cy="1881213"/>
      </dsp:txXfrm>
    </dsp:sp>
    <dsp:sp modelId="{1B9FE7C5-AA0F-4D44-B9CE-5776E3752B09}">
      <dsp:nvSpPr>
        <dsp:cNvPr id="0" name=""/>
        <dsp:cNvSpPr/>
      </dsp:nvSpPr>
      <dsp:spPr>
        <a:xfrm>
          <a:off x="0" y="643"/>
          <a:ext cx="3513908" cy="2508285"/>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marL="0" lvl="0" indent="0" algn="ctr" defTabSz="2355850">
            <a:lnSpc>
              <a:spcPct val="90000"/>
            </a:lnSpc>
            <a:spcBef>
              <a:spcPct val="0"/>
            </a:spcBef>
            <a:spcAft>
              <a:spcPct val="35000"/>
            </a:spcAft>
            <a:buNone/>
          </a:pPr>
          <a:r>
            <a:rPr lang="it-IT" sz="5300" kern="1200" dirty="0"/>
            <a:t>Indicatore statico</a:t>
          </a:r>
        </a:p>
      </dsp:txBody>
      <dsp:txXfrm>
        <a:off x="122444" y="123087"/>
        <a:ext cx="3269020" cy="2263397"/>
      </dsp:txXfrm>
    </dsp:sp>
    <dsp:sp modelId="{0094A5B4-3D79-214B-8EFE-8A267FDF0445}">
      <dsp:nvSpPr>
        <dsp:cNvPr id="0" name=""/>
        <dsp:cNvSpPr/>
      </dsp:nvSpPr>
      <dsp:spPr>
        <a:xfrm>
          <a:off x="3513908" y="2759757"/>
          <a:ext cx="5270863" cy="250828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ctr" defTabSz="1155700">
            <a:lnSpc>
              <a:spcPct val="90000"/>
            </a:lnSpc>
            <a:spcBef>
              <a:spcPct val="0"/>
            </a:spcBef>
            <a:spcAft>
              <a:spcPct val="15000"/>
            </a:spcAft>
            <a:buChar char="•"/>
          </a:pPr>
          <a:r>
            <a:rPr lang="it-IT" sz="2600" b="1" kern="1200"/>
            <a:t>indicatore che cambia con maggiore frequenza, anche ad ogni controllo, e può influenzare il rischio complessivo della struttura</a:t>
          </a:r>
          <a:endParaRPr lang="it-IT" sz="2600" kern="1200"/>
        </a:p>
      </dsp:txBody>
      <dsp:txXfrm>
        <a:off x="3513908" y="3073293"/>
        <a:ext cx="4330256" cy="1881213"/>
      </dsp:txXfrm>
    </dsp:sp>
    <dsp:sp modelId="{F46655EC-E263-7449-B20C-623ADD65153B}">
      <dsp:nvSpPr>
        <dsp:cNvPr id="0" name=""/>
        <dsp:cNvSpPr/>
      </dsp:nvSpPr>
      <dsp:spPr>
        <a:xfrm>
          <a:off x="0" y="2759757"/>
          <a:ext cx="3513908" cy="2508285"/>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marL="0" lvl="0" indent="0" algn="ctr" defTabSz="2355850">
            <a:lnSpc>
              <a:spcPct val="90000"/>
            </a:lnSpc>
            <a:spcBef>
              <a:spcPct val="0"/>
            </a:spcBef>
            <a:spcAft>
              <a:spcPct val="35000"/>
            </a:spcAft>
            <a:buNone/>
          </a:pPr>
          <a:r>
            <a:rPr lang="it-IT" sz="5300" kern="1200"/>
            <a:t>Indicatore dinamico</a:t>
          </a:r>
        </a:p>
      </dsp:txBody>
      <dsp:txXfrm>
        <a:off x="122444" y="2882201"/>
        <a:ext cx="3269020" cy="226339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7DBB8-1BE6-5948-9586-D90A90AA55A9}">
      <dsp:nvSpPr>
        <dsp:cNvPr id="0" name=""/>
        <dsp:cNvSpPr/>
      </dsp:nvSpPr>
      <dsp:spPr>
        <a:xfrm>
          <a:off x="1210763" y="0"/>
          <a:ext cx="5410200" cy="5410200"/>
        </a:xfrm>
        <a:prstGeom prst="triangl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1D86D4-A25A-7941-9C39-FB986931DBF4}">
      <dsp:nvSpPr>
        <dsp:cNvPr id="0" name=""/>
        <dsp:cNvSpPr/>
      </dsp:nvSpPr>
      <dsp:spPr>
        <a:xfrm>
          <a:off x="3915863" y="541548"/>
          <a:ext cx="3516630" cy="96157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a:t>Gruppo 1: Alto rischio</a:t>
          </a:r>
        </a:p>
      </dsp:txBody>
      <dsp:txXfrm>
        <a:off x="3962803" y="588488"/>
        <a:ext cx="3422750" cy="867698"/>
      </dsp:txXfrm>
    </dsp:sp>
    <dsp:sp modelId="{CEEC3A8B-F795-A644-B8E6-CDFA1F058816}">
      <dsp:nvSpPr>
        <dsp:cNvPr id="0" name=""/>
        <dsp:cNvSpPr/>
      </dsp:nvSpPr>
      <dsp:spPr>
        <a:xfrm>
          <a:off x="3915863" y="1623324"/>
          <a:ext cx="3516630" cy="96157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a:t>Gruppo 2: Medio rischio</a:t>
          </a:r>
        </a:p>
      </dsp:txBody>
      <dsp:txXfrm>
        <a:off x="3962803" y="1670264"/>
        <a:ext cx="3422750" cy="867698"/>
      </dsp:txXfrm>
    </dsp:sp>
    <dsp:sp modelId="{253FB27A-4E0B-BE4C-BDF8-DB68EAAFE628}">
      <dsp:nvSpPr>
        <dsp:cNvPr id="0" name=""/>
        <dsp:cNvSpPr/>
      </dsp:nvSpPr>
      <dsp:spPr>
        <a:xfrm>
          <a:off x="3915863" y="2705100"/>
          <a:ext cx="3516630" cy="96157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a:t>Gruppo 3: Basso rischio</a:t>
          </a:r>
        </a:p>
      </dsp:txBody>
      <dsp:txXfrm>
        <a:off x="3962803" y="2752040"/>
        <a:ext cx="3422750" cy="867698"/>
      </dsp:txXfrm>
    </dsp:sp>
    <dsp:sp modelId="{B5D32502-5332-FA40-B09F-D9A8C8433D28}">
      <dsp:nvSpPr>
        <dsp:cNvPr id="0" name=""/>
        <dsp:cNvSpPr/>
      </dsp:nvSpPr>
      <dsp:spPr>
        <a:xfrm>
          <a:off x="3915863" y="3786875"/>
          <a:ext cx="3516630" cy="96157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a:t>Gruppo 4: Rischio molto basso</a:t>
          </a:r>
        </a:p>
      </dsp:txBody>
      <dsp:txXfrm>
        <a:off x="3962803" y="3833815"/>
        <a:ext cx="3422750" cy="86769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8E379-7430-A743-B7E5-CFF945FBF557}">
      <dsp:nvSpPr>
        <dsp:cNvPr id="0" name=""/>
        <dsp:cNvSpPr/>
      </dsp:nvSpPr>
      <dsp:spPr>
        <a:xfrm>
          <a:off x="172349" y="2359151"/>
          <a:ext cx="2643138" cy="1012372"/>
        </a:xfrm>
        <a:prstGeom prst="roundRect">
          <a:avLst>
            <a:gd name="adj" fmla="val 10000"/>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dirty="0"/>
            <a:t>Fattori condizionanti l'assetto dell'impresa</a:t>
          </a:r>
        </a:p>
      </dsp:txBody>
      <dsp:txXfrm>
        <a:off x="202000" y="2388802"/>
        <a:ext cx="2583836" cy="953070"/>
      </dsp:txXfrm>
    </dsp:sp>
    <dsp:sp modelId="{8A7ACD7A-89AD-1841-B7C8-C99FDB303C6D}">
      <dsp:nvSpPr>
        <dsp:cNvPr id="0" name=""/>
        <dsp:cNvSpPr/>
      </dsp:nvSpPr>
      <dsp:spPr>
        <a:xfrm rot="17134858">
          <a:off x="2266076" y="2133851"/>
          <a:ext cx="1502355" cy="15826"/>
        </a:xfrm>
        <a:custGeom>
          <a:avLst/>
          <a:gdLst/>
          <a:ahLst/>
          <a:cxnLst/>
          <a:rect l="0" t="0" r="0" b="0"/>
          <a:pathLst>
            <a:path>
              <a:moveTo>
                <a:pt x="0" y="7913"/>
              </a:moveTo>
              <a:lnTo>
                <a:pt x="1502355" y="791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2979695" y="2104205"/>
        <a:ext cx="75117" cy="75117"/>
      </dsp:txXfrm>
    </dsp:sp>
    <dsp:sp modelId="{D7CE8CEB-2F1A-BD4B-BC73-03007E935F78}">
      <dsp:nvSpPr>
        <dsp:cNvPr id="0" name=""/>
        <dsp:cNvSpPr/>
      </dsp:nvSpPr>
      <dsp:spPr>
        <a:xfrm>
          <a:off x="3219020" y="1012373"/>
          <a:ext cx="2643138" cy="811635"/>
        </a:xfrm>
        <a:prstGeom prst="roundRect">
          <a:avLst>
            <a:gd name="adj" fmla="val 10000"/>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a:t>Esterni</a:t>
          </a:r>
        </a:p>
      </dsp:txBody>
      <dsp:txXfrm>
        <a:off x="3242792" y="1036145"/>
        <a:ext cx="2595594" cy="764091"/>
      </dsp:txXfrm>
    </dsp:sp>
    <dsp:sp modelId="{04212BF1-0678-D74C-AFE6-5BE5EDDF2CA1}">
      <dsp:nvSpPr>
        <dsp:cNvPr id="0" name=""/>
        <dsp:cNvSpPr/>
      </dsp:nvSpPr>
      <dsp:spPr>
        <a:xfrm rot="17350740">
          <a:off x="5449758" y="830199"/>
          <a:ext cx="1228332" cy="15826"/>
        </a:xfrm>
        <a:custGeom>
          <a:avLst/>
          <a:gdLst/>
          <a:ahLst/>
          <a:cxnLst/>
          <a:rect l="0" t="0" r="0" b="0"/>
          <a:pathLst>
            <a:path>
              <a:moveTo>
                <a:pt x="0" y="7913"/>
              </a:moveTo>
              <a:lnTo>
                <a:pt x="1228332" y="7913"/>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6033216" y="807404"/>
        <a:ext cx="61416" cy="61416"/>
      </dsp:txXfrm>
    </dsp:sp>
    <dsp:sp modelId="{ABAC1278-1744-DD46-8C75-90CF6CC9789E}">
      <dsp:nvSpPr>
        <dsp:cNvPr id="0" name=""/>
        <dsp:cNvSpPr/>
      </dsp:nvSpPr>
      <dsp:spPr>
        <a:xfrm>
          <a:off x="6265691" y="5826"/>
          <a:ext cx="2643138" cy="504415"/>
        </a:xfrm>
        <a:prstGeom prst="roundRect">
          <a:avLst>
            <a:gd name="adj" fmla="val 10000"/>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a:t>Legislazione</a:t>
          </a:r>
        </a:p>
      </dsp:txBody>
      <dsp:txXfrm>
        <a:off x="6280465" y="20600"/>
        <a:ext cx="2613590" cy="474867"/>
      </dsp:txXfrm>
    </dsp:sp>
    <dsp:sp modelId="{79FEA751-AFEB-D245-A252-B39227A01BE9}">
      <dsp:nvSpPr>
        <dsp:cNvPr id="0" name=""/>
        <dsp:cNvSpPr/>
      </dsp:nvSpPr>
      <dsp:spPr>
        <a:xfrm rot="18289469">
          <a:off x="5710608" y="1120238"/>
          <a:ext cx="706632" cy="15826"/>
        </a:xfrm>
        <a:custGeom>
          <a:avLst/>
          <a:gdLst/>
          <a:ahLst/>
          <a:cxnLst/>
          <a:rect l="0" t="0" r="0" b="0"/>
          <a:pathLst>
            <a:path>
              <a:moveTo>
                <a:pt x="0" y="7913"/>
              </a:moveTo>
              <a:lnTo>
                <a:pt x="706632" y="7913"/>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6046259" y="1110486"/>
        <a:ext cx="35331" cy="35331"/>
      </dsp:txXfrm>
    </dsp:sp>
    <dsp:sp modelId="{A9F332A5-5846-4143-B193-713A5198F708}">
      <dsp:nvSpPr>
        <dsp:cNvPr id="0" name=""/>
        <dsp:cNvSpPr/>
      </dsp:nvSpPr>
      <dsp:spPr>
        <a:xfrm>
          <a:off x="6265691" y="585904"/>
          <a:ext cx="2643138" cy="504415"/>
        </a:xfrm>
        <a:prstGeom prst="roundRect">
          <a:avLst>
            <a:gd name="adj" fmla="val 10000"/>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a:t>Pressioni del mercato</a:t>
          </a:r>
        </a:p>
      </dsp:txBody>
      <dsp:txXfrm>
        <a:off x="6280465" y="600678"/>
        <a:ext cx="2613590" cy="474867"/>
      </dsp:txXfrm>
    </dsp:sp>
    <dsp:sp modelId="{66441C17-232A-024B-8722-F4D6D4030A2D}">
      <dsp:nvSpPr>
        <dsp:cNvPr id="0" name=""/>
        <dsp:cNvSpPr/>
      </dsp:nvSpPr>
      <dsp:spPr>
        <a:xfrm>
          <a:off x="5862158" y="1410277"/>
          <a:ext cx="403532" cy="15826"/>
        </a:xfrm>
        <a:custGeom>
          <a:avLst/>
          <a:gdLst/>
          <a:ahLst/>
          <a:cxnLst/>
          <a:rect l="0" t="0" r="0" b="0"/>
          <a:pathLst>
            <a:path>
              <a:moveTo>
                <a:pt x="0" y="7913"/>
              </a:moveTo>
              <a:lnTo>
                <a:pt x="403532" y="7913"/>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6053836" y="1408102"/>
        <a:ext cx="20176" cy="20176"/>
      </dsp:txXfrm>
    </dsp:sp>
    <dsp:sp modelId="{6694CE57-FF34-E747-9ACB-FD7E53B8480F}">
      <dsp:nvSpPr>
        <dsp:cNvPr id="0" name=""/>
        <dsp:cNvSpPr/>
      </dsp:nvSpPr>
      <dsp:spPr>
        <a:xfrm>
          <a:off x="6265691" y="1165983"/>
          <a:ext cx="2643138" cy="504415"/>
        </a:xfrm>
        <a:prstGeom prst="roundRect">
          <a:avLst>
            <a:gd name="adj" fmla="val 10000"/>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a:t>Contesto territoriale</a:t>
          </a:r>
        </a:p>
      </dsp:txBody>
      <dsp:txXfrm>
        <a:off x="6280465" y="1180757"/>
        <a:ext cx="2613590" cy="474867"/>
      </dsp:txXfrm>
    </dsp:sp>
    <dsp:sp modelId="{6524BF71-D6A4-0A45-8A92-4EC449E57F90}">
      <dsp:nvSpPr>
        <dsp:cNvPr id="0" name=""/>
        <dsp:cNvSpPr/>
      </dsp:nvSpPr>
      <dsp:spPr>
        <a:xfrm rot="3310531">
          <a:off x="5710608" y="1700316"/>
          <a:ext cx="706632" cy="15826"/>
        </a:xfrm>
        <a:custGeom>
          <a:avLst/>
          <a:gdLst/>
          <a:ahLst/>
          <a:cxnLst/>
          <a:rect l="0" t="0" r="0" b="0"/>
          <a:pathLst>
            <a:path>
              <a:moveTo>
                <a:pt x="0" y="7913"/>
              </a:moveTo>
              <a:lnTo>
                <a:pt x="706632" y="7913"/>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6046259" y="1690564"/>
        <a:ext cx="35331" cy="35331"/>
      </dsp:txXfrm>
    </dsp:sp>
    <dsp:sp modelId="{4CB33277-C408-524D-AC75-2DE22A5101A1}">
      <dsp:nvSpPr>
        <dsp:cNvPr id="0" name=""/>
        <dsp:cNvSpPr/>
      </dsp:nvSpPr>
      <dsp:spPr>
        <a:xfrm>
          <a:off x="6265691" y="1746061"/>
          <a:ext cx="2643138" cy="504415"/>
        </a:xfrm>
        <a:prstGeom prst="roundRect">
          <a:avLst>
            <a:gd name="adj" fmla="val 10000"/>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a:t>Tecnologia disponibile</a:t>
          </a:r>
        </a:p>
      </dsp:txBody>
      <dsp:txXfrm>
        <a:off x="6280465" y="1760835"/>
        <a:ext cx="2613590" cy="474867"/>
      </dsp:txXfrm>
    </dsp:sp>
    <dsp:sp modelId="{25807EF9-527A-D54B-B792-D3FED0C311D1}">
      <dsp:nvSpPr>
        <dsp:cNvPr id="0" name=""/>
        <dsp:cNvSpPr/>
      </dsp:nvSpPr>
      <dsp:spPr>
        <a:xfrm rot="4249260">
          <a:off x="5449758" y="1990355"/>
          <a:ext cx="1228332" cy="15826"/>
        </a:xfrm>
        <a:custGeom>
          <a:avLst/>
          <a:gdLst/>
          <a:ahLst/>
          <a:cxnLst/>
          <a:rect l="0" t="0" r="0" b="0"/>
          <a:pathLst>
            <a:path>
              <a:moveTo>
                <a:pt x="0" y="7913"/>
              </a:moveTo>
              <a:lnTo>
                <a:pt x="1228332" y="7913"/>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6033216" y="1967560"/>
        <a:ext cx="61416" cy="61416"/>
      </dsp:txXfrm>
    </dsp:sp>
    <dsp:sp modelId="{1A0A2533-DB5F-1449-99A2-3A95F76C9BEB}">
      <dsp:nvSpPr>
        <dsp:cNvPr id="0" name=""/>
        <dsp:cNvSpPr/>
      </dsp:nvSpPr>
      <dsp:spPr>
        <a:xfrm>
          <a:off x="6265691" y="2326139"/>
          <a:ext cx="2643138" cy="504415"/>
        </a:xfrm>
        <a:prstGeom prst="roundRect">
          <a:avLst>
            <a:gd name="adj" fmla="val 10000"/>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a:t>...</a:t>
          </a:r>
        </a:p>
      </dsp:txBody>
      <dsp:txXfrm>
        <a:off x="6280465" y="2340913"/>
        <a:ext cx="2613590" cy="474867"/>
      </dsp:txXfrm>
    </dsp:sp>
    <dsp:sp modelId="{8938BD66-D692-5B47-B28D-78B6510F1CA1}">
      <dsp:nvSpPr>
        <dsp:cNvPr id="0" name=""/>
        <dsp:cNvSpPr/>
      </dsp:nvSpPr>
      <dsp:spPr>
        <a:xfrm rot="4468874">
          <a:off x="2263139" y="3584046"/>
          <a:ext cx="1508228" cy="15826"/>
        </a:xfrm>
        <a:custGeom>
          <a:avLst/>
          <a:gdLst/>
          <a:ahLst/>
          <a:cxnLst/>
          <a:rect l="0" t="0" r="0" b="0"/>
          <a:pathLst>
            <a:path>
              <a:moveTo>
                <a:pt x="0" y="7913"/>
              </a:moveTo>
              <a:lnTo>
                <a:pt x="1508228" y="791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2979548" y="3554253"/>
        <a:ext cx="75411" cy="75411"/>
      </dsp:txXfrm>
    </dsp:sp>
    <dsp:sp modelId="{E15B5910-F05F-E748-B730-5BA7BDB9228E}">
      <dsp:nvSpPr>
        <dsp:cNvPr id="0" name=""/>
        <dsp:cNvSpPr/>
      </dsp:nvSpPr>
      <dsp:spPr>
        <a:xfrm>
          <a:off x="3219020" y="3918859"/>
          <a:ext cx="2643138" cy="799443"/>
        </a:xfrm>
        <a:prstGeom prst="roundRect">
          <a:avLst>
            <a:gd name="adj" fmla="val 10000"/>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a:t>Interni</a:t>
          </a:r>
        </a:p>
      </dsp:txBody>
      <dsp:txXfrm>
        <a:off x="3242435" y="3942274"/>
        <a:ext cx="2596308" cy="752613"/>
      </dsp:txXfrm>
    </dsp:sp>
    <dsp:sp modelId="{EF3ECDB8-8E36-E648-9B82-0EE608A8EC88}">
      <dsp:nvSpPr>
        <dsp:cNvPr id="0" name=""/>
        <dsp:cNvSpPr/>
      </dsp:nvSpPr>
      <dsp:spPr>
        <a:xfrm rot="17350740">
          <a:off x="5449758" y="3730589"/>
          <a:ext cx="1228332" cy="15826"/>
        </a:xfrm>
        <a:custGeom>
          <a:avLst/>
          <a:gdLst/>
          <a:ahLst/>
          <a:cxnLst/>
          <a:rect l="0" t="0" r="0" b="0"/>
          <a:pathLst>
            <a:path>
              <a:moveTo>
                <a:pt x="0" y="7913"/>
              </a:moveTo>
              <a:lnTo>
                <a:pt x="1228332" y="7913"/>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6033216" y="3707794"/>
        <a:ext cx="61416" cy="61416"/>
      </dsp:txXfrm>
    </dsp:sp>
    <dsp:sp modelId="{EF87B399-5313-6846-80B5-7670FC2C65B4}">
      <dsp:nvSpPr>
        <dsp:cNvPr id="0" name=""/>
        <dsp:cNvSpPr/>
      </dsp:nvSpPr>
      <dsp:spPr>
        <a:xfrm>
          <a:off x="6265691" y="2906217"/>
          <a:ext cx="2643138" cy="504415"/>
        </a:xfrm>
        <a:prstGeom prst="roundRect">
          <a:avLst>
            <a:gd name="adj" fmla="val 10000"/>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a:t>Management</a:t>
          </a:r>
        </a:p>
      </dsp:txBody>
      <dsp:txXfrm>
        <a:off x="6280465" y="2920991"/>
        <a:ext cx="2613590" cy="474867"/>
      </dsp:txXfrm>
    </dsp:sp>
    <dsp:sp modelId="{0AE8BE0E-53BB-7144-9C0A-C7CF65A129AB}">
      <dsp:nvSpPr>
        <dsp:cNvPr id="0" name=""/>
        <dsp:cNvSpPr/>
      </dsp:nvSpPr>
      <dsp:spPr>
        <a:xfrm rot="18289469">
          <a:off x="5710608" y="4020628"/>
          <a:ext cx="706632" cy="15826"/>
        </a:xfrm>
        <a:custGeom>
          <a:avLst/>
          <a:gdLst/>
          <a:ahLst/>
          <a:cxnLst/>
          <a:rect l="0" t="0" r="0" b="0"/>
          <a:pathLst>
            <a:path>
              <a:moveTo>
                <a:pt x="0" y="7913"/>
              </a:moveTo>
              <a:lnTo>
                <a:pt x="706632" y="7913"/>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6046259" y="4010876"/>
        <a:ext cx="35331" cy="35331"/>
      </dsp:txXfrm>
    </dsp:sp>
    <dsp:sp modelId="{AC071400-F0B1-4B4E-BDF7-063A3919B4B1}">
      <dsp:nvSpPr>
        <dsp:cNvPr id="0" name=""/>
        <dsp:cNvSpPr/>
      </dsp:nvSpPr>
      <dsp:spPr>
        <a:xfrm>
          <a:off x="6265691" y="3486295"/>
          <a:ext cx="2643138" cy="504415"/>
        </a:xfrm>
        <a:prstGeom prst="roundRect">
          <a:avLst>
            <a:gd name="adj" fmla="val 10000"/>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a:t>Ingegnerizzazione dei processi</a:t>
          </a:r>
        </a:p>
      </dsp:txBody>
      <dsp:txXfrm>
        <a:off x="6280465" y="3501069"/>
        <a:ext cx="2613590" cy="474867"/>
      </dsp:txXfrm>
    </dsp:sp>
    <dsp:sp modelId="{F3CD7044-5549-A74D-8845-455287D1E79E}">
      <dsp:nvSpPr>
        <dsp:cNvPr id="0" name=""/>
        <dsp:cNvSpPr/>
      </dsp:nvSpPr>
      <dsp:spPr>
        <a:xfrm>
          <a:off x="5862158" y="4310667"/>
          <a:ext cx="403532" cy="15826"/>
        </a:xfrm>
        <a:custGeom>
          <a:avLst/>
          <a:gdLst/>
          <a:ahLst/>
          <a:cxnLst/>
          <a:rect l="0" t="0" r="0" b="0"/>
          <a:pathLst>
            <a:path>
              <a:moveTo>
                <a:pt x="0" y="7913"/>
              </a:moveTo>
              <a:lnTo>
                <a:pt x="403532" y="7913"/>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6053836" y="4308492"/>
        <a:ext cx="20176" cy="20176"/>
      </dsp:txXfrm>
    </dsp:sp>
    <dsp:sp modelId="{91B8820F-F0D5-9746-A285-B9655F54E361}">
      <dsp:nvSpPr>
        <dsp:cNvPr id="0" name=""/>
        <dsp:cNvSpPr/>
      </dsp:nvSpPr>
      <dsp:spPr>
        <a:xfrm>
          <a:off x="6265691" y="4066373"/>
          <a:ext cx="2643138" cy="504415"/>
        </a:xfrm>
        <a:prstGeom prst="roundRect">
          <a:avLst>
            <a:gd name="adj" fmla="val 10000"/>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a:t>Formazione del personale</a:t>
          </a:r>
        </a:p>
      </dsp:txBody>
      <dsp:txXfrm>
        <a:off x="6280465" y="4081147"/>
        <a:ext cx="2613590" cy="474867"/>
      </dsp:txXfrm>
    </dsp:sp>
    <dsp:sp modelId="{7DC438DB-7468-5740-B1C0-E9E3C380AE78}">
      <dsp:nvSpPr>
        <dsp:cNvPr id="0" name=""/>
        <dsp:cNvSpPr/>
      </dsp:nvSpPr>
      <dsp:spPr>
        <a:xfrm rot="3310531">
          <a:off x="5710608" y="4600706"/>
          <a:ext cx="706632" cy="15826"/>
        </a:xfrm>
        <a:custGeom>
          <a:avLst/>
          <a:gdLst/>
          <a:ahLst/>
          <a:cxnLst/>
          <a:rect l="0" t="0" r="0" b="0"/>
          <a:pathLst>
            <a:path>
              <a:moveTo>
                <a:pt x="0" y="7913"/>
              </a:moveTo>
              <a:lnTo>
                <a:pt x="706632" y="7913"/>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6046259" y="4590954"/>
        <a:ext cx="35331" cy="35331"/>
      </dsp:txXfrm>
    </dsp:sp>
    <dsp:sp modelId="{EA3636CA-2315-0B4B-BE82-8C46C7ECD90A}">
      <dsp:nvSpPr>
        <dsp:cNvPr id="0" name=""/>
        <dsp:cNvSpPr/>
      </dsp:nvSpPr>
      <dsp:spPr>
        <a:xfrm>
          <a:off x="6265691" y="4646451"/>
          <a:ext cx="2643138" cy="504415"/>
        </a:xfrm>
        <a:prstGeom prst="roundRect">
          <a:avLst>
            <a:gd name="adj" fmla="val 10000"/>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a:t>Tecnologia adottata</a:t>
          </a:r>
        </a:p>
      </dsp:txBody>
      <dsp:txXfrm>
        <a:off x="6280465" y="4661225"/>
        <a:ext cx="2613590" cy="474867"/>
      </dsp:txXfrm>
    </dsp:sp>
    <dsp:sp modelId="{02BD7BA5-15AD-7843-A23A-8D6EF45038D9}">
      <dsp:nvSpPr>
        <dsp:cNvPr id="0" name=""/>
        <dsp:cNvSpPr/>
      </dsp:nvSpPr>
      <dsp:spPr>
        <a:xfrm rot="4249260">
          <a:off x="5449758" y="4890745"/>
          <a:ext cx="1228332" cy="15826"/>
        </a:xfrm>
        <a:custGeom>
          <a:avLst/>
          <a:gdLst/>
          <a:ahLst/>
          <a:cxnLst/>
          <a:rect l="0" t="0" r="0" b="0"/>
          <a:pathLst>
            <a:path>
              <a:moveTo>
                <a:pt x="0" y="7913"/>
              </a:moveTo>
              <a:lnTo>
                <a:pt x="1228332" y="7913"/>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6033216" y="4867950"/>
        <a:ext cx="61416" cy="61416"/>
      </dsp:txXfrm>
    </dsp:sp>
    <dsp:sp modelId="{82F693E0-1988-8843-AD34-482F9F399770}">
      <dsp:nvSpPr>
        <dsp:cNvPr id="0" name=""/>
        <dsp:cNvSpPr/>
      </dsp:nvSpPr>
      <dsp:spPr>
        <a:xfrm>
          <a:off x="6265691" y="5226529"/>
          <a:ext cx="2643138" cy="504415"/>
        </a:xfrm>
        <a:prstGeom prst="roundRect">
          <a:avLst>
            <a:gd name="adj" fmla="val 10000"/>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a:t>...</a:t>
          </a:r>
        </a:p>
      </dsp:txBody>
      <dsp:txXfrm>
        <a:off x="6280465" y="5241303"/>
        <a:ext cx="2613590" cy="47486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AB8C0-5531-434C-8489-73BAF545A707}">
      <dsp:nvSpPr>
        <dsp:cNvPr id="0" name=""/>
        <dsp:cNvSpPr/>
      </dsp:nvSpPr>
      <dsp:spPr>
        <a:xfrm rot="16200000">
          <a:off x="586" y="444873"/>
          <a:ext cx="4052366" cy="4052366"/>
        </a:xfrm>
        <a:prstGeom prst="downArrow">
          <a:avLst>
            <a:gd name="adj1" fmla="val 50000"/>
            <a:gd name="adj2" fmla="val 35000"/>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it-IT" sz="3600" kern="1200" dirty="0">
              <a:solidFill>
                <a:schemeClr val="bg1"/>
              </a:solidFill>
            </a:rPr>
            <a:t>Incidenza punteggio statico: 0,35</a:t>
          </a:r>
        </a:p>
      </dsp:txBody>
      <dsp:txXfrm rot="5400000">
        <a:off x="587" y="1457964"/>
        <a:ext cx="3343202" cy="2026183"/>
      </dsp:txXfrm>
    </dsp:sp>
    <dsp:sp modelId="{AE37F5B0-36E8-EB41-B8A4-27130E2053EB}">
      <dsp:nvSpPr>
        <dsp:cNvPr id="0" name=""/>
        <dsp:cNvSpPr/>
      </dsp:nvSpPr>
      <dsp:spPr>
        <a:xfrm rot="5400000">
          <a:off x="4296389" y="444873"/>
          <a:ext cx="4052366" cy="4052366"/>
        </a:xfrm>
        <a:prstGeom prst="downArrow">
          <a:avLst>
            <a:gd name="adj1" fmla="val 50000"/>
            <a:gd name="adj2" fmla="val 35000"/>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it-IT" sz="3600" kern="1200" dirty="0">
              <a:solidFill>
                <a:schemeClr val="bg1"/>
              </a:solidFill>
            </a:rPr>
            <a:t>Incidenza punteggio dinamico: 0,65</a:t>
          </a:r>
        </a:p>
      </dsp:txBody>
      <dsp:txXfrm rot="-5400000">
        <a:off x="5005554" y="1457965"/>
        <a:ext cx="3343202" cy="202618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CCDD3-2157-2A49-BEDA-9184687738F0}">
      <dsp:nvSpPr>
        <dsp:cNvPr id="0" name=""/>
        <dsp:cNvSpPr/>
      </dsp:nvSpPr>
      <dsp:spPr>
        <a:xfrm>
          <a:off x="2203897" y="2240848"/>
          <a:ext cx="1612883" cy="16128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kern="1200" dirty="0">
              <a:latin typeface="Montserrat" pitchFamily="2" charset="77"/>
            </a:rPr>
            <a:t>Livello di Rischio</a:t>
          </a:r>
        </a:p>
      </dsp:txBody>
      <dsp:txXfrm>
        <a:off x="2440098" y="2477049"/>
        <a:ext cx="1140481" cy="1140481"/>
      </dsp:txXfrm>
    </dsp:sp>
    <dsp:sp modelId="{9CB673C0-B1E6-B046-9B77-844832B5315E}">
      <dsp:nvSpPr>
        <dsp:cNvPr id="0" name=""/>
        <dsp:cNvSpPr/>
      </dsp:nvSpPr>
      <dsp:spPr>
        <a:xfrm rot="10800000">
          <a:off x="565117" y="2817454"/>
          <a:ext cx="1548647" cy="459671"/>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86D276-DF84-3949-9A21-01197E0F88AE}">
      <dsp:nvSpPr>
        <dsp:cNvPr id="0" name=""/>
        <dsp:cNvSpPr/>
      </dsp:nvSpPr>
      <dsp:spPr>
        <a:xfrm>
          <a:off x="608" y="2595682"/>
          <a:ext cx="1129018" cy="90321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it-IT" sz="1200" kern="1200" dirty="0">
              <a:latin typeface="Montserrat" pitchFamily="2" charset="77"/>
            </a:rPr>
            <a:t>Consumatori</a:t>
          </a:r>
        </a:p>
      </dsp:txBody>
      <dsp:txXfrm>
        <a:off x="27062" y="2622136"/>
        <a:ext cx="1076110" cy="850306"/>
      </dsp:txXfrm>
    </dsp:sp>
    <dsp:sp modelId="{45B4819D-BAF1-2647-8358-302DCF6EE164}">
      <dsp:nvSpPr>
        <dsp:cNvPr id="0" name=""/>
        <dsp:cNvSpPr/>
      </dsp:nvSpPr>
      <dsp:spPr>
        <a:xfrm rot="12960000">
          <a:off x="884230" y="1835324"/>
          <a:ext cx="1548647" cy="459671"/>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08147E-4346-0F42-B95D-9377704C7A31}">
      <dsp:nvSpPr>
        <dsp:cNvPr id="0" name=""/>
        <dsp:cNvSpPr/>
      </dsp:nvSpPr>
      <dsp:spPr>
        <a:xfrm>
          <a:off x="467604" y="1158417"/>
          <a:ext cx="1129018" cy="90321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it-IT" sz="1200" kern="1200" dirty="0">
              <a:latin typeface="Montserrat" pitchFamily="2" charset="77"/>
            </a:rPr>
            <a:t>Processi</a:t>
          </a:r>
        </a:p>
      </dsp:txBody>
      <dsp:txXfrm>
        <a:off x="494058" y="1184871"/>
        <a:ext cx="1076110" cy="850306"/>
      </dsp:txXfrm>
    </dsp:sp>
    <dsp:sp modelId="{E2C7DB53-0EB4-DE4F-9AF9-4B860E388B5B}">
      <dsp:nvSpPr>
        <dsp:cNvPr id="0" name=""/>
        <dsp:cNvSpPr/>
      </dsp:nvSpPr>
      <dsp:spPr>
        <a:xfrm rot="15120000">
          <a:off x="1719679" y="1228335"/>
          <a:ext cx="1548647" cy="459671"/>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2CE4E7-E429-BF40-93D6-BFE391E819D5}">
      <dsp:nvSpPr>
        <dsp:cNvPr id="0" name=""/>
        <dsp:cNvSpPr/>
      </dsp:nvSpPr>
      <dsp:spPr>
        <a:xfrm>
          <a:off x="1690215" y="270138"/>
          <a:ext cx="1129018" cy="90321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it-IT" sz="1200" kern="1200" dirty="0">
              <a:latin typeface="Montserrat" pitchFamily="2" charset="77"/>
            </a:rPr>
            <a:t>Prodotti</a:t>
          </a:r>
        </a:p>
      </dsp:txBody>
      <dsp:txXfrm>
        <a:off x="1716669" y="296592"/>
        <a:ext cx="1076110" cy="850306"/>
      </dsp:txXfrm>
    </dsp:sp>
    <dsp:sp modelId="{C87052FC-C7A3-A146-A873-A48AE3CFAE52}">
      <dsp:nvSpPr>
        <dsp:cNvPr id="0" name=""/>
        <dsp:cNvSpPr/>
      </dsp:nvSpPr>
      <dsp:spPr>
        <a:xfrm rot="17280000">
          <a:off x="2752351" y="1228335"/>
          <a:ext cx="1548647" cy="459671"/>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2CC4BF-CDFE-224D-8E12-75CEC98F61D7}">
      <dsp:nvSpPr>
        <dsp:cNvPr id="0" name=""/>
        <dsp:cNvSpPr/>
      </dsp:nvSpPr>
      <dsp:spPr>
        <a:xfrm>
          <a:off x="3201445" y="270138"/>
          <a:ext cx="1129018" cy="90321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it-IT" sz="1200" kern="1200" dirty="0">
              <a:latin typeface="Montserrat" pitchFamily="2" charset="77"/>
            </a:rPr>
            <a:t>Popolazione Vulnerabile</a:t>
          </a:r>
        </a:p>
      </dsp:txBody>
      <dsp:txXfrm>
        <a:off x="3227899" y="296592"/>
        <a:ext cx="1076110" cy="850306"/>
      </dsp:txXfrm>
    </dsp:sp>
    <dsp:sp modelId="{68C552CB-0DE5-CF4C-9CD6-073E5507C42C}">
      <dsp:nvSpPr>
        <dsp:cNvPr id="0" name=""/>
        <dsp:cNvSpPr/>
      </dsp:nvSpPr>
      <dsp:spPr>
        <a:xfrm rot="19440000">
          <a:off x="3587800" y="1835324"/>
          <a:ext cx="1548647" cy="459671"/>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80DF52-F28E-6748-8821-222A20144088}">
      <dsp:nvSpPr>
        <dsp:cNvPr id="0" name=""/>
        <dsp:cNvSpPr/>
      </dsp:nvSpPr>
      <dsp:spPr>
        <a:xfrm>
          <a:off x="4424056" y="1158417"/>
          <a:ext cx="1129018" cy="90321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it-IT" sz="1200" kern="1200" dirty="0">
              <a:latin typeface="Montserrat" pitchFamily="2" charset="77"/>
            </a:rPr>
            <a:t>Risultati Controlli Precedenti</a:t>
          </a:r>
        </a:p>
      </dsp:txBody>
      <dsp:txXfrm>
        <a:off x="4450510" y="1184871"/>
        <a:ext cx="1076110" cy="850306"/>
      </dsp:txXfrm>
    </dsp:sp>
    <dsp:sp modelId="{31A7368F-6C3F-1749-AA6C-0C883A40E840}">
      <dsp:nvSpPr>
        <dsp:cNvPr id="0" name=""/>
        <dsp:cNvSpPr/>
      </dsp:nvSpPr>
      <dsp:spPr>
        <a:xfrm>
          <a:off x="3906914" y="2817454"/>
          <a:ext cx="1548647" cy="459671"/>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BBE7C2-BA18-6D41-AF7B-78FA7E81AA86}">
      <dsp:nvSpPr>
        <dsp:cNvPr id="0" name=""/>
        <dsp:cNvSpPr/>
      </dsp:nvSpPr>
      <dsp:spPr>
        <a:xfrm>
          <a:off x="4891052" y="2595682"/>
          <a:ext cx="1129018" cy="90321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it-IT" sz="1200" kern="1200" dirty="0">
              <a:latin typeface="Montserrat" pitchFamily="2" charset="77"/>
            </a:rPr>
            <a:t>Controllo da parte di terzi</a:t>
          </a:r>
        </a:p>
      </dsp:txBody>
      <dsp:txXfrm>
        <a:off x="4917506" y="2622136"/>
        <a:ext cx="1076110" cy="8503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72465-C22D-41CA-9179-CBE9E01090CA}">
      <dsp:nvSpPr>
        <dsp:cNvPr id="0" name=""/>
        <dsp:cNvSpPr/>
      </dsp:nvSpPr>
      <dsp:spPr>
        <a:xfrm>
          <a:off x="2035438" y="1299"/>
          <a:ext cx="1112310" cy="11123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err="1"/>
            <a:t>Sviluppo</a:t>
          </a:r>
          <a:r>
            <a:rPr lang="de-DE" sz="1000" kern="1200" dirty="0"/>
            <a:t> </a:t>
          </a:r>
          <a:r>
            <a:rPr lang="de-DE" sz="1000" kern="1200" dirty="0" err="1"/>
            <a:t>socio</a:t>
          </a:r>
          <a:r>
            <a:rPr lang="de-DE" sz="1000" kern="1200" dirty="0"/>
            <a:t> </a:t>
          </a:r>
          <a:r>
            <a:rPr lang="de-DE" sz="1000" kern="1200" dirty="0" err="1"/>
            <a:t>economico</a:t>
          </a:r>
          <a:endParaRPr lang="en-US" sz="1000" kern="1200" dirty="0"/>
        </a:p>
      </dsp:txBody>
      <dsp:txXfrm>
        <a:off x="2198332" y="164193"/>
        <a:ext cx="786522" cy="786522"/>
      </dsp:txXfrm>
    </dsp:sp>
    <dsp:sp modelId="{4D6A36E4-1742-4795-BD37-2485A23011ED}">
      <dsp:nvSpPr>
        <dsp:cNvPr id="0" name=""/>
        <dsp:cNvSpPr/>
      </dsp:nvSpPr>
      <dsp:spPr>
        <a:xfrm rot="2160000">
          <a:off x="3112552" y="855600"/>
          <a:ext cx="295511" cy="3754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121018" y="904627"/>
        <a:ext cx="206858" cy="225242"/>
      </dsp:txXfrm>
    </dsp:sp>
    <dsp:sp modelId="{9C77AD09-A96B-4CDA-84C2-371744991ECA}">
      <dsp:nvSpPr>
        <dsp:cNvPr id="0" name=""/>
        <dsp:cNvSpPr/>
      </dsp:nvSpPr>
      <dsp:spPr>
        <a:xfrm>
          <a:off x="3386399" y="982829"/>
          <a:ext cx="1112310" cy="11123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err="1"/>
            <a:t>Tecnologie</a:t>
          </a:r>
          <a:r>
            <a:rPr lang="de-DE" sz="1000" kern="1200" dirty="0"/>
            <a:t>, </a:t>
          </a:r>
          <a:r>
            <a:rPr lang="de-DE" sz="1000" kern="1200" dirty="0" err="1"/>
            <a:t>domanda</a:t>
          </a:r>
          <a:r>
            <a:rPr lang="de-DE" sz="1000" kern="1200" dirty="0"/>
            <a:t> di </a:t>
          </a:r>
          <a:r>
            <a:rPr lang="de-DE" sz="1000" kern="1200" dirty="0" err="1"/>
            <a:t>mercato</a:t>
          </a:r>
          <a:r>
            <a:rPr lang="de-DE" sz="1000" kern="1200" dirty="0"/>
            <a:t>, </a:t>
          </a:r>
          <a:r>
            <a:rPr lang="de-DE" sz="1000" kern="1200" dirty="0" err="1"/>
            <a:t>conoscenza</a:t>
          </a:r>
          <a:r>
            <a:rPr lang="de-DE" sz="1000" kern="1200" dirty="0"/>
            <a:t>, etc. </a:t>
          </a:r>
          <a:endParaRPr lang="en-US" sz="1000" kern="1200" dirty="0"/>
        </a:p>
      </dsp:txBody>
      <dsp:txXfrm>
        <a:off x="3549293" y="1145723"/>
        <a:ext cx="786522" cy="786522"/>
      </dsp:txXfrm>
    </dsp:sp>
    <dsp:sp modelId="{92F29EA2-B695-4CE1-AA5A-D63357E0ADC8}">
      <dsp:nvSpPr>
        <dsp:cNvPr id="0" name=""/>
        <dsp:cNvSpPr/>
      </dsp:nvSpPr>
      <dsp:spPr>
        <a:xfrm rot="6480000">
          <a:off x="3539372" y="2137402"/>
          <a:ext cx="295511" cy="3754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3597396" y="2170326"/>
        <a:ext cx="206858" cy="225242"/>
      </dsp:txXfrm>
    </dsp:sp>
    <dsp:sp modelId="{A6548FE1-E87D-4F51-A91F-C75EDF76FACF}">
      <dsp:nvSpPr>
        <dsp:cNvPr id="0" name=""/>
        <dsp:cNvSpPr/>
      </dsp:nvSpPr>
      <dsp:spPr>
        <a:xfrm>
          <a:off x="2870378" y="2570978"/>
          <a:ext cx="1112310" cy="11123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err="1"/>
            <a:t>Regole</a:t>
          </a:r>
          <a:r>
            <a:rPr lang="de-DE" sz="1000" kern="1200" dirty="0"/>
            <a:t> </a:t>
          </a:r>
          <a:r>
            <a:rPr lang="de-DE" sz="1000" kern="1200" dirty="0" err="1"/>
            <a:t>basate</a:t>
          </a:r>
          <a:r>
            <a:rPr lang="de-DE" sz="1000" kern="1200" dirty="0"/>
            <a:t> </a:t>
          </a:r>
          <a:r>
            <a:rPr lang="de-DE" sz="1000" kern="1200" dirty="0" err="1"/>
            <a:t>su</a:t>
          </a:r>
          <a:r>
            <a:rPr lang="de-DE" sz="1000" kern="1200" dirty="0"/>
            <a:t> </a:t>
          </a:r>
          <a:r>
            <a:rPr lang="de-DE" sz="1000" kern="1200" dirty="0" err="1"/>
            <a:t>processi</a:t>
          </a:r>
          <a:r>
            <a:rPr lang="de-DE" sz="1000" kern="1200" dirty="0"/>
            <a:t> </a:t>
          </a:r>
          <a:r>
            <a:rPr lang="de-DE" sz="1000" kern="1200" dirty="0" err="1"/>
            <a:t>e</a:t>
          </a:r>
          <a:r>
            <a:rPr lang="de-DE" sz="1000" kern="1200" dirty="0"/>
            <a:t> </a:t>
          </a:r>
          <a:r>
            <a:rPr lang="de-DE" sz="1000" kern="1200" dirty="0" err="1"/>
            <a:t>rischi</a:t>
          </a:r>
          <a:endParaRPr lang="en-US" sz="1000" kern="1200" dirty="0"/>
        </a:p>
      </dsp:txBody>
      <dsp:txXfrm>
        <a:off x="3033272" y="2733872"/>
        <a:ext cx="786522" cy="786522"/>
      </dsp:txXfrm>
    </dsp:sp>
    <dsp:sp modelId="{E44F17E8-D075-4547-8E60-00BCE87D9A87}">
      <dsp:nvSpPr>
        <dsp:cNvPr id="0" name=""/>
        <dsp:cNvSpPr/>
      </dsp:nvSpPr>
      <dsp:spPr>
        <a:xfrm rot="10800000">
          <a:off x="2452201" y="2939431"/>
          <a:ext cx="295511" cy="3754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2540854" y="3014512"/>
        <a:ext cx="206858" cy="225242"/>
      </dsp:txXfrm>
    </dsp:sp>
    <dsp:sp modelId="{DB0FF578-1DFA-4340-82C4-AF6A2570CDBF}">
      <dsp:nvSpPr>
        <dsp:cNvPr id="0" name=""/>
        <dsp:cNvSpPr/>
      </dsp:nvSpPr>
      <dsp:spPr>
        <a:xfrm>
          <a:off x="1200499" y="2570978"/>
          <a:ext cx="1112310" cy="11123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err="1"/>
            <a:t>Controllo</a:t>
          </a:r>
          <a:r>
            <a:rPr lang="de-DE" sz="1000" kern="1200" dirty="0"/>
            <a:t> (di </a:t>
          </a:r>
          <a:r>
            <a:rPr lang="de-DE" sz="1000" kern="1200" dirty="0" err="1"/>
            <a:t>processi</a:t>
          </a:r>
          <a:r>
            <a:rPr lang="de-DE" sz="1000" kern="1200" dirty="0"/>
            <a:t> </a:t>
          </a:r>
          <a:r>
            <a:rPr lang="de-DE" sz="1000" kern="1200" dirty="0" err="1"/>
            <a:t>e</a:t>
          </a:r>
          <a:r>
            <a:rPr lang="de-DE" sz="1000" kern="1200" dirty="0"/>
            <a:t> </a:t>
          </a:r>
          <a:r>
            <a:rPr lang="de-DE" sz="1000" kern="1200" dirty="0" err="1"/>
            <a:t>rischi</a:t>
          </a:r>
          <a:r>
            <a:rPr lang="de-DE" sz="1000" kern="1200" dirty="0"/>
            <a:t>) </a:t>
          </a:r>
          <a:r>
            <a:rPr lang="de-DE" sz="1000" kern="1200" dirty="0" err="1"/>
            <a:t>e</a:t>
          </a:r>
          <a:r>
            <a:rPr lang="de-DE" sz="1000" kern="1200" dirty="0"/>
            <a:t> </a:t>
          </a:r>
          <a:r>
            <a:rPr lang="de-DE" sz="1000" kern="1200" dirty="0" err="1"/>
            <a:t>rispetto</a:t>
          </a:r>
          <a:r>
            <a:rPr lang="de-DE" sz="1000" kern="1200" dirty="0"/>
            <a:t> delle norme</a:t>
          </a:r>
          <a:endParaRPr lang="en-US" sz="1000" kern="1200" dirty="0"/>
        </a:p>
      </dsp:txBody>
      <dsp:txXfrm>
        <a:off x="1363393" y="2733872"/>
        <a:ext cx="786522" cy="786522"/>
      </dsp:txXfrm>
    </dsp:sp>
    <dsp:sp modelId="{62170D8A-D50A-45AD-933D-F68B4C47A490}">
      <dsp:nvSpPr>
        <dsp:cNvPr id="0" name=""/>
        <dsp:cNvSpPr/>
      </dsp:nvSpPr>
      <dsp:spPr>
        <a:xfrm rot="15120000">
          <a:off x="1353472" y="2153311"/>
          <a:ext cx="295511" cy="3754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1411496" y="2270549"/>
        <a:ext cx="206858" cy="225242"/>
      </dsp:txXfrm>
    </dsp:sp>
    <dsp:sp modelId="{5927B4A1-5E73-4FF6-A164-57B639E0E881}">
      <dsp:nvSpPr>
        <dsp:cNvPr id="0" name=""/>
        <dsp:cNvSpPr/>
      </dsp:nvSpPr>
      <dsp:spPr>
        <a:xfrm>
          <a:off x="684478" y="982829"/>
          <a:ext cx="1112310" cy="11123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err="1"/>
            <a:t>Conformità</a:t>
          </a:r>
          <a:r>
            <a:rPr lang="de-DE" sz="1000" kern="1200" dirty="0"/>
            <a:t> &amp; </a:t>
          </a:r>
          <a:r>
            <a:rPr lang="de-DE" sz="1000" kern="1200" dirty="0" err="1"/>
            <a:t>fiducia</a:t>
          </a:r>
          <a:endParaRPr lang="en-US" sz="1000" kern="1200" dirty="0"/>
        </a:p>
      </dsp:txBody>
      <dsp:txXfrm>
        <a:off x="847372" y="1145723"/>
        <a:ext cx="786522" cy="786522"/>
      </dsp:txXfrm>
    </dsp:sp>
    <dsp:sp modelId="{3255F5A7-F64C-43E8-8780-E827CA15882B}">
      <dsp:nvSpPr>
        <dsp:cNvPr id="0" name=""/>
        <dsp:cNvSpPr/>
      </dsp:nvSpPr>
      <dsp:spPr>
        <a:xfrm rot="19440000">
          <a:off x="1761591" y="865432"/>
          <a:ext cx="295511" cy="3754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770057" y="966567"/>
        <a:ext cx="206858" cy="2252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CAAF9-0690-9D48-9A3A-D9D4B209F641}">
      <dsp:nvSpPr>
        <dsp:cNvPr id="0" name=""/>
        <dsp:cNvSpPr/>
      </dsp:nvSpPr>
      <dsp:spPr>
        <a:xfrm>
          <a:off x="893311" y="1594286"/>
          <a:ext cx="1874053" cy="1523061"/>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it-IT" sz="1900" kern="1200"/>
            <a:t>Riduzione e gestione del rischio ambientale</a:t>
          </a:r>
        </a:p>
      </dsp:txBody>
      <dsp:txXfrm>
        <a:off x="937920" y="1638895"/>
        <a:ext cx="1784835" cy="1433843"/>
      </dsp:txXfrm>
    </dsp:sp>
    <dsp:sp modelId="{413F0C3D-F19D-1A4D-8B56-DDEAB39DCD06}">
      <dsp:nvSpPr>
        <dsp:cNvPr id="0" name=""/>
        <dsp:cNvSpPr/>
      </dsp:nvSpPr>
      <dsp:spPr>
        <a:xfrm rot="17945813">
          <a:off x="2371416" y="1666267"/>
          <a:ext cx="1541517" cy="32124"/>
        </a:xfrm>
        <a:custGeom>
          <a:avLst/>
          <a:gdLst/>
          <a:ahLst/>
          <a:cxnLst/>
          <a:rect l="0" t="0" r="0" b="0"/>
          <a:pathLst>
            <a:path>
              <a:moveTo>
                <a:pt x="0" y="16062"/>
              </a:moveTo>
              <a:lnTo>
                <a:pt x="1541517"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3103636" y="1643791"/>
        <a:ext cx="77075" cy="77075"/>
      </dsp:txXfrm>
    </dsp:sp>
    <dsp:sp modelId="{AF0273EE-5F44-5049-BEC3-CA447EE64ADD}">
      <dsp:nvSpPr>
        <dsp:cNvPr id="0" name=""/>
        <dsp:cNvSpPr/>
      </dsp:nvSpPr>
      <dsp:spPr>
        <a:xfrm>
          <a:off x="3516985" y="540328"/>
          <a:ext cx="1874053" cy="937026"/>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it-IT" sz="1900" kern="1200"/>
            <a:t>Compliance formale</a:t>
          </a:r>
        </a:p>
      </dsp:txBody>
      <dsp:txXfrm>
        <a:off x="3544430" y="567773"/>
        <a:ext cx="1819163" cy="882136"/>
      </dsp:txXfrm>
    </dsp:sp>
    <dsp:sp modelId="{11C88B4E-85AE-944E-9F0F-C76BAC97D92F}">
      <dsp:nvSpPr>
        <dsp:cNvPr id="0" name=""/>
        <dsp:cNvSpPr/>
      </dsp:nvSpPr>
      <dsp:spPr>
        <a:xfrm rot="19457599">
          <a:off x="5304268" y="723384"/>
          <a:ext cx="923161" cy="32124"/>
        </a:xfrm>
        <a:custGeom>
          <a:avLst/>
          <a:gdLst/>
          <a:ahLst/>
          <a:cxnLst/>
          <a:rect l="0" t="0" r="0" b="0"/>
          <a:pathLst>
            <a:path>
              <a:moveTo>
                <a:pt x="0" y="16062"/>
              </a:moveTo>
              <a:lnTo>
                <a:pt x="923161" y="160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5742770" y="716367"/>
        <a:ext cx="46158" cy="46158"/>
      </dsp:txXfrm>
    </dsp:sp>
    <dsp:sp modelId="{0E6E3561-4068-794A-A269-0435CFA5AC26}">
      <dsp:nvSpPr>
        <dsp:cNvPr id="0" name=""/>
        <dsp:cNvSpPr/>
      </dsp:nvSpPr>
      <dsp:spPr>
        <a:xfrm>
          <a:off x="6140659" y="1538"/>
          <a:ext cx="1874053" cy="937026"/>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it-IT" sz="1900" kern="1200"/>
            <a:t>Conformità alle norme</a:t>
          </a:r>
        </a:p>
      </dsp:txBody>
      <dsp:txXfrm>
        <a:off x="6168104" y="28983"/>
        <a:ext cx="1819163" cy="882136"/>
      </dsp:txXfrm>
    </dsp:sp>
    <dsp:sp modelId="{3C6B2493-7D87-6240-95D2-530BE22F6BE1}">
      <dsp:nvSpPr>
        <dsp:cNvPr id="0" name=""/>
        <dsp:cNvSpPr/>
      </dsp:nvSpPr>
      <dsp:spPr>
        <a:xfrm rot="2142401">
          <a:off x="5304268" y="1262174"/>
          <a:ext cx="923161" cy="32124"/>
        </a:xfrm>
        <a:custGeom>
          <a:avLst/>
          <a:gdLst/>
          <a:ahLst/>
          <a:cxnLst/>
          <a:rect l="0" t="0" r="0" b="0"/>
          <a:pathLst>
            <a:path>
              <a:moveTo>
                <a:pt x="0" y="16062"/>
              </a:moveTo>
              <a:lnTo>
                <a:pt x="923161" y="160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5742770" y="1255157"/>
        <a:ext cx="46158" cy="46158"/>
      </dsp:txXfrm>
    </dsp:sp>
    <dsp:sp modelId="{FC63AD67-0500-4A48-A032-16EDBAB9DF58}">
      <dsp:nvSpPr>
        <dsp:cNvPr id="0" name=""/>
        <dsp:cNvSpPr/>
      </dsp:nvSpPr>
      <dsp:spPr>
        <a:xfrm>
          <a:off x="6140659" y="1079118"/>
          <a:ext cx="1874053" cy="937026"/>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it-IT" sz="1900" kern="1200"/>
            <a:t>Correttezza procedurale</a:t>
          </a:r>
        </a:p>
      </dsp:txBody>
      <dsp:txXfrm>
        <a:off x="6168104" y="1106563"/>
        <a:ext cx="1819163" cy="882136"/>
      </dsp:txXfrm>
    </dsp:sp>
    <dsp:sp modelId="{96F68989-C6DE-6C42-AA0B-C4B3BD20922B}">
      <dsp:nvSpPr>
        <dsp:cNvPr id="0" name=""/>
        <dsp:cNvSpPr/>
      </dsp:nvSpPr>
      <dsp:spPr>
        <a:xfrm rot="3654187">
          <a:off x="2371416" y="3013243"/>
          <a:ext cx="1541517" cy="32124"/>
        </a:xfrm>
        <a:custGeom>
          <a:avLst/>
          <a:gdLst/>
          <a:ahLst/>
          <a:cxnLst/>
          <a:rect l="0" t="0" r="0" b="0"/>
          <a:pathLst>
            <a:path>
              <a:moveTo>
                <a:pt x="0" y="16062"/>
              </a:moveTo>
              <a:lnTo>
                <a:pt x="1541517"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3103636" y="2990767"/>
        <a:ext cx="77075" cy="77075"/>
      </dsp:txXfrm>
    </dsp:sp>
    <dsp:sp modelId="{3D9440BF-C6BD-154F-8B9E-CBFE73601EF6}">
      <dsp:nvSpPr>
        <dsp:cNvPr id="0" name=""/>
        <dsp:cNvSpPr/>
      </dsp:nvSpPr>
      <dsp:spPr>
        <a:xfrm>
          <a:off x="3516985" y="3234279"/>
          <a:ext cx="1874053" cy="937026"/>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it-IT" sz="1900" kern="1200"/>
            <a:t>Protezione sostanziale</a:t>
          </a:r>
        </a:p>
      </dsp:txBody>
      <dsp:txXfrm>
        <a:off x="3544430" y="3261724"/>
        <a:ext cx="1819163" cy="882136"/>
      </dsp:txXfrm>
    </dsp:sp>
    <dsp:sp modelId="{F2FEAFA8-E759-2148-9D3A-E91FFC8EBC0C}">
      <dsp:nvSpPr>
        <dsp:cNvPr id="0" name=""/>
        <dsp:cNvSpPr/>
      </dsp:nvSpPr>
      <dsp:spPr>
        <a:xfrm rot="18289469">
          <a:off x="5109512" y="3147940"/>
          <a:ext cx="1312673" cy="32124"/>
        </a:xfrm>
        <a:custGeom>
          <a:avLst/>
          <a:gdLst/>
          <a:ahLst/>
          <a:cxnLst/>
          <a:rect l="0" t="0" r="0" b="0"/>
          <a:pathLst>
            <a:path>
              <a:moveTo>
                <a:pt x="0" y="16062"/>
              </a:moveTo>
              <a:lnTo>
                <a:pt x="1312673" y="160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5733032" y="3131185"/>
        <a:ext cx="65633" cy="65633"/>
      </dsp:txXfrm>
    </dsp:sp>
    <dsp:sp modelId="{2236F156-4BB6-C04E-A9B5-C4D775FB9272}">
      <dsp:nvSpPr>
        <dsp:cNvPr id="0" name=""/>
        <dsp:cNvSpPr/>
      </dsp:nvSpPr>
      <dsp:spPr>
        <a:xfrm>
          <a:off x="6140659" y="2156699"/>
          <a:ext cx="1874053" cy="937026"/>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it-IT" sz="1900" kern="1200"/>
            <a:t>Qualità del vivere</a:t>
          </a:r>
        </a:p>
      </dsp:txBody>
      <dsp:txXfrm>
        <a:off x="6168104" y="2184144"/>
        <a:ext cx="1819163" cy="882136"/>
      </dsp:txXfrm>
    </dsp:sp>
    <dsp:sp modelId="{A6FA8E0B-54A5-4B48-9CED-DF003BB2B9BB}">
      <dsp:nvSpPr>
        <dsp:cNvPr id="0" name=""/>
        <dsp:cNvSpPr/>
      </dsp:nvSpPr>
      <dsp:spPr>
        <a:xfrm>
          <a:off x="5391038" y="3686731"/>
          <a:ext cx="749621" cy="32124"/>
        </a:xfrm>
        <a:custGeom>
          <a:avLst/>
          <a:gdLst/>
          <a:ahLst/>
          <a:cxnLst/>
          <a:rect l="0" t="0" r="0" b="0"/>
          <a:pathLst>
            <a:path>
              <a:moveTo>
                <a:pt x="0" y="16062"/>
              </a:moveTo>
              <a:lnTo>
                <a:pt x="749621" y="160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5747108" y="3684052"/>
        <a:ext cx="37481" cy="37481"/>
      </dsp:txXfrm>
    </dsp:sp>
    <dsp:sp modelId="{BC94D1E0-E2F7-CE4A-A3A6-8DC2423FB756}">
      <dsp:nvSpPr>
        <dsp:cNvPr id="0" name=""/>
        <dsp:cNvSpPr/>
      </dsp:nvSpPr>
      <dsp:spPr>
        <a:xfrm>
          <a:off x="6140659" y="3234279"/>
          <a:ext cx="1874053" cy="937026"/>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it-IT" sz="1900" kern="1200"/>
            <a:t>Efficienza delle imprese</a:t>
          </a:r>
        </a:p>
      </dsp:txBody>
      <dsp:txXfrm>
        <a:off x="6168104" y="3261724"/>
        <a:ext cx="1819163" cy="882136"/>
      </dsp:txXfrm>
    </dsp:sp>
    <dsp:sp modelId="{AC72928D-C985-C344-BC56-8E204D2B4DBF}">
      <dsp:nvSpPr>
        <dsp:cNvPr id="0" name=""/>
        <dsp:cNvSpPr/>
      </dsp:nvSpPr>
      <dsp:spPr>
        <a:xfrm rot="3310531">
          <a:off x="5109512" y="4225521"/>
          <a:ext cx="1312673" cy="32124"/>
        </a:xfrm>
        <a:custGeom>
          <a:avLst/>
          <a:gdLst/>
          <a:ahLst/>
          <a:cxnLst/>
          <a:rect l="0" t="0" r="0" b="0"/>
          <a:pathLst>
            <a:path>
              <a:moveTo>
                <a:pt x="0" y="16062"/>
              </a:moveTo>
              <a:lnTo>
                <a:pt x="1312673" y="160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5733032" y="4208766"/>
        <a:ext cx="65633" cy="65633"/>
      </dsp:txXfrm>
    </dsp:sp>
    <dsp:sp modelId="{AFB699F3-4A6D-AC46-8BD4-8318B33E3791}">
      <dsp:nvSpPr>
        <dsp:cNvPr id="0" name=""/>
        <dsp:cNvSpPr/>
      </dsp:nvSpPr>
      <dsp:spPr>
        <a:xfrm>
          <a:off x="6140659" y="4311860"/>
          <a:ext cx="1874053" cy="937026"/>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it-IT" sz="1900" kern="1200"/>
            <a:t>Capacità di controllo pubblico</a:t>
          </a:r>
        </a:p>
      </dsp:txBody>
      <dsp:txXfrm>
        <a:off x="6168104" y="4339305"/>
        <a:ext cx="1819163" cy="8821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E2174-32C7-B647-9122-E9DD05B13E86}">
      <dsp:nvSpPr>
        <dsp:cNvPr id="0" name=""/>
        <dsp:cNvSpPr/>
      </dsp:nvSpPr>
      <dsp:spPr>
        <a:xfrm>
          <a:off x="3195360" y="2880063"/>
          <a:ext cx="2132792" cy="2132792"/>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it-IT" sz="3100" kern="1200"/>
            <a:t>Capacità di controllo</a:t>
          </a:r>
        </a:p>
      </dsp:txBody>
      <dsp:txXfrm>
        <a:off x="3507700" y="3192403"/>
        <a:ext cx="1508112" cy="1508112"/>
      </dsp:txXfrm>
    </dsp:sp>
    <dsp:sp modelId="{CDBCF29C-4E9B-4947-AB1B-EFBB038287A1}">
      <dsp:nvSpPr>
        <dsp:cNvPr id="0" name=""/>
        <dsp:cNvSpPr/>
      </dsp:nvSpPr>
      <dsp:spPr>
        <a:xfrm rot="10800000">
          <a:off x="1126340" y="3642536"/>
          <a:ext cx="1955224" cy="60784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93CD65-51FC-8F44-BA77-E7ED78BA67CD}">
      <dsp:nvSpPr>
        <dsp:cNvPr id="0" name=""/>
        <dsp:cNvSpPr/>
      </dsp:nvSpPr>
      <dsp:spPr>
        <a:xfrm>
          <a:off x="113263" y="3135998"/>
          <a:ext cx="2026153" cy="1620922"/>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it-IT" sz="3200" kern="1200"/>
            <a:t>Risorse Umane</a:t>
          </a:r>
        </a:p>
      </dsp:txBody>
      <dsp:txXfrm>
        <a:off x="160738" y="3183473"/>
        <a:ext cx="1931203" cy="1525972"/>
      </dsp:txXfrm>
    </dsp:sp>
    <dsp:sp modelId="{9C8FB65F-3C1B-EE44-A8D2-8D82BA7AE461}">
      <dsp:nvSpPr>
        <dsp:cNvPr id="0" name=""/>
        <dsp:cNvSpPr/>
      </dsp:nvSpPr>
      <dsp:spPr>
        <a:xfrm rot="13500000">
          <a:off x="1758346" y="2116738"/>
          <a:ext cx="1955224" cy="60784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69896D-3A16-5F45-9835-F7B1CEFA7028}">
      <dsp:nvSpPr>
        <dsp:cNvPr id="0" name=""/>
        <dsp:cNvSpPr/>
      </dsp:nvSpPr>
      <dsp:spPr>
        <a:xfrm>
          <a:off x="1031605" y="918924"/>
          <a:ext cx="2026153" cy="1620922"/>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it-IT" sz="3200" kern="1200"/>
            <a:t>Tempo</a:t>
          </a:r>
        </a:p>
      </dsp:txBody>
      <dsp:txXfrm>
        <a:off x="1079080" y="966399"/>
        <a:ext cx="1931203" cy="1525972"/>
      </dsp:txXfrm>
    </dsp:sp>
    <dsp:sp modelId="{AF2039E0-0EBF-644E-BCAC-0EB441EF8374}">
      <dsp:nvSpPr>
        <dsp:cNvPr id="0" name=""/>
        <dsp:cNvSpPr/>
      </dsp:nvSpPr>
      <dsp:spPr>
        <a:xfrm rot="16200000">
          <a:off x="3284144" y="1484732"/>
          <a:ext cx="1955224" cy="60784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A53C29-640C-B744-855B-FD246E01FCF0}">
      <dsp:nvSpPr>
        <dsp:cNvPr id="0" name=""/>
        <dsp:cNvSpPr/>
      </dsp:nvSpPr>
      <dsp:spPr>
        <a:xfrm>
          <a:off x="3248680" y="581"/>
          <a:ext cx="2026153" cy="1620922"/>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it-IT" sz="3200" kern="1200"/>
            <a:t>Tecnologie</a:t>
          </a:r>
        </a:p>
      </dsp:txBody>
      <dsp:txXfrm>
        <a:off x="3296155" y="48056"/>
        <a:ext cx="1931203" cy="1525972"/>
      </dsp:txXfrm>
    </dsp:sp>
    <dsp:sp modelId="{52D48A44-4C5D-0F49-B92D-89DE43F717DE}">
      <dsp:nvSpPr>
        <dsp:cNvPr id="0" name=""/>
        <dsp:cNvSpPr/>
      </dsp:nvSpPr>
      <dsp:spPr>
        <a:xfrm rot="18900000">
          <a:off x="4809943" y="2116738"/>
          <a:ext cx="1955224" cy="60784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13518A-BCAB-4F4A-95F3-D608BEB9A9EF}">
      <dsp:nvSpPr>
        <dsp:cNvPr id="0" name=""/>
        <dsp:cNvSpPr/>
      </dsp:nvSpPr>
      <dsp:spPr>
        <a:xfrm>
          <a:off x="5465754" y="918924"/>
          <a:ext cx="2026153" cy="1620922"/>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it-IT" sz="3200" kern="1200"/>
            <a:t>Budget</a:t>
          </a:r>
        </a:p>
      </dsp:txBody>
      <dsp:txXfrm>
        <a:off x="5513229" y="966399"/>
        <a:ext cx="1931203" cy="1525972"/>
      </dsp:txXfrm>
    </dsp:sp>
    <dsp:sp modelId="{1EB08165-937E-E940-A1E0-20FF71EB31C8}">
      <dsp:nvSpPr>
        <dsp:cNvPr id="0" name=""/>
        <dsp:cNvSpPr/>
      </dsp:nvSpPr>
      <dsp:spPr>
        <a:xfrm>
          <a:off x="5441949" y="3642536"/>
          <a:ext cx="1955224" cy="60784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C5961A-765F-5F45-B7B5-A879270852D8}">
      <dsp:nvSpPr>
        <dsp:cNvPr id="0" name=""/>
        <dsp:cNvSpPr/>
      </dsp:nvSpPr>
      <dsp:spPr>
        <a:xfrm>
          <a:off x="6384097" y="3135998"/>
          <a:ext cx="2026153" cy="1620922"/>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it-IT" sz="3200" kern="1200"/>
            <a:t>Rete di rinforzo</a:t>
          </a:r>
        </a:p>
      </dsp:txBody>
      <dsp:txXfrm>
        <a:off x="6431572" y="3183473"/>
        <a:ext cx="1931203" cy="15259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E2A10-993D-5645-8727-D75895F72F72}">
      <dsp:nvSpPr>
        <dsp:cNvPr id="0" name=""/>
        <dsp:cNvSpPr/>
      </dsp:nvSpPr>
      <dsp:spPr>
        <a:xfrm>
          <a:off x="1894745" y="474492"/>
          <a:ext cx="4788451" cy="4788451"/>
        </a:xfrm>
        <a:prstGeom prst="blockArc">
          <a:avLst>
            <a:gd name="adj1" fmla="val 13800000"/>
            <a:gd name="adj2" fmla="val 16200000"/>
            <a:gd name="adj3" fmla="val 305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31CE76-FD54-C546-9FD4-ECF20A383E13}">
      <dsp:nvSpPr>
        <dsp:cNvPr id="0" name=""/>
        <dsp:cNvSpPr/>
      </dsp:nvSpPr>
      <dsp:spPr>
        <a:xfrm>
          <a:off x="1894745" y="474492"/>
          <a:ext cx="4788451" cy="4788451"/>
        </a:xfrm>
        <a:prstGeom prst="blockArc">
          <a:avLst>
            <a:gd name="adj1" fmla="val 11400000"/>
            <a:gd name="adj2" fmla="val 13800000"/>
            <a:gd name="adj3" fmla="val 305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13EF1B-A781-D24A-8420-E58EE6E29DFA}">
      <dsp:nvSpPr>
        <dsp:cNvPr id="0" name=""/>
        <dsp:cNvSpPr/>
      </dsp:nvSpPr>
      <dsp:spPr>
        <a:xfrm>
          <a:off x="1894745" y="474492"/>
          <a:ext cx="4788451" cy="4788451"/>
        </a:xfrm>
        <a:prstGeom prst="blockArc">
          <a:avLst>
            <a:gd name="adj1" fmla="val 9000000"/>
            <a:gd name="adj2" fmla="val 11400000"/>
            <a:gd name="adj3" fmla="val 305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466802-4265-6A44-A866-595DEC52C280}">
      <dsp:nvSpPr>
        <dsp:cNvPr id="0" name=""/>
        <dsp:cNvSpPr/>
      </dsp:nvSpPr>
      <dsp:spPr>
        <a:xfrm>
          <a:off x="1894745" y="474492"/>
          <a:ext cx="4788451" cy="4788451"/>
        </a:xfrm>
        <a:prstGeom prst="blockArc">
          <a:avLst>
            <a:gd name="adj1" fmla="val 6600000"/>
            <a:gd name="adj2" fmla="val 9000000"/>
            <a:gd name="adj3" fmla="val 305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7CD02B-D78C-4F47-AEDB-2956B57C7F6E}">
      <dsp:nvSpPr>
        <dsp:cNvPr id="0" name=""/>
        <dsp:cNvSpPr/>
      </dsp:nvSpPr>
      <dsp:spPr>
        <a:xfrm>
          <a:off x="1894745" y="474492"/>
          <a:ext cx="4788451" cy="4788451"/>
        </a:xfrm>
        <a:prstGeom prst="blockArc">
          <a:avLst>
            <a:gd name="adj1" fmla="val 4200000"/>
            <a:gd name="adj2" fmla="val 6600000"/>
            <a:gd name="adj3" fmla="val 305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B8AA67-30C1-064F-8595-EAFA923D5AF2}">
      <dsp:nvSpPr>
        <dsp:cNvPr id="0" name=""/>
        <dsp:cNvSpPr/>
      </dsp:nvSpPr>
      <dsp:spPr>
        <a:xfrm>
          <a:off x="1894745" y="474492"/>
          <a:ext cx="4788451" cy="4788451"/>
        </a:xfrm>
        <a:prstGeom prst="blockArc">
          <a:avLst>
            <a:gd name="adj1" fmla="val 1800000"/>
            <a:gd name="adj2" fmla="val 4200000"/>
            <a:gd name="adj3" fmla="val 305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4E380A-D911-B247-A11E-83EF77BEE7CF}">
      <dsp:nvSpPr>
        <dsp:cNvPr id="0" name=""/>
        <dsp:cNvSpPr/>
      </dsp:nvSpPr>
      <dsp:spPr>
        <a:xfrm>
          <a:off x="1894745" y="474492"/>
          <a:ext cx="4788451" cy="4788451"/>
        </a:xfrm>
        <a:prstGeom prst="blockArc">
          <a:avLst>
            <a:gd name="adj1" fmla="val 21000000"/>
            <a:gd name="adj2" fmla="val 1800000"/>
            <a:gd name="adj3" fmla="val 305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53DC47-30E3-D847-9441-29999B1FC9DF}">
      <dsp:nvSpPr>
        <dsp:cNvPr id="0" name=""/>
        <dsp:cNvSpPr/>
      </dsp:nvSpPr>
      <dsp:spPr>
        <a:xfrm>
          <a:off x="1894745" y="474492"/>
          <a:ext cx="4788451" cy="4788451"/>
        </a:xfrm>
        <a:prstGeom prst="blockArc">
          <a:avLst>
            <a:gd name="adj1" fmla="val 18600000"/>
            <a:gd name="adj2" fmla="val 21000000"/>
            <a:gd name="adj3" fmla="val 305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416E18-DE94-A140-9962-6063F9C01C59}">
      <dsp:nvSpPr>
        <dsp:cNvPr id="0" name=""/>
        <dsp:cNvSpPr/>
      </dsp:nvSpPr>
      <dsp:spPr>
        <a:xfrm>
          <a:off x="1894745" y="474492"/>
          <a:ext cx="4788451" cy="4788451"/>
        </a:xfrm>
        <a:prstGeom prst="blockArc">
          <a:avLst>
            <a:gd name="adj1" fmla="val 16200000"/>
            <a:gd name="adj2" fmla="val 18600000"/>
            <a:gd name="adj3" fmla="val 305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354BFA-97DB-024F-B890-62B344DBEF54}">
      <dsp:nvSpPr>
        <dsp:cNvPr id="0" name=""/>
        <dsp:cNvSpPr/>
      </dsp:nvSpPr>
      <dsp:spPr>
        <a:xfrm>
          <a:off x="3265718" y="1850573"/>
          <a:ext cx="2046506" cy="2036288"/>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kern="1200" dirty="0"/>
            <a:t>Allineamento culturale</a:t>
          </a:r>
        </a:p>
      </dsp:txBody>
      <dsp:txXfrm>
        <a:off x="3565422" y="2148780"/>
        <a:ext cx="1447098" cy="1439874"/>
      </dsp:txXfrm>
    </dsp:sp>
    <dsp:sp modelId="{538B6403-E2D2-9748-9002-75FC2B1BEC26}">
      <dsp:nvSpPr>
        <dsp:cNvPr id="0" name=""/>
        <dsp:cNvSpPr/>
      </dsp:nvSpPr>
      <dsp:spPr>
        <a:xfrm>
          <a:off x="3518407" y="-77219"/>
          <a:ext cx="1541128" cy="1176674"/>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kern="1200" dirty="0"/>
            <a:t>Personale dell'Ente pubblico</a:t>
          </a:r>
        </a:p>
      </dsp:txBody>
      <dsp:txXfrm>
        <a:off x="3744100" y="95101"/>
        <a:ext cx="1089742" cy="832034"/>
      </dsp:txXfrm>
    </dsp:sp>
    <dsp:sp modelId="{618DA964-5FED-704B-B6F5-550A954A123E}">
      <dsp:nvSpPr>
        <dsp:cNvPr id="0" name=""/>
        <dsp:cNvSpPr/>
      </dsp:nvSpPr>
      <dsp:spPr>
        <a:xfrm>
          <a:off x="5033843" y="474354"/>
          <a:ext cx="1541128" cy="1176674"/>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kern="1200"/>
            <a:t>Imprese</a:t>
          </a:r>
        </a:p>
      </dsp:txBody>
      <dsp:txXfrm>
        <a:off x="5259536" y="646674"/>
        <a:ext cx="1089742" cy="832034"/>
      </dsp:txXfrm>
    </dsp:sp>
    <dsp:sp modelId="{18CBABC3-9D1D-D34B-9A63-7945A17C0E05}">
      <dsp:nvSpPr>
        <dsp:cNvPr id="0" name=""/>
        <dsp:cNvSpPr/>
      </dsp:nvSpPr>
      <dsp:spPr>
        <a:xfrm>
          <a:off x="5840190" y="1870988"/>
          <a:ext cx="1541128" cy="1176674"/>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kern="1200"/>
            <a:t>Associazioni di categoria</a:t>
          </a:r>
        </a:p>
      </dsp:txBody>
      <dsp:txXfrm>
        <a:off x="6065883" y="2043308"/>
        <a:ext cx="1089742" cy="832034"/>
      </dsp:txXfrm>
    </dsp:sp>
    <dsp:sp modelId="{4D6007E6-A482-624C-8AC0-574F76CBD6C1}">
      <dsp:nvSpPr>
        <dsp:cNvPr id="0" name=""/>
        <dsp:cNvSpPr/>
      </dsp:nvSpPr>
      <dsp:spPr>
        <a:xfrm>
          <a:off x="5560148" y="3459181"/>
          <a:ext cx="1541128" cy="1176674"/>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kern="1200"/>
            <a:t>Università </a:t>
          </a:r>
        </a:p>
      </dsp:txBody>
      <dsp:txXfrm>
        <a:off x="5785841" y="3631501"/>
        <a:ext cx="1089742" cy="832034"/>
      </dsp:txXfrm>
    </dsp:sp>
    <dsp:sp modelId="{9C2233A2-7302-434B-B985-6706AC3E9D56}">
      <dsp:nvSpPr>
        <dsp:cNvPr id="0" name=""/>
        <dsp:cNvSpPr/>
      </dsp:nvSpPr>
      <dsp:spPr>
        <a:xfrm>
          <a:off x="4324754" y="4495800"/>
          <a:ext cx="1541128" cy="1176674"/>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kern="1200"/>
            <a:t>CCIAA</a:t>
          </a:r>
        </a:p>
      </dsp:txBody>
      <dsp:txXfrm>
        <a:off x="4550447" y="4668120"/>
        <a:ext cx="1089742" cy="832034"/>
      </dsp:txXfrm>
    </dsp:sp>
    <dsp:sp modelId="{12951E1D-B5F2-8343-B77A-3D2D04F5FB1E}">
      <dsp:nvSpPr>
        <dsp:cNvPr id="0" name=""/>
        <dsp:cNvSpPr/>
      </dsp:nvSpPr>
      <dsp:spPr>
        <a:xfrm>
          <a:off x="2712060" y="4495800"/>
          <a:ext cx="1541128" cy="1176674"/>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kern="1200"/>
            <a:t>Terzo settore</a:t>
          </a:r>
        </a:p>
      </dsp:txBody>
      <dsp:txXfrm>
        <a:off x="2937753" y="4668120"/>
        <a:ext cx="1089742" cy="832034"/>
      </dsp:txXfrm>
    </dsp:sp>
    <dsp:sp modelId="{C51D5D66-9C0F-CC40-9576-CCE51946AC3A}">
      <dsp:nvSpPr>
        <dsp:cNvPr id="0" name=""/>
        <dsp:cNvSpPr/>
      </dsp:nvSpPr>
      <dsp:spPr>
        <a:xfrm>
          <a:off x="1476665" y="3459181"/>
          <a:ext cx="1541128" cy="1176674"/>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kern="1200"/>
            <a:t>Altri organi ispettivi</a:t>
          </a:r>
        </a:p>
      </dsp:txBody>
      <dsp:txXfrm>
        <a:off x="1702358" y="3631501"/>
        <a:ext cx="1089742" cy="832034"/>
      </dsp:txXfrm>
    </dsp:sp>
    <dsp:sp modelId="{8162D44D-2CF6-6443-8C20-C4EE109B057F}">
      <dsp:nvSpPr>
        <dsp:cNvPr id="0" name=""/>
        <dsp:cNvSpPr/>
      </dsp:nvSpPr>
      <dsp:spPr>
        <a:xfrm>
          <a:off x="1196624" y="1870988"/>
          <a:ext cx="1541128" cy="1176674"/>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kern="1200"/>
            <a:t>Altre Regioni</a:t>
          </a:r>
        </a:p>
      </dsp:txBody>
      <dsp:txXfrm>
        <a:off x="1422317" y="2043308"/>
        <a:ext cx="1089742" cy="832034"/>
      </dsp:txXfrm>
    </dsp:sp>
    <dsp:sp modelId="{9C338FD1-F0EB-9249-9CE1-BC5E0AE1605E}">
      <dsp:nvSpPr>
        <dsp:cNvPr id="0" name=""/>
        <dsp:cNvSpPr/>
      </dsp:nvSpPr>
      <dsp:spPr>
        <a:xfrm>
          <a:off x="2002970" y="474354"/>
          <a:ext cx="1541128" cy="1176674"/>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kern="1200"/>
            <a:t>Rete internazionale</a:t>
          </a:r>
        </a:p>
      </dsp:txBody>
      <dsp:txXfrm>
        <a:off x="2228663" y="646674"/>
        <a:ext cx="1089742" cy="8320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FCFF3-3C95-8545-AEA2-9DC3751F355C}">
      <dsp:nvSpPr>
        <dsp:cNvPr id="0" name=""/>
        <dsp:cNvSpPr/>
      </dsp:nvSpPr>
      <dsp:spPr>
        <a:xfrm>
          <a:off x="1950" y="2323646"/>
          <a:ext cx="2283032" cy="1141516"/>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kern="1200"/>
            <a:t>Obiettivo del processo di categorizzazione del rischio</a:t>
          </a:r>
        </a:p>
      </dsp:txBody>
      <dsp:txXfrm>
        <a:off x="35384" y="2357080"/>
        <a:ext cx="2216164" cy="1074648"/>
      </dsp:txXfrm>
    </dsp:sp>
    <dsp:sp modelId="{6451CE66-2441-814E-A71B-DB9C15010C57}">
      <dsp:nvSpPr>
        <dsp:cNvPr id="0" name=""/>
        <dsp:cNvSpPr/>
      </dsp:nvSpPr>
      <dsp:spPr>
        <a:xfrm rot="17945813">
          <a:off x="1802626" y="2053922"/>
          <a:ext cx="1877926" cy="40034"/>
        </a:xfrm>
        <a:custGeom>
          <a:avLst/>
          <a:gdLst/>
          <a:ahLst/>
          <a:cxnLst/>
          <a:rect l="0" t="0" r="0" b="0"/>
          <a:pathLst>
            <a:path>
              <a:moveTo>
                <a:pt x="0" y="20017"/>
              </a:moveTo>
              <a:lnTo>
                <a:pt x="1877926" y="200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it-IT" sz="600" kern="1200"/>
        </a:p>
      </dsp:txBody>
      <dsp:txXfrm>
        <a:off x="2694641" y="2026991"/>
        <a:ext cx="93896" cy="93896"/>
      </dsp:txXfrm>
    </dsp:sp>
    <dsp:sp modelId="{31DD79FB-8616-F54D-8984-007A054F277D}">
      <dsp:nvSpPr>
        <dsp:cNvPr id="0" name=""/>
        <dsp:cNvSpPr/>
      </dsp:nvSpPr>
      <dsp:spPr>
        <a:xfrm>
          <a:off x="3198196" y="682717"/>
          <a:ext cx="2283032" cy="1141516"/>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kern="1200"/>
            <a:t>Alleggerire e razionalizzare il peso dei controlli alle imprese</a:t>
          </a:r>
        </a:p>
      </dsp:txBody>
      <dsp:txXfrm>
        <a:off x="3231630" y="716151"/>
        <a:ext cx="2216164" cy="1074648"/>
      </dsp:txXfrm>
    </dsp:sp>
    <dsp:sp modelId="{FFE474BB-061F-7D41-819F-C018F759CA49}">
      <dsp:nvSpPr>
        <dsp:cNvPr id="0" name=""/>
        <dsp:cNvSpPr/>
      </dsp:nvSpPr>
      <dsp:spPr>
        <a:xfrm rot="19457599">
          <a:off x="5375523" y="905272"/>
          <a:ext cx="1124625" cy="40034"/>
        </a:xfrm>
        <a:custGeom>
          <a:avLst/>
          <a:gdLst/>
          <a:ahLst/>
          <a:cxnLst/>
          <a:rect l="0" t="0" r="0" b="0"/>
          <a:pathLst>
            <a:path>
              <a:moveTo>
                <a:pt x="0" y="20017"/>
              </a:moveTo>
              <a:lnTo>
                <a:pt x="1124625" y="200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5909720" y="897173"/>
        <a:ext cx="56231" cy="56231"/>
      </dsp:txXfrm>
    </dsp:sp>
    <dsp:sp modelId="{84C35C7F-B842-7243-B486-9559F2784C8E}">
      <dsp:nvSpPr>
        <dsp:cNvPr id="0" name=""/>
        <dsp:cNvSpPr/>
      </dsp:nvSpPr>
      <dsp:spPr>
        <a:xfrm>
          <a:off x="6394442" y="26345"/>
          <a:ext cx="2283032" cy="1141516"/>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kern="1200"/>
            <a:t>mettere a disposizione strumenti di autovalutazione</a:t>
          </a:r>
        </a:p>
      </dsp:txBody>
      <dsp:txXfrm>
        <a:off x="6427876" y="59779"/>
        <a:ext cx="2216164" cy="1074648"/>
      </dsp:txXfrm>
    </dsp:sp>
    <dsp:sp modelId="{35977A1A-FB82-8F42-92DE-FB81B6918A09}">
      <dsp:nvSpPr>
        <dsp:cNvPr id="0" name=""/>
        <dsp:cNvSpPr/>
      </dsp:nvSpPr>
      <dsp:spPr>
        <a:xfrm rot="2142401">
          <a:off x="5375523" y="1561644"/>
          <a:ext cx="1124625" cy="40034"/>
        </a:xfrm>
        <a:custGeom>
          <a:avLst/>
          <a:gdLst/>
          <a:ahLst/>
          <a:cxnLst/>
          <a:rect l="0" t="0" r="0" b="0"/>
          <a:pathLst>
            <a:path>
              <a:moveTo>
                <a:pt x="0" y="20017"/>
              </a:moveTo>
              <a:lnTo>
                <a:pt x="1124625" y="200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5909720" y="1553545"/>
        <a:ext cx="56231" cy="56231"/>
      </dsp:txXfrm>
    </dsp:sp>
    <dsp:sp modelId="{9F73BC8E-CB56-CA47-8BD7-F7D761BFEB00}">
      <dsp:nvSpPr>
        <dsp:cNvPr id="0" name=""/>
        <dsp:cNvSpPr/>
      </dsp:nvSpPr>
      <dsp:spPr>
        <a:xfrm>
          <a:off x="6394442" y="1339088"/>
          <a:ext cx="2283032" cy="1141516"/>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kern="1200"/>
            <a:t>Stimolare la conformità</a:t>
          </a:r>
        </a:p>
      </dsp:txBody>
      <dsp:txXfrm>
        <a:off x="6427876" y="1372522"/>
        <a:ext cx="2216164" cy="1074648"/>
      </dsp:txXfrm>
    </dsp:sp>
    <dsp:sp modelId="{00526098-B999-3147-BA62-309D71C12364}">
      <dsp:nvSpPr>
        <dsp:cNvPr id="0" name=""/>
        <dsp:cNvSpPr/>
      </dsp:nvSpPr>
      <dsp:spPr>
        <a:xfrm rot="1186030">
          <a:off x="2256393" y="3038480"/>
          <a:ext cx="970393" cy="40034"/>
        </a:xfrm>
        <a:custGeom>
          <a:avLst/>
          <a:gdLst/>
          <a:ahLst/>
          <a:cxnLst/>
          <a:rect l="0" t="0" r="0" b="0"/>
          <a:pathLst>
            <a:path>
              <a:moveTo>
                <a:pt x="0" y="20017"/>
              </a:moveTo>
              <a:lnTo>
                <a:pt x="970393" y="200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2717330" y="3034238"/>
        <a:ext cx="48519" cy="48519"/>
      </dsp:txXfrm>
    </dsp:sp>
    <dsp:sp modelId="{C4BB236D-93CB-D042-A32A-DA37610ADF7F}">
      <dsp:nvSpPr>
        <dsp:cNvPr id="0" name=""/>
        <dsp:cNvSpPr/>
      </dsp:nvSpPr>
      <dsp:spPr>
        <a:xfrm>
          <a:off x="3198196" y="2651832"/>
          <a:ext cx="2283032" cy="1141516"/>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kern="1200"/>
            <a:t>Favorire un approccio più efficace all'uso delle risorse pubbliche dedicate al controllo</a:t>
          </a:r>
        </a:p>
      </dsp:txBody>
      <dsp:txXfrm>
        <a:off x="3231630" y="2685266"/>
        <a:ext cx="2216164" cy="1074648"/>
      </dsp:txXfrm>
    </dsp:sp>
    <dsp:sp modelId="{A78373E9-05B4-D043-86BC-EE433CD12954}">
      <dsp:nvSpPr>
        <dsp:cNvPr id="0" name=""/>
        <dsp:cNvSpPr/>
      </dsp:nvSpPr>
      <dsp:spPr>
        <a:xfrm>
          <a:off x="5481229" y="3202573"/>
          <a:ext cx="913213" cy="40034"/>
        </a:xfrm>
        <a:custGeom>
          <a:avLst/>
          <a:gdLst/>
          <a:ahLst/>
          <a:cxnLst/>
          <a:rect l="0" t="0" r="0" b="0"/>
          <a:pathLst>
            <a:path>
              <a:moveTo>
                <a:pt x="0" y="20017"/>
              </a:moveTo>
              <a:lnTo>
                <a:pt x="913213" y="200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5915005" y="3199760"/>
        <a:ext cx="45660" cy="45660"/>
      </dsp:txXfrm>
    </dsp:sp>
    <dsp:sp modelId="{AE3FE64F-313B-1841-86BE-C0E2ED0EEBA4}">
      <dsp:nvSpPr>
        <dsp:cNvPr id="0" name=""/>
        <dsp:cNvSpPr/>
      </dsp:nvSpPr>
      <dsp:spPr>
        <a:xfrm>
          <a:off x="6394442" y="2651832"/>
          <a:ext cx="2283032" cy="1141516"/>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kern="1200"/>
            <a:t>condividere informazioni sui controlli ed evitare sovrapposizioni</a:t>
          </a:r>
        </a:p>
      </dsp:txBody>
      <dsp:txXfrm>
        <a:off x="6427876" y="2685266"/>
        <a:ext cx="2216164" cy="1074648"/>
      </dsp:txXfrm>
    </dsp:sp>
    <dsp:sp modelId="{F21E30B5-B20B-394B-BD8C-6F6FFD8FC26F}">
      <dsp:nvSpPr>
        <dsp:cNvPr id="0" name=""/>
        <dsp:cNvSpPr/>
      </dsp:nvSpPr>
      <dsp:spPr>
        <a:xfrm rot="3654187">
          <a:off x="1802626" y="3694852"/>
          <a:ext cx="1877926" cy="40034"/>
        </a:xfrm>
        <a:custGeom>
          <a:avLst/>
          <a:gdLst/>
          <a:ahLst/>
          <a:cxnLst/>
          <a:rect l="0" t="0" r="0" b="0"/>
          <a:pathLst>
            <a:path>
              <a:moveTo>
                <a:pt x="0" y="20017"/>
              </a:moveTo>
              <a:lnTo>
                <a:pt x="1877926" y="200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it-IT" sz="600" kern="1200"/>
        </a:p>
      </dsp:txBody>
      <dsp:txXfrm>
        <a:off x="2694641" y="3667921"/>
        <a:ext cx="93896" cy="93896"/>
      </dsp:txXfrm>
    </dsp:sp>
    <dsp:sp modelId="{A00C2C58-152C-774D-B489-A8B1088EB454}">
      <dsp:nvSpPr>
        <dsp:cNvPr id="0" name=""/>
        <dsp:cNvSpPr/>
      </dsp:nvSpPr>
      <dsp:spPr>
        <a:xfrm>
          <a:off x="3198196" y="3964576"/>
          <a:ext cx="2283032" cy="1141516"/>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kern="1200"/>
            <a:t>Tutelare l'ambiente</a:t>
          </a:r>
        </a:p>
      </dsp:txBody>
      <dsp:txXfrm>
        <a:off x="3231630" y="3998010"/>
        <a:ext cx="2216164" cy="1074648"/>
      </dsp:txXfrm>
    </dsp:sp>
    <dsp:sp modelId="{0F3879A0-2988-2945-BDAC-8C7859BAE9F2}">
      <dsp:nvSpPr>
        <dsp:cNvPr id="0" name=""/>
        <dsp:cNvSpPr/>
      </dsp:nvSpPr>
      <dsp:spPr>
        <a:xfrm>
          <a:off x="5481229" y="4515317"/>
          <a:ext cx="913213" cy="40034"/>
        </a:xfrm>
        <a:custGeom>
          <a:avLst/>
          <a:gdLst/>
          <a:ahLst/>
          <a:cxnLst/>
          <a:rect l="0" t="0" r="0" b="0"/>
          <a:pathLst>
            <a:path>
              <a:moveTo>
                <a:pt x="0" y="20017"/>
              </a:moveTo>
              <a:lnTo>
                <a:pt x="913213" y="200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5915005" y="4512504"/>
        <a:ext cx="45660" cy="45660"/>
      </dsp:txXfrm>
    </dsp:sp>
    <dsp:sp modelId="{8CE7C89C-0E9D-D448-BF08-87EBF6E66D50}">
      <dsp:nvSpPr>
        <dsp:cNvPr id="0" name=""/>
        <dsp:cNvSpPr/>
      </dsp:nvSpPr>
      <dsp:spPr>
        <a:xfrm>
          <a:off x="6394442" y="3964576"/>
          <a:ext cx="2283032" cy="1141516"/>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kern="1200"/>
            <a:t>Ridurre i rischi cui è esposta la popolazione</a:t>
          </a:r>
        </a:p>
      </dsp:txBody>
      <dsp:txXfrm>
        <a:off x="6427876" y="3998010"/>
        <a:ext cx="2216164" cy="10746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B684E-934A-2F4F-B2FC-6EB2959811AD}">
      <dsp:nvSpPr>
        <dsp:cNvPr id="0" name=""/>
        <dsp:cNvSpPr/>
      </dsp:nvSpPr>
      <dsp:spPr>
        <a:xfrm>
          <a:off x="680085" y="0"/>
          <a:ext cx="7707630" cy="543197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815B16-489D-FF4B-A501-2EE155F3296B}">
      <dsp:nvSpPr>
        <dsp:cNvPr id="0" name=""/>
        <dsp:cNvSpPr/>
      </dsp:nvSpPr>
      <dsp:spPr>
        <a:xfrm>
          <a:off x="4538" y="1629591"/>
          <a:ext cx="2182824" cy="2172788"/>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Raccolta ed analisi dei dati (cultura del dato)</a:t>
          </a:r>
        </a:p>
      </dsp:txBody>
      <dsp:txXfrm>
        <a:off x="110605" y="1735658"/>
        <a:ext cx="1970690" cy="1960654"/>
      </dsp:txXfrm>
    </dsp:sp>
    <dsp:sp modelId="{633CABED-5FF0-F44F-A89D-0204BA0D9466}">
      <dsp:nvSpPr>
        <dsp:cNvPr id="0" name=""/>
        <dsp:cNvSpPr/>
      </dsp:nvSpPr>
      <dsp:spPr>
        <a:xfrm>
          <a:off x="2296504" y="1629591"/>
          <a:ext cx="2182824" cy="2172788"/>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a:t>Categorizzazione </a:t>
          </a:r>
          <a:r>
            <a:rPr lang="it-IT" sz="1500" kern="1200" dirty="0"/>
            <a:t>del rischio</a:t>
          </a:r>
        </a:p>
      </dsp:txBody>
      <dsp:txXfrm>
        <a:off x="2402571" y="1735658"/>
        <a:ext cx="1970690" cy="1960654"/>
      </dsp:txXfrm>
    </dsp:sp>
    <dsp:sp modelId="{216DA9CE-4135-6A46-B978-EBA798D7BFCF}">
      <dsp:nvSpPr>
        <dsp:cNvPr id="0" name=""/>
        <dsp:cNvSpPr/>
      </dsp:nvSpPr>
      <dsp:spPr>
        <a:xfrm>
          <a:off x="4588470" y="1629591"/>
          <a:ext cx="2182824" cy="2172788"/>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Valutazione e implementazione dei metodi di ispezione</a:t>
          </a:r>
        </a:p>
      </dsp:txBody>
      <dsp:txXfrm>
        <a:off x="4694537" y="1735658"/>
        <a:ext cx="1970690" cy="1960654"/>
      </dsp:txXfrm>
    </dsp:sp>
    <dsp:sp modelId="{E79D4999-F217-7849-80DB-41390ADC45DE}">
      <dsp:nvSpPr>
        <dsp:cNvPr id="0" name=""/>
        <dsp:cNvSpPr/>
      </dsp:nvSpPr>
      <dsp:spPr>
        <a:xfrm>
          <a:off x="6880436" y="1629591"/>
          <a:ext cx="2182824" cy="2172788"/>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Spostamento del focus dalla «</a:t>
          </a:r>
          <a:r>
            <a:rPr lang="it-IT" sz="1500" kern="1200" dirty="0" err="1"/>
            <a:t>legificazione</a:t>
          </a:r>
          <a:r>
            <a:rPr lang="it-IT" sz="1500" kern="1200" dirty="0"/>
            <a:t> e controllo» alla regolazione per favorire la performance, sempre in una ottica di tutela dell'ambiente</a:t>
          </a:r>
        </a:p>
      </dsp:txBody>
      <dsp:txXfrm>
        <a:off x="6986503" y="1735658"/>
        <a:ext cx="1970690" cy="19606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C08AD-20FE-AD4B-9702-3F75B6DCF796}">
      <dsp:nvSpPr>
        <dsp:cNvPr id="0" name=""/>
        <dsp:cNvSpPr/>
      </dsp:nvSpPr>
      <dsp:spPr>
        <a:xfrm>
          <a:off x="5366" y="244100"/>
          <a:ext cx="2753150" cy="1101260"/>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it-IT" sz="1600" kern="1200" dirty="0"/>
            <a:t>Stipula di un patto fiduciario</a:t>
          </a:r>
        </a:p>
      </dsp:txBody>
      <dsp:txXfrm>
        <a:off x="555996" y="244100"/>
        <a:ext cx="1651890" cy="1101260"/>
      </dsp:txXfrm>
    </dsp:sp>
    <dsp:sp modelId="{739E5A14-25B5-FB4A-9E45-8E246DE80109}">
      <dsp:nvSpPr>
        <dsp:cNvPr id="0" name=""/>
        <dsp:cNvSpPr/>
      </dsp:nvSpPr>
      <dsp:spPr>
        <a:xfrm>
          <a:off x="2400607" y="337707"/>
          <a:ext cx="2285114" cy="91404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it-IT" sz="1400" kern="1200" dirty="0"/>
            <a:t>Ingaggiare e cooperare con i soggetti regolati </a:t>
          </a:r>
        </a:p>
      </dsp:txBody>
      <dsp:txXfrm>
        <a:off x="2857630" y="337707"/>
        <a:ext cx="1371069" cy="914045"/>
      </dsp:txXfrm>
    </dsp:sp>
    <dsp:sp modelId="{6A465616-2828-E342-B19D-FF83F2658195}">
      <dsp:nvSpPr>
        <dsp:cNvPr id="0" name=""/>
        <dsp:cNvSpPr/>
      </dsp:nvSpPr>
      <dsp:spPr>
        <a:xfrm>
          <a:off x="4365806" y="337707"/>
          <a:ext cx="2285114" cy="91404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it-IT" sz="1400" kern="1200" dirty="0"/>
            <a:t>Co-progettare con gli stakeholders</a:t>
          </a:r>
        </a:p>
      </dsp:txBody>
      <dsp:txXfrm>
        <a:off x="4822829" y="337707"/>
        <a:ext cx="1371069" cy="914045"/>
      </dsp:txXfrm>
    </dsp:sp>
    <dsp:sp modelId="{A8626833-920C-F44C-BE1D-E9098639F0E9}">
      <dsp:nvSpPr>
        <dsp:cNvPr id="0" name=""/>
        <dsp:cNvSpPr/>
      </dsp:nvSpPr>
      <dsp:spPr>
        <a:xfrm>
          <a:off x="6331004" y="337707"/>
          <a:ext cx="2285114" cy="91404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it-IT" sz="1400" kern="1200" dirty="0"/>
            <a:t>Promuovere la conformità</a:t>
          </a:r>
        </a:p>
      </dsp:txBody>
      <dsp:txXfrm>
        <a:off x="6788027" y="337707"/>
        <a:ext cx="1371069" cy="914045"/>
      </dsp:txXfrm>
    </dsp:sp>
    <dsp:sp modelId="{1ECFD269-0946-024A-BF56-935A3C7226D5}">
      <dsp:nvSpPr>
        <dsp:cNvPr id="0" name=""/>
        <dsp:cNvSpPr/>
      </dsp:nvSpPr>
      <dsp:spPr>
        <a:xfrm>
          <a:off x="5366" y="1499537"/>
          <a:ext cx="2753150" cy="1101260"/>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it-IT" sz="1600" kern="1200" dirty="0"/>
            <a:t>Efficientamento delle risorse</a:t>
          </a:r>
        </a:p>
      </dsp:txBody>
      <dsp:txXfrm>
        <a:off x="555996" y="1499537"/>
        <a:ext cx="1651890" cy="1101260"/>
      </dsp:txXfrm>
    </dsp:sp>
    <dsp:sp modelId="{FA3953A6-DF54-BD48-BC1D-202596075AA9}">
      <dsp:nvSpPr>
        <dsp:cNvPr id="0" name=""/>
        <dsp:cNvSpPr/>
      </dsp:nvSpPr>
      <dsp:spPr>
        <a:xfrm>
          <a:off x="2400607" y="1593144"/>
          <a:ext cx="2285114" cy="91404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it-IT" sz="1400" kern="1200" dirty="0"/>
            <a:t>Focalizzare le risorse sui rischi maggiori</a:t>
          </a:r>
        </a:p>
      </dsp:txBody>
      <dsp:txXfrm>
        <a:off x="2857630" y="1593144"/>
        <a:ext cx="1371069" cy="914045"/>
      </dsp:txXfrm>
    </dsp:sp>
    <dsp:sp modelId="{FE0C36D4-184C-9044-9A9E-899C99EFE75A}">
      <dsp:nvSpPr>
        <dsp:cNvPr id="0" name=""/>
        <dsp:cNvSpPr/>
      </dsp:nvSpPr>
      <dsp:spPr>
        <a:xfrm>
          <a:off x="4365806" y="1593144"/>
          <a:ext cx="2285114" cy="91404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it-IT" sz="1400" kern="1200" dirty="0"/>
            <a:t>Razionalizzare il sistema</a:t>
          </a:r>
        </a:p>
      </dsp:txBody>
      <dsp:txXfrm>
        <a:off x="4822829" y="1593144"/>
        <a:ext cx="1371069" cy="914045"/>
      </dsp:txXfrm>
    </dsp:sp>
    <dsp:sp modelId="{A9F19246-C9F0-D143-8939-785A67E9320C}">
      <dsp:nvSpPr>
        <dsp:cNvPr id="0" name=""/>
        <dsp:cNvSpPr/>
      </dsp:nvSpPr>
      <dsp:spPr>
        <a:xfrm>
          <a:off x="6331004" y="1593144"/>
          <a:ext cx="2285114" cy="91404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it-IT" sz="1400" kern="1200" dirty="0"/>
            <a:t>Visione di lungo termine</a:t>
          </a:r>
        </a:p>
      </dsp:txBody>
      <dsp:txXfrm>
        <a:off x="6788027" y="1593144"/>
        <a:ext cx="1371069" cy="914045"/>
      </dsp:txXfrm>
    </dsp:sp>
    <dsp:sp modelId="{5FC8E9E6-215B-084B-817F-75119B6DF738}">
      <dsp:nvSpPr>
        <dsp:cNvPr id="0" name=""/>
        <dsp:cNvSpPr/>
      </dsp:nvSpPr>
      <dsp:spPr>
        <a:xfrm>
          <a:off x="5366" y="2754973"/>
          <a:ext cx="2753150" cy="1101260"/>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it-IT" sz="1600" kern="1200" dirty="0"/>
            <a:t>Flessibilità</a:t>
          </a:r>
        </a:p>
      </dsp:txBody>
      <dsp:txXfrm>
        <a:off x="555996" y="2754973"/>
        <a:ext cx="1651890" cy="1101260"/>
      </dsp:txXfrm>
    </dsp:sp>
    <dsp:sp modelId="{1F0DE01C-89FB-EF46-95A2-4B916FDA0B8C}">
      <dsp:nvSpPr>
        <dsp:cNvPr id="0" name=""/>
        <dsp:cNvSpPr/>
      </dsp:nvSpPr>
      <dsp:spPr>
        <a:xfrm>
          <a:off x="2400607" y="2848580"/>
          <a:ext cx="2754363" cy="91404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it-IT" sz="1400" kern="1200" dirty="0"/>
            <a:t>Differenziare l’approccio in base al comportamento dei soggetti regolati</a:t>
          </a:r>
        </a:p>
      </dsp:txBody>
      <dsp:txXfrm>
        <a:off x="2857630" y="2848580"/>
        <a:ext cx="1840318" cy="914045"/>
      </dsp:txXfrm>
    </dsp:sp>
    <dsp:sp modelId="{78231A8B-5A91-8D4B-8CDB-F6DA656011EC}">
      <dsp:nvSpPr>
        <dsp:cNvPr id="0" name=""/>
        <dsp:cNvSpPr/>
      </dsp:nvSpPr>
      <dsp:spPr>
        <a:xfrm>
          <a:off x="5073114" y="2859467"/>
          <a:ext cx="3548371" cy="91404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it-IT" sz="1400" kern="1200" dirty="0"/>
            <a:t>Differenziare l’approccio in base alle caratteristiche del territorio sul quale si opera, a parità di metodo</a:t>
          </a:r>
        </a:p>
      </dsp:txBody>
      <dsp:txXfrm>
        <a:off x="5530137" y="2859467"/>
        <a:ext cx="2634326" cy="914045"/>
      </dsp:txXfrm>
    </dsp:sp>
    <dsp:sp modelId="{7F66E66B-17A2-9C4C-BA0C-1F0DDC838F86}">
      <dsp:nvSpPr>
        <dsp:cNvPr id="0" name=""/>
        <dsp:cNvSpPr/>
      </dsp:nvSpPr>
      <dsp:spPr>
        <a:xfrm>
          <a:off x="5366" y="4010410"/>
          <a:ext cx="2753150" cy="1101260"/>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it-IT" sz="1600" kern="1200" dirty="0"/>
            <a:t>Costruire e incrementare la fiducia</a:t>
          </a:r>
        </a:p>
      </dsp:txBody>
      <dsp:txXfrm>
        <a:off x="555996" y="4010410"/>
        <a:ext cx="1651890" cy="1101260"/>
      </dsp:txXfrm>
    </dsp:sp>
    <dsp:sp modelId="{B9196CE4-BE13-3643-8C59-701E3FE63084}">
      <dsp:nvSpPr>
        <dsp:cNvPr id="0" name=""/>
        <dsp:cNvSpPr/>
      </dsp:nvSpPr>
      <dsp:spPr>
        <a:xfrm>
          <a:off x="2400607" y="4104017"/>
          <a:ext cx="2285114" cy="91404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it-IT" sz="1400" kern="1200" dirty="0"/>
            <a:t>Chiarezza</a:t>
          </a:r>
        </a:p>
      </dsp:txBody>
      <dsp:txXfrm>
        <a:off x="2857630" y="4104017"/>
        <a:ext cx="1371069" cy="914045"/>
      </dsp:txXfrm>
    </dsp:sp>
    <dsp:sp modelId="{CBA96998-FA06-0245-AE0A-02B169A0A180}">
      <dsp:nvSpPr>
        <dsp:cNvPr id="0" name=""/>
        <dsp:cNvSpPr/>
      </dsp:nvSpPr>
      <dsp:spPr>
        <a:xfrm>
          <a:off x="4365806" y="4104017"/>
          <a:ext cx="2285114" cy="91404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it-IT" sz="1400" kern="1200" dirty="0"/>
            <a:t>Trasparenza</a:t>
          </a:r>
        </a:p>
      </dsp:txBody>
      <dsp:txXfrm>
        <a:off x="4822829" y="4104017"/>
        <a:ext cx="1371069" cy="914045"/>
      </dsp:txXfrm>
    </dsp:sp>
    <dsp:sp modelId="{7D94ACC4-BAF3-5B41-A3FA-BA7057E7683F}">
      <dsp:nvSpPr>
        <dsp:cNvPr id="0" name=""/>
        <dsp:cNvSpPr/>
      </dsp:nvSpPr>
      <dsp:spPr>
        <a:xfrm>
          <a:off x="6331004" y="4104017"/>
          <a:ext cx="2285114" cy="91404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it-IT" sz="1400" kern="1200" dirty="0"/>
            <a:t>Accountability</a:t>
          </a:r>
        </a:p>
      </dsp:txBody>
      <dsp:txXfrm>
        <a:off x="6788027" y="4104017"/>
        <a:ext cx="1371069" cy="91404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53C75-8861-AB4C-9084-37C93598311D}">
      <dsp:nvSpPr>
        <dsp:cNvPr id="0" name=""/>
        <dsp:cNvSpPr/>
      </dsp:nvSpPr>
      <dsp:spPr>
        <a:xfrm>
          <a:off x="5125516" y="3575304"/>
          <a:ext cx="2597353" cy="168249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it-IT" sz="1600" kern="1200"/>
            <a:t>Indicatore dinamico</a:t>
          </a:r>
        </a:p>
      </dsp:txBody>
      <dsp:txXfrm>
        <a:off x="5941681" y="4032887"/>
        <a:ext cx="1744229" cy="1187954"/>
      </dsp:txXfrm>
    </dsp:sp>
    <dsp:sp modelId="{6C9B9952-DCFD-B646-8249-DAF8924E9EAA}">
      <dsp:nvSpPr>
        <dsp:cNvPr id="0" name=""/>
        <dsp:cNvSpPr/>
      </dsp:nvSpPr>
      <dsp:spPr>
        <a:xfrm>
          <a:off x="887729" y="3575304"/>
          <a:ext cx="2597353" cy="168249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it-IT" sz="1600" kern="1200"/>
            <a:t>Indicatore dinamico</a:t>
          </a:r>
        </a:p>
      </dsp:txBody>
      <dsp:txXfrm>
        <a:off x="924688" y="4032887"/>
        <a:ext cx="1744229" cy="1187954"/>
      </dsp:txXfrm>
    </dsp:sp>
    <dsp:sp modelId="{27B71EA1-2983-E943-B3DB-2C106B2FEB04}">
      <dsp:nvSpPr>
        <dsp:cNvPr id="0" name=""/>
        <dsp:cNvSpPr/>
      </dsp:nvSpPr>
      <dsp:spPr>
        <a:xfrm>
          <a:off x="5125516" y="0"/>
          <a:ext cx="2597353" cy="168249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it-IT" sz="1600" kern="1200" dirty="0"/>
            <a:t>Indicatore Statico/dinamico</a:t>
          </a:r>
        </a:p>
      </dsp:txBody>
      <dsp:txXfrm>
        <a:off x="5941681" y="36959"/>
        <a:ext cx="1744229" cy="1187954"/>
      </dsp:txXfrm>
    </dsp:sp>
    <dsp:sp modelId="{9B820C6C-447D-FB49-B446-FECE408346DA}">
      <dsp:nvSpPr>
        <dsp:cNvPr id="0" name=""/>
        <dsp:cNvSpPr/>
      </dsp:nvSpPr>
      <dsp:spPr>
        <a:xfrm>
          <a:off x="887729" y="0"/>
          <a:ext cx="2597353" cy="168249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it-IT" sz="1600" kern="1200"/>
            <a:t>Indicatore Statico (intrinseco)</a:t>
          </a:r>
        </a:p>
      </dsp:txBody>
      <dsp:txXfrm>
        <a:off x="924688" y="36959"/>
        <a:ext cx="1744229" cy="1187954"/>
      </dsp:txXfrm>
    </dsp:sp>
    <dsp:sp modelId="{1CE00EEC-F48A-4A48-B02D-02885FBC9B9C}">
      <dsp:nvSpPr>
        <dsp:cNvPr id="0" name=""/>
        <dsp:cNvSpPr/>
      </dsp:nvSpPr>
      <dsp:spPr>
        <a:xfrm>
          <a:off x="1976094" y="299694"/>
          <a:ext cx="2276627" cy="2276627"/>
        </a:xfrm>
        <a:prstGeom prst="pieWedg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it-IT" sz="1500" kern="1200"/>
            <a:t>Categoria: Classificazione</a:t>
          </a:r>
        </a:p>
      </dsp:txBody>
      <dsp:txXfrm>
        <a:off x="2642903" y="966503"/>
        <a:ext cx="1609818" cy="1609818"/>
      </dsp:txXfrm>
    </dsp:sp>
    <dsp:sp modelId="{3EAAE0AC-F994-E34C-82AC-0E6CA701C59B}">
      <dsp:nvSpPr>
        <dsp:cNvPr id="0" name=""/>
        <dsp:cNvSpPr/>
      </dsp:nvSpPr>
      <dsp:spPr>
        <a:xfrm rot="5400000">
          <a:off x="4357878" y="299694"/>
          <a:ext cx="2276627" cy="2276627"/>
        </a:xfrm>
        <a:prstGeom prst="pieWedg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it-IT" sz="1500" kern="1200"/>
            <a:t>Categoria: Profilo storico/istruttoria</a:t>
          </a:r>
        </a:p>
      </dsp:txBody>
      <dsp:txXfrm rot="-5400000">
        <a:off x="4357878" y="966503"/>
        <a:ext cx="1609818" cy="1609818"/>
      </dsp:txXfrm>
    </dsp:sp>
    <dsp:sp modelId="{AAD9CC45-F938-F344-AF9C-0FED7F5A3472}">
      <dsp:nvSpPr>
        <dsp:cNvPr id="0" name=""/>
        <dsp:cNvSpPr/>
      </dsp:nvSpPr>
      <dsp:spPr>
        <a:xfrm rot="10800000">
          <a:off x="4357878" y="2681478"/>
          <a:ext cx="2276627" cy="2276627"/>
        </a:xfrm>
        <a:prstGeom prst="pieWedg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it-IT" sz="1500" kern="1200"/>
            <a:t>Categoria: Profilo Amministrativo Documentale</a:t>
          </a:r>
        </a:p>
      </dsp:txBody>
      <dsp:txXfrm rot="10800000">
        <a:off x="4357878" y="2681478"/>
        <a:ext cx="1609818" cy="1609818"/>
      </dsp:txXfrm>
    </dsp:sp>
    <dsp:sp modelId="{8054355A-836D-CD45-ADC9-4E39A4C8C1D5}">
      <dsp:nvSpPr>
        <dsp:cNvPr id="0" name=""/>
        <dsp:cNvSpPr/>
      </dsp:nvSpPr>
      <dsp:spPr>
        <a:xfrm rot="16200000">
          <a:off x="1976094" y="2681478"/>
          <a:ext cx="2276627" cy="2276627"/>
        </a:xfrm>
        <a:prstGeom prst="pieWedg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it-IT" sz="1500" kern="1200"/>
            <a:t>Categoria: Profilo Ispettivo</a:t>
          </a:r>
        </a:p>
      </dsp:txBody>
      <dsp:txXfrm rot="5400000">
        <a:off x="2642903" y="2681478"/>
        <a:ext cx="1609818" cy="1609818"/>
      </dsp:txXfrm>
    </dsp:sp>
    <dsp:sp modelId="{4FD781DC-7C57-764E-B24E-FB72CCAC861D}">
      <dsp:nvSpPr>
        <dsp:cNvPr id="0" name=""/>
        <dsp:cNvSpPr/>
      </dsp:nvSpPr>
      <dsp:spPr>
        <a:xfrm>
          <a:off x="3912279" y="2155698"/>
          <a:ext cx="786041" cy="683514"/>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2D5C7E-A5B9-2D4C-A0B2-0C154DB8204B}">
      <dsp:nvSpPr>
        <dsp:cNvPr id="0" name=""/>
        <dsp:cNvSpPr/>
      </dsp:nvSpPr>
      <dsp:spPr>
        <a:xfrm rot="10800000">
          <a:off x="3912279" y="2418588"/>
          <a:ext cx="786041" cy="683514"/>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575" cy="512763"/>
          </a:xfrm>
          <a:prstGeom prst="rect">
            <a:avLst/>
          </a:prstGeom>
        </p:spPr>
        <p:txBody>
          <a:bodyPr vert="horz" lIns="99048" tIns="49524" rIns="99048" bIns="49524" rtlCol="0"/>
          <a:lstStyle>
            <a:lvl1pPr algn="l" eaLnBrk="1" fontAlgn="auto" hangingPunct="1">
              <a:spcBef>
                <a:spcPts val="0"/>
              </a:spcBef>
              <a:spcAft>
                <a:spcPts val="0"/>
              </a:spcAft>
              <a:defRPr sz="1300">
                <a:latin typeface="+mn-lt"/>
                <a:cs typeface="+mn-cs"/>
              </a:defRPr>
            </a:lvl1pPr>
          </a:lstStyle>
          <a:p>
            <a:pPr>
              <a:defRPr/>
            </a:pPr>
            <a:endParaRPr lang="it-IT"/>
          </a:p>
        </p:txBody>
      </p:sp>
      <p:sp>
        <p:nvSpPr>
          <p:cNvPr id="3" name="Segnaposto data 2"/>
          <p:cNvSpPr>
            <a:spLocks noGrp="1"/>
          </p:cNvSpPr>
          <p:nvPr>
            <p:ph type="dt" idx="1"/>
          </p:nvPr>
        </p:nvSpPr>
        <p:spPr>
          <a:xfrm>
            <a:off x="4021138" y="0"/>
            <a:ext cx="3076575" cy="512763"/>
          </a:xfrm>
          <a:prstGeom prst="rect">
            <a:avLst/>
          </a:prstGeom>
        </p:spPr>
        <p:txBody>
          <a:bodyPr vert="horz" lIns="99048" tIns="49524" rIns="99048" bIns="49524" rtlCol="0"/>
          <a:lstStyle>
            <a:lvl1pPr algn="r" eaLnBrk="1" fontAlgn="auto" hangingPunct="1">
              <a:spcBef>
                <a:spcPts val="0"/>
              </a:spcBef>
              <a:spcAft>
                <a:spcPts val="0"/>
              </a:spcAft>
              <a:defRPr sz="1300">
                <a:latin typeface="+mn-lt"/>
                <a:cs typeface="+mn-cs"/>
              </a:defRPr>
            </a:lvl1pPr>
          </a:lstStyle>
          <a:p>
            <a:pPr>
              <a:defRPr/>
            </a:pPr>
            <a:fld id="{D76E0796-AFF3-4A42-AD67-066F1FCDD492}" type="datetimeFigureOut">
              <a:rPr lang="it-IT"/>
              <a:pPr>
                <a:defRPr/>
              </a:pPr>
              <a:t>17/11/24</a:t>
            </a:fld>
            <a:endParaRPr lang="it-IT"/>
          </a:p>
        </p:txBody>
      </p:sp>
      <p:sp>
        <p:nvSpPr>
          <p:cNvPr id="4" name="Segnaposto immagine diapositiva 3"/>
          <p:cNvSpPr>
            <a:spLocks noGrp="1" noRot="1" noChangeAspect="1"/>
          </p:cNvSpPr>
          <p:nvPr>
            <p:ph type="sldImg" idx="2"/>
          </p:nvPr>
        </p:nvSpPr>
        <p:spPr>
          <a:xfrm>
            <a:off x="1055688" y="1279525"/>
            <a:ext cx="4987925" cy="3454400"/>
          </a:xfrm>
          <a:prstGeom prst="rect">
            <a:avLst/>
          </a:prstGeom>
          <a:noFill/>
          <a:ln w="12700">
            <a:solidFill>
              <a:prstClr val="black"/>
            </a:solidFill>
          </a:ln>
        </p:spPr>
        <p:txBody>
          <a:bodyPr vert="horz" lIns="99048" tIns="49524" rIns="99048" bIns="49524" rtlCol="0" anchor="ctr"/>
          <a:lstStyle/>
          <a:p>
            <a:pPr lvl="0"/>
            <a:endParaRPr lang="it-IT" noProof="0"/>
          </a:p>
        </p:txBody>
      </p:sp>
      <p:sp>
        <p:nvSpPr>
          <p:cNvPr id="5" name="Segnaposto note 4"/>
          <p:cNvSpPr>
            <a:spLocks noGrp="1"/>
          </p:cNvSpPr>
          <p:nvPr>
            <p:ph type="body" sz="quarter" idx="3"/>
          </p:nvPr>
        </p:nvSpPr>
        <p:spPr>
          <a:xfrm>
            <a:off x="709613" y="4926013"/>
            <a:ext cx="5680075" cy="4029075"/>
          </a:xfrm>
          <a:prstGeom prst="rect">
            <a:avLst/>
          </a:prstGeom>
        </p:spPr>
        <p:txBody>
          <a:bodyPr vert="horz" lIns="99048" tIns="49524" rIns="99048" bIns="49524" rtlCol="0"/>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9721850"/>
            <a:ext cx="3076575" cy="512763"/>
          </a:xfrm>
          <a:prstGeom prst="rect">
            <a:avLst/>
          </a:prstGeom>
        </p:spPr>
        <p:txBody>
          <a:bodyPr vert="horz" lIns="99048" tIns="49524" rIns="99048" bIns="49524" rtlCol="0" anchor="b"/>
          <a:lstStyle>
            <a:lvl1pPr algn="l" eaLnBrk="1" fontAlgn="auto" hangingPunct="1">
              <a:spcBef>
                <a:spcPts val="0"/>
              </a:spcBef>
              <a:spcAft>
                <a:spcPts val="0"/>
              </a:spcAft>
              <a:defRPr sz="13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4021138" y="9721850"/>
            <a:ext cx="3076575" cy="512763"/>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atin typeface="Calibri" pitchFamily="34" charset="0"/>
                <a:cs typeface="+mn-cs"/>
              </a:defRPr>
            </a:lvl1pPr>
          </a:lstStyle>
          <a:p>
            <a:pPr>
              <a:defRPr/>
            </a:pPr>
            <a:fld id="{418EF0BE-3D39-444D-9255-1F10FA96B1C1}" type="slidenum">
              <a:rPr lang="it-IT"/>
              <a:pPr>
                <a:defRPr/>
              </a:pPr>
              <a:t>‹N›</a:t>
            </a:fld>
            <a:endParaRPr lang="it-IT"/>
          </a:p>
        </p:txBody>
      </p:sp>
    </p:spTree>
    <p:extLst>
      <p:ext uri="{BB962C8B-B14F-4D97-AF65-F5344CB8AC3E}">
        <p14:creationId xmlns:p14="http://schemas.microsoft.com/office/powerpoint/2010/main" val="4910032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C89B011-1D69-4A8D-AD9C-E9F78327E000}" type="slidenum">
              <a:rPr lang="en-US" smtClean="0"/>
              <a:pPr>
                <a:defRPr/>
              </a:pPr>
              <a:t>25</a:t>
            </a:fld>
            <a:endParaRPr lang="en-US"/>
          </a:p>
        </p:txBody>
      </p:sp>
    </p:spTree>
    <p:extLst>
      <p:ext uri="{BB962C8B-B14F-4D97-AF65-F5344CB8AC3E}">
        <p14:creationId xmlns:p14="http://schemas.microsoft.com/office/powerpoint/2010/main" val="974434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600"/>
              </a:spcBef>
              <a:spcAft>
                <a:spcPts val="600"/>
              </a:spcAft>
              <a:buClrTx/>
              <a:buSzTx/>
              <a:buFontTx/>
              <a:buNone/>
              <a:tabLst/>
              <a:defRPr/>
            </a:pPr>
            <a:r>
              <a:rPr lang="en-GB" sz="1100" dirty="0">
                <a:solidFill>
                  <a:srgbClr val="000000"/>
                </a:solidFill>
                <a:effectLst/>
                <a:latin typeface="+mn-lt"/>
                <a:ea typeface="Times New Roman" panose="02020603050405020304" pitchFamily="18" charset="0"/>
              </a:rPr>
              <a:t>An important element of our new regulatory approach is that there should be much greater levels of candour in all interactions between Scottish Water, us as regulator, and other sector stakeholders. </a:t>
            </a:r>
          </a:p>
          <a:p>
            <a:pPr marL="0" marR="0" lvl="0" indent="0" algn="l" defTabSz="914400" rtl="0" eaLnBrk="1" fontAlgn="auto" latinLnBrk="0" hangingPunct="1">
              <a:lnSpc>
                <a:spcPct val="150000"/>
              </a:lnSpc>
              <a:spcBef>
                <a:spcPts val="600"/>
              </a:spcBef>
              <a:spcAft>
                <a:spcPts val="600"/>
              </a:spcAft>
              <a:buClrTx/>
              <a:buSzTx/>
              <a:buFontTx/>
              <a:buNone/>
              <a:tabLst/>
              <a:defRPr/>
            </a:pPr>
            <a:r>
              <a:rPr lang="en-GB" sz="1100" dirty="0">
                <a:solidFill>
                  <a:srgbClr val="000000"/>
                </a:solidFill>
                <a:effectLst/>
                <a:latin typeface="+mn-lt"/>
                <a:ea typeface="Times New Roman" panose="02020603050405020304" pitchFamily="18" charset="0"/>
              </a:rPr>
              <a:t>This renewed candour has the potential to strengthen regulation by allowing much greater levels of understanding – of the current position, the work that needs to be done, and how much this might cost.</a:t>
            </a:r>
            <a:endParaRPr lang="en-GB" sz="1100" dirty="0">
              <a:effectLst/>
              <a:latin typeface="+mn-lt"/>
              <a:ea typeface="Times New Roman" panose="02020603050405020304" pitchFamily="18" charset="0"/>
            </a:endParaRPr>
          </a:p>
          <a:p>
            <a:pPr marL="0" indent="0">
              <a:lnSpc>
                <a:spcPct val="150000"/>
              </a:lnSpc>
              <a:spcBef>
                <a:spcPts val="600"/>
              </a:spcBef>
              <a:spcAft>
                <a:spcPts val="600"/>
              </a:spcAft>
              <a:buFontTx/>
              <a:buNone/>
            </a:pPr>
            <a:r>
              <a:rPr lang="en-GB" sz="1100" dirty="0">
                <a:solidFill>
                  <a:srgbClr val="000000"/>
                </a:solidFill>
                <a:effectLst/>
                <a:latin typeface="+mn-lt"/>
                <a:ea typeface="Times New Roman" panose="02020603050405020304" pitchFamily="18" charset="0"/>
              </a:rPr>
              <a:t>But what do we mean by candour? And how might this play out in what has traditionally been more of an adversarial relationship (that of regulated and regulator)?</a:t>
            </a:r>
          </a:p>
          <a:p>
            <a:pPr marL="0" indent="0">
              <a:lnSpc>
                <a:spcPct val="150000"/>
              </a:lnSpc>
              <a:spcBef>
                <a:spcPts val="600"/>
              </a:spcBef>
              <a:spcAft>
                <a:spcPts val="600"/>
              </a:spcAft>
              <a:buFontTx/>
              <a:buNone/>
            </a:pPr>
            <a:r>
              <a:rPr lang="en-GB" sz="1100" dirty="0">
                <a:solidFill>
                  <a:srgbClr val="000000"/>
                </a:solidFill>
                <a:effectLst/>
                <a:latin typeface="+mn-lt"/>
                <a:ea typeface="Times New Roman" panose="02020603050405020304" pitchFamily="18" charset="0"/>
              </a:rPr>
              <a:t>Well first of all we as regulator have to allow Scottish Water to be open about the extent of the challenges it faces, any gaps in understanding, mistakes and failures of the past, what now needs to be done, and, ultimately, how much this might cost. </a:t>
            </a:r>
          </a:p>
          <a:p>
            <a:pPr marL="0" indent="0">
              <a:lnSpc>
                <a:spcPct val="150000"/>
              </a:lnSpc>
              <a:spcBef>
                <a:spcPts val="600"/>
              </a:spcBef>
              <a:spcAft>
                <a:spcPts val="600"/>
              </a:spcAft>
              <a:buFontTx/>
              <a:buNone/>
            </a:pPr>
            <a:r>
              <a:rPr lang="en-GB" sz="1100" dirty="0">
                <a:solidFill>
                  <a:srgbClr val="000000"/>
                </a:solidFill>
                <a:effectLst/>
                <a:latin typeface="+mn-lt"/>
                <a:ea typeface="Times New Roman" panose="02020603050405020304" pitchFamily="18" charset="0"/>
              </a:rPr>
              <a:t>Genuine discussions of this nature can only take place within an environment based on trust, openness and transparency. </a:t>
            </a:r>
          </a:p>
          <a:p>
            <a:pPr marL="0" indent="0">
              <a:lnSpc>
                <a:spcPct val="150000"/>
              </a:lnSpc>
              <a:spcBef>
                <a:spcPts val="600"/>
              </a:spcBef>
              <a:spcAft>
                <a:spcPts val="600"/>
              </a:spcAft>
              <a:buFontTx/>
              <a:buNone/>
            </a:pPr>
            <a:r>
              <a:rPr lang="en-GB" sz="1100" dirty="0">
                <a:solidFill>
                  <a:srgbClr val="000000"/>
                </a:solidFill>
                <a:effectLst/>
                <a:latin typeface="+mn-lt"/>
                <a:ea typeface="Times New Roman" panose="02020603050405020304" pitchFamily="18" charset="0"/>
              </a:rPr>
              <a:t>It is this more constructive culture that we are setting out to create with Scottish Water and other stakeholders.</a:t>
            </a:r>
            <a:endParaRPr lang="en-GB" sz="1100" dirty="0">
              <a:effectLst/>
              <a:latin typeface="+mn-lt"/>
              <a:ea typeface="Times New Roman" panose="02020603050405020304" pitchFamily="18" charset="0"/>
            </a:endParaRPr>
          </a:p>
          <a:p>
            <a:pPr marL="0" indent="0">
              <a:lnSpc>
                <a:spcPct val="150000"/>
              </a:lnSpc>
              <a:spcBef>
                <a:spcPts val="600"/>
              </a:spcBef>
              <a:spcAft>
                <a:spcPts val="600"/>
              </a:spcAft>
              <a:buFontTx/>
              <a:buNone/>
            </a:pPr>
            <a:r>
              <a:rPr lang="en-GB" sz="1100" dirty="0">
                <a:solidFill>
                  <a:srgbClr val="000000"/>
                </a:solidFill>
                <a:effectLst/>
                <a:latin typeface="+mn-lt"/>
                <a:ea typeface="Times New Roman" panose="02020603050405020304" pitchFamily="18" charset="0"/>
              </a:rPr>
              <a:t>Another important element of our approach is that Scottish Water should take ownership of its role in society: to deliver water and sewerage services efficiently and in a way that will allow the industry to achieve net zero emissions (both operationally and on an embodied basis). </a:t>
            </a:r>
          </a:p>
          <a:p>
            <a:pPr marL="0" indent="0">
              <a:lnSpc>
                <a:spcPct val="150000"/>
              </a:lnSpc>
              <a:spcBef>
                <a:spcPts val="600"/>
              </a:spcBef>
              <a:spcAft>
                <a:spcPts val="600"/>
              </a:spcAft>
              <a:buFontTx/>
              <a:buNone/>
            </a:pPr>
            <a:r>
              <a:rPr lang="en-GB" sz="1100" dirty="0">
                <a:solidFill>
                  <a:srgbClr val="000000"/>
                </a:solidFill>
                <a:effectLst/>
                <a:latin typeface="+mn-lt"/>
                <a:ea typeface="Times New Roman" panose="02020603050405020304" pitchFamily="18" charset="0"/>
              </a:rPr>
              <a:t>This entails Scottish Water taking ownership of its strategy, investment plans and its relationship with customers. In particular, by Scottish Water following through its commitment to “take all decisions as though customers were in the room”.</a:t>
            </a:r>
          </a:p>
          <a:p>
            <a:pPr marL="0" indent="0">
              <a:lnSpc>
                <a:spcPct val="150000"/>
              </a:lnSpc>
              <a:spcAft>
                <a:spcPts val="2400"/>
              </a:spcAft>
              <a:buFontTx/>
              <a:buNone/>
            </a:pPr>
            <a:endParaRPr lang="en-GB" sz="1100" dirty="0">
              <a:solidFill>
                <a:srgbClr val="000000"/>
              </a:solidFill>
              <a:effectLst/>
              <a:latin typeface="+mn-lt"/>
              <a:ea typeface="Times New Roman" panose="02020603050405020304" pitchFamily="18" charset="0"/>
            </a:endParaRPr>
          </a:p>
          <a:p>
            <a:endParaRPr lang="en-GB" sz="1100" dirty="0">
              <a:latin typeface="+mn-lt"/>
            </a:endParaRPr>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5BFE7B-B59C-4770-9F12-427A471589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951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E07C4C-CB25-4A9B-844F-66398A4E46EC}" type="slidenum">
              <a:rPr lang="en-GB" smtClean="0"/>
              <a:t>27</a:t>
            </a:fld>
            <a:endParaRPr lang="en-GB"/>
          </a:p>
        </p:txBody>
      </p:sp>
    </p:spTree>
    <p:extLst>
      <p:ext uri="{BB962C8B-B14F-4D97-AF65-F5344CB8AC3E}">
        <p14:creationId xmlns:p14="http://schemas.microsoft.com/office/powerpoint/2010/main" val="356167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a:ln/>
        </p:spPr>
        <p:txBody>
          <a:bodyPr/>
          <a:lstStyle>
            <a:lvl1pPr>
              <a:defRPr/>
            </a:lvl1pPr>
          </a:lstStyle>
          <a:p>
            <a:pPr>
              <a:defRPr/>
            </a:pPr>
            <a:fld id="{A1637CF4-02A8-403E-B61B-DC9F712331F9}" type="datetime1">
              <a:rPr lang="it-IT"/>
              <a:pPr>
                <a:defRPr/>
              </a:pPr>
              <a:t>17/11/24</a:t>
            </a:fld>
            <a:endParaRPr lang="it-IT"/>
          </a:p>
        </p:txBody>
      </p:sp>
      <p:sp>
        <p:nvSpPr>
          <p:cNvPr id="5" name="Segnaposto piè di pagina 4"/>
          <p:cNvSpPr>
            <a:spLocks noGrp="1"/>
          </p:cNvSpPr>
          <p:nvPr>
            <p:ph type="ftr" sz="quarter" idx="11"/>
          </p:nvPr>
        </p:nvSpPr>
        <p:spPr>
          <a:ln/>
        </p:spPr>
        <p:txBody>
          <a:bodyPr/>
          <a:lstStyle>
            <a:lvl1pPr>
              <a:defRPr/>
            </a:lvl1pPr>
          </a:lstStyle>
          <a:p>
            <a:pPr>
              <a:defRPr/>
            </a:pPr>
            <a:endParaRPr lang="it-IT"/>
          </a:p>
        </p:txBody>
      </p:sp>
      <p:sp>
        <p:nvSpPr>
          <p:cNvPr id="6" name="Segnaposto numero diapositiva 5"/>
          <p:cNvSpPr>
            <a:spLocks noGrp="1"/>
          </p:cNvSpPr>
          <p:nvPr>
            <p:ph type="sldNum" sz="quarter" idx="12"/>
          </p:nvPr>
        </p:nvSpPr>
        <p:spPr>
          <a:ln/>
        </p:spPr>
        <p:txBody>
          <a:bodyPr/>
          <a:lstStyle>
            <a:lvl1pPr>
              <a:defRPr/>
            </a:lvl1pPr>
          </a:lstStyle>
          <a:p>
            <a:pPr>
              <a:defRPr/>
            </a:pPr>
            <a:fld id="{BBEB2631-6A59-4029-9F0C-6DDA09749009}"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ln/>
        </p:spPr>
        <p:txBody>
          <a:bodyPr/>
          <a:lstStyle>
            <a:lvl1pPr>
              <a:defRPr/>
            </a:lvl1pPr>
          </a:lstStyle>
          <a:p>
            <a:pPr>
              <a:defRPr/>
            </a:pPr>
            <a:fld id="{4B277718-B1D5-4537-B206-7A76C85B57C7}" type="datetime1">
              <a:rPr lang="it-IT"/>
              <a:pPr>
                <a:defRPr/>
              </a:pPr>
              <a:t>17/11/24</a:t>
            </a:fld>
            <a:endParaRPr lang="it-IT"/>
          </a:p>
        </p:txBody>
      </p:sp>
      <p:sp>
        <p:nvSpPr>
          <p:cNvPr id="5" name="Segnaposto piè di pagina 4"/>
          <p:cNvSpPr>
            <a:spLocks noGrp="1"/>
          </p:cNvSpPr>
          <p:nvPr>
            <p:ph type="ftr" sz="quarter" idx="11"/>
          </p:nvPr>
        </p:nvSpPr>
        <p:spPr>
          <a:ln/>
        </p:spPr>
        <p:txBody>
          <a:bodyPr/>
          <a:lstStyle>
            <a:lvl1pPr>
              <a:defRPr/>
            </a:lvl1pPr>
          </a:lstStyle>
          <a:p>
            <a:pPr>
              <a:defRPr/>
            </a:pPr>
            <a:endParaRPr lang="it-IT"/>
          </a:p>
        </p:txBody>
      </p:sp>
      <p:sp>
        <p:nvSpPr>
          <p:cNvPr id="6" name="Segnaposto numero diapositiva 5"/>
          <p:cNvSpPr>
            <a:spLocks noGrp="1"/>
          </p:cNvSpPr>
          <p:nvPr>
            <p:ph type="sldNum" sz="quarter" idx="12"/>
          </p:nvPr>
        </p:nvSpPr>
        <p:spPr>
          <a:ln/>
        </p:spPr>
        <p:txBody>
          <a:bodyPr/>
          <a:lstStyle>
            <a:lvl1pPr>
              <a:defRPr/>
            </a:lvl1pPr>
          </a:lstStyle>
          <a:p>
            <a:pPr>
              <a:defRPr/>
            </a:pPr>
            <a:fld id="{A70672A2-C331-4582-8D35-0B57602D36EA}"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ln/>
        </p:spPr>
        <p:txBody>
          <a:bodyPr/>
          <a:lstStyle>
            <a:lvl1pPr>
              <a:defRPr/>
            </a:lvl1pPr>
          </a:lstStyle>
          <a:p>
            <a:pPr>
              <a:defRPr/>
            </a:pPr>
            <a:fld id="{03A8B29E-8536-4F96-BE41-8045C87D2681}" type="datetime1">
              <a:rPr lang="it-IT"/>
              <a:pPr>
                <a:defRPr/>
              </a:pPr>
              <a:t>17/11/24</a:t>
            </a:fld>
            <a:endParaRPr lang="it-IT"/>
          </a:p>
        </p:txBody>
      </p:sp>
      <p:sp>
        <p:nvSpPr>
          <p:cNvPr id="5" name="Segnaposto piè di pagina 4"/>
          <p:cNvSpPr>
            <a:spLocks noGrp="1"/>
          </p:cNvSpPr>
          <p:nvPr>
            <p:ph type="ftr" sz="quarter" idx="11"/>
          </p:nvPr>
        </p:nvSpPr>
        <p:spPr>
          <a:ln/>
        </p:spPr>
        <p:txBody>
          <a:bodyPr/>
          <a:lstStyle>
            <a:lvl1pPr>
              <a:defRPr/>
            </a:lvl1pPr>
          </a:lstStyle>
          <a:p>
            <a:pPr>
              <a:defRPr/>
            </a:pPr>
            <a:endParaRPr lang="it-IT"/>
          </a:p>
        </p:txBody>
      </p:sp>
      <p:sp>
        <p:nvSpPr>
          <p:cNvPr id="6" name="Segnaposto numero diapositiva 5"/>
          <p:cNvSpPr>
            <a:spLocks noGrp="1"/>
          </p:cNvSpPr>
          <p:nvPr>
            <p:ph type="sldNum" sz="quarter" idx="12"/>
          </p:nvPr>
        </p:nvSpPr>
        <p:spPr>
          <a:ln/>
        </p:spPr>
        <p:txBody>
          <a:bodyPr/>
          <a:lstStyle>
            <a:lvl1pPr>
              <a:defRPr/>
            </a:lvl1pPr>
          </a:lstStyle>
          <a:p>
            <a:pPr>
              <a:defRPr/>
            </a:pPr>
            <a:fld id="{1DB82565-392B-4D92-9230-8CA2FB4D40ED}"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ubtitle, content &amp; wave">
    <p:spTree>
      <p:nvGrpSpPr>
        <p:cNvPr id="1" name=""/>
        <p:cNvGrpSpPr/>
        <p:nvPr/>
      </p:nvGrpSpPr>
      <p:grpSpPr>
        <a:xfrm>
          <a:off x="0" y="0"/>
          <a:ext cx="0" cy="0"/>
          <a:chOff x="0" y="0"/>
          <a:chExt cx="0" cy="0"/>
        </a:xfrm>
      </p:grpSpPr>
      <p:pic>
        <p:nvPicPr>
          <p:cNvPr id="8" name="Picture 7" descr="A picture containing background pattern&#10;&#10;Description automatically generated">
            <a:extLst>
              <a:ext uri="{FF2B5EF4-FFF2-40B4-BE49-F238E27FC236}">
                <a16:creationId xmlns:a16="http://schemas.microsoft.com/office/drawing/2014/main" id="{14A50E46-BF8E-4060-BD6D-35A72A68C53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602692" y="0"/>
            <a:ext cx="6303177" cy="6858000"/>
          </a:xfrm>
          <a:prstGeom prst="rect">
            <a:avLst/>
          </a:prstGeom>
        </p:spPr>
      </p:pic>
      <p:sp>
        <p:nvSpPr>
          <p:cNvPr id="2" name="Title 1">
            <a:extLst>
              <a:ext uri="{FF2B5EF4-FFF2-40B4-BE49-F238E27FC236}">
                <a16:creationId xmlns:a16="http://schemas.microsoft.com/office/drawing/2014/main" id="{12FA8CF6-D18B-4EAA-AC69-5886F1FC8A90}"/>
              </a:ext>
            </a:extLst>
          </p:cNvPr>
          <p:cNvSpPr>
            <a:spLocks noGrp="1"/>
          </p:cNvSpPr>
          <p:nvPr>
            <p:ph type="title" hasCustomPrompt="1"/>
          </p:nvPr>
        </p:nvSpPr>
        <p:spPr/>
        <p:txBody>
          <a:bodyPr/>
          <a:lstStyle>
            <a:lvl1pPr>
              <a:defRPr/>
            </a:lvl1pPr>
          </a:lstStyle>
          <a:p>
            <a:r>
              <a:rPr lang="en-US"/>
              <a:t>Add title</a:t>
            </a:r>
            <a:endParaRPr lang="en-GB"/>
          </a:p>
        </p:txBody>
      </p:sp>
      <p:sp>
        <p:nvSpPr>
          <p:cNvPr id="11" name="Text Placeholder 4">
            <a:extLst>
              <a:ext uri="{FF2B5EF4-FFF2-40B4-BE49-F238E27FC236}">
                <a16:creationId xmlns:a16="http://schemas.microsoft.com/office/drawing/2014/main" id="{2EA831E0-1637-4FFF-8DDE-0DD7B9BCA6A8}"/>
              </a:ext>
            </a:extLst>
          </p:cNvPr>
          <p:cNvSpPr>
            <a:spLocks noGrp="1"/>
          </p:cNvSpPr>
          <p:nvPr>
            <p:ph type="body" sz="quarter" idx="10" hasCustomPrompt="1"/>
          </p:nvPr>
        </p:nvSpPr>
        <p:spPr>
          <a:xfrm>
            <a:off x="530687" y="1011859"/>
            <a:ext cx="8846432" cy="375218"/>
          </a:xfrm>
          <a:prstGeom prst="rect">
            <a:avLst/>
          </a:prstGeom>
        </p:spPr>
        <p:txBody>
          <a:bodyPr/>
          <a:lstStyle>
            <a:lvl1pPr marL="0" indent="0">
              <a:buNone/>
              <a:defRPr sz="2064">
                <a:solidFill>
                  <a:schemeClr val="accent2"/>
                </a:solidFill>
              </a:defRPr>
            </a:lvl1pPr>
          </a:lstStyle>
          <a:p>
            <a:pPr lvl="0"/>
            <a:r>
              <a:rPr lang="en-US"/>
              <a:t>Add subtitle </a:t>
            </a:r>
            <a:endParaRPr lang="en-GB"/>
          </a:p>
        </p:txBody>
      </p:sp>
      <p:sp>
        <p:nvSpPr>
          <p:cNvPr id="9" name="Text Placeholder 6">
            <a:extLst>
              <a:ext uri="{FF2B5EF4-FFF2-40B4-BE49-F238E27FC236}">
                <a16:creationId xmlns:a16="http://schemas.microsoft.com/office/drawing/2014/main" id="{0E7BF7E1-3FBE-4420-B80B-04311FAE8031}"/>
              </a:ext>
            </a:extLst>
          </p:cNvPr>
          <p:cNvSpPr>
            <a:spLocks noGrp="1"/>
          </p:cNvSpPr>
          <p:nvPr>
            <p:ph type="body" sz="quarter" idx="11" hasCustomPrompt="1"/>
          </p:nvPr>
        </p:nvSpPr>
        <p:spPr>
          <a:xfrm>
            <a:off x="530687" y="1958605"/>
            <a:ext cx="8844625" cy="3920092"/>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spcAft>
                <a:spcPts val="442"/>
              </a:spcAft>
            </a:pPr>
            <a:r>
              <a:rPr lang="en-US"/>
              <a:t>Add first level bullet</a:t>
            </a:r>
          </a:p>
          <a:p>
            <a:pPr lvl="1">
              <a:spcAft>
                <a:spcPts val="442"/>
              </a:spcAft>
            </a:pPr>
            <a:r>
              <a:rPr lang="en-US"/>
              <a:t>Second level</a:t>
            </a:r>
          </a:p>
          <a:p>
            <a:pPr lvl="2">
              <a:spcAft>
                <a:spcPts val="442"/>
              </a:spcAft>
            </a:pPr>
            <a:r>
              <a:rPr lang="en-US"/>
              <a:t>Third level</a:t>
            </a:r>
          </a:p>
          <a:p>
            <a:pPr lvl="3">
              <a:spcAft>
                <a:spcPts val="442"/>
              </a:spcAft>
            </a:pPr>
            <a:r>
              <a:rPr lang="en-US"/>
              <a:t>Fourth level</a:t>
            </a:r>
          </a:p>
          <a:p>
            <a:pPr lvl="4">
              <a:spcAft>
                <a:spcPts val="442"/>
              </a:spcAft>
            </a:pPr>
            <a:r>
              <a:rPr lang="en-US"/>
              <a:t>Fifth level</a:t>
            </a:r>
            <a:endParaRPr lang="en-GB"/>
          </a:p>
        </p:txBody>
      </p:sp>
      <p:sp>
        <p:nvSpPr>
          <p:cNvPr id="6" name="TextBox 5">
            <a:extLst>
              <a:ext uri="{FF2B5EF4-FFF2-40B4-BE49-F238E27FC236}">
                <a16:creationId xmlns:a16="http://schemas.microsoft.com/office/drawing/2014/main" id="{10A6EAF4-B07B-4ED0-9302-70E197C43C7F}"/>
              </a:ext>
            </a:extLst>
          </p:cNvPr>
          <p:cNvSpPr txBox="1"/>
          <p:nvPr userDrawn="1"/>
        </p:nvSpPr>
        <p:spPr>
          <a:xfrm>
            <a:off x="9043577" y="6318944"/>
            <a:ext cx="333542" cy="150031"/>
          </a:xfrm>
          <a:prstGeom prst="rect">
            <a:avLst/>
          </a:prstGeom>
          <a:noFill/>
        </p:spPr>
        <p:txBody>
          <a:bodyPr wrap="square" lIns="0" tIns="0" rIns="0" bIns="0" rtlCol="0">
            <a:noAutofit/>
          </a:bodyPr>
          <a:lstStyle/>
          <a:p>
            <a:pPr algn="r"/>
            <a:fld id="{A3583859-3608-40F9-8C0A-9A4A8AE110F7}" type="slidenum">
              <a:rPr lang="en-GB" sz="737" smtClean="0">
                <a:solidFill>
                  <a:schemeClr val="accent2"/>
                </a:solidFill>
              </a:rPr>
              <a:pPr algn="r"/>
              <a:t>‹N›</a:t>
            </a:fld>
            <a:endParaRPr lang="en-GB" sz="737">
              <a:solidFill>
                <a:schemeClr val="accent2"/>
              </a:solidFill>
            </a:endParaRPr>
          </a:p>
        </p:txBody>
      </p:sp>
    </p:spTree>
    <p:extLst>
      <p:ext uri="{BB962C8B-B14F-4D97-AF65-F5344CB8AC3E}">
        <p14:creationId xmlns:p14="http://schemas.microsoft.com/office/powerpoint/2010/main" val="2760380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ln/>
        </p:spPr>
        <p:txBody>
          <a:bodyPr/>
          <a:lstStyle>
            <a:lvl1pPr>
              <a:defRPr/>
            </a:lvl1pPr>
          </a:lstStyle>
          <a:p>
            <a:pPr>
              <a:defRPr/>
            </a:pPr>
            <a:fld id="{989437AC-8C9F-4C61-B6C7-D00911338EAF}" type="datetime1">
              <a:rPr lang="it-IT"/>
              <a:pPr>
                <a:defRPr/>
              </a:pPr>
              <a:t>17/11/24</a:t>
            </a:fld>
            <a:endParaRPr lang="it-IT"/>
          </a:p>
        </p:txBody>
      </p:sp>
      <p:sp>
        <p:nvSpPr>
          <p:cNvPr id="5" name="Segnaposto piè di pagina 4"/>
          <p:cNvSpPr>
            <a:spLocks noGrp="1"/>
          </p:cNvSpPr>
          <p:nvPr>
            <p:ph type="ftr" sz="quarter" idx="11"/>
          </p:nvPr>
        </p:nvSpPr>
        <p:spPr>
          <a:ln/>
        </p:spPr>
        <p:txBody>
          <a:bodyPr/>
          <a:lstStyle>
            <a:lvl1pPr>
              <a:defRPr/>
            </a:lvl1pPr>
          </a:lstStyle>
          <a:p>
            <a:pPr>
              <a:defRPr/>
            </a:pPr>
            <a:endParaRPr lang="it-IT"/>
          </a:p>
        </p:txBody>
      </p:sp>
      <p:sp>
        <p:nvSpPr>
          <p:cNvPr id="6" name="Segnaposto numero diapositiva 5"/>
          <p:cNvSpPr>
            <a:spLocks noGrp="1"/>
          </p:cNvSpPr>
          <p:nvPr>
            <p:ph type="sldNum" sz="quarter" idx="12"/>
          </p:nvPr>
        </p:nvSpPr>
        <p:spPr>
          <a:ln/>
        </p:spPr>
        <p:txBody>
          <a:bodyPr/>
          <a:lstStyle>
            <a:lvl1pPr>
              <a:defRPr/>
            </a:lvl1pPr>
          </a:lstStyle>
          <a:p>
            <a:pPr>
              <a:defRPr/>
            </a:pPr>
            <a:fld id="{FA7B5219-523B-4917-A1E3-56E7641E621A}"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ln/>
        </p:spPr>
        <p:txBody>
          <a:bodyPr/>
          <a:lstStyle>
            <a:lvl1pPr>
              <a:defRPr/>
            </a:lvl1pPr>
          </a:lstStyle>
          <a:p>
            <a:pPr>
              <a:defRPr/>
            </a:pPr>
            <a:fld id="{CD6F2AD2-6BC1-4EBC-B3D6-3C3ECFF2049F}" type="datetime1">
              <a:rPr lang="it-IT"/>
              <a:pPr>
                <a:defRPr/>
              </a:pPr>
              <a:t>17/11/24</a:t>
            </a:fld>
            <a:endParaRPr lang="it-IT"/>
          </a:p>
        </p:txBody>
      </p:sp>
      <p:sp>
        <p:nvSpPr>
          <p:cNvPr id="5" name="Segnaposto piè di pagina 4"/>
          <p:cNvSpPr>
            <a:spLocks noGrp="1"/>
          </p:cNvSpPr>
          <p:nvPr>
            <p:ph type="ftr" sz="quarter" idx="11"/>
          </p:nvPr>
        </p:nvSpPr>
        <p:spPr>
          <a:ln/>
        </p:spPr>
        <p:txBody>
          <a:bodyPr/>
          <a:lstStyle>
            <a:lvl1pPr>
              <a:defRPr/>
            </a:lvl1pPr>
          </a:lstStyle>
          <a:p>
            <a:pPr>
              <a:defRPr/>
            </a:pPr>
            <a:endParaRPr lang="it-IT"/>
          </a:p>
        </p:txBody>
      </p:sp>
      <p:sp>
        <p:nvSpPr>
          <p:cNvPr id="6" name="Segnaposto numero diapositiva 5"/>
          <p:cNvSpPr>
            <a:spLocks noGrp="1"/>
          </p:cNvSpPr>
          <p:nvPr>
            <p:ph type="sldNum" sz="quarter" idx="12"/>
          </p:nvPr>
        </p:nvSpPr>
        <p:spPr>
          <a:ln/>
        </p:spPr>
        <p:txBody>
          <a:bodyPr/>
          <a:lstStyle>
            <a:lvl1pPr>
              <a:defRPr/>
            </a:lvl1pPr>
          </a:lstStyle>
          <a:p>
            <a:pPr>
              <a:defRPr/>
            </a:pPr>
            <a:fld id="{27830322-DBB1-4500-B1C1-E11DA161F297}"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a:ln/>
        </p:spPr>
        <p:txBody>
          <a:bodyPr/>
          <a:lstStyle>
            <a:lvl1pPr>
              <a:defRPr/>
            </a:lvl1pPr>
          </a:lstStyle>
          <a:p>
            <a:pPr>
              <a:defRPr/>
            </a:pPr>
            <a:fld id="{F8FEA39C-928C-412E-9BD6-FEA8C91A5FB5}" type="datetime1">
              <a:rPr lang="it-IT"/>
              <a:pPr>
                <a:defRPr/>
              </a:pPr>
              <a:t>17/11/24</a:t>
            </a:fld>
            <a:endParaRPr lang="it-IT"/>
          </a:p>
        </p:txBody>
      </p:sp>
      <p:sp>
        <p:nvSpPr>
          <p:cNvPr id="6" name="Segnaposto piè di pagina 4"/>
          <p:cNvSpPr>
            <a:spLocks noGrp="1"/>
          </p:cNvSpPr>
          <p:nvPr>
            <p:ph type="ftr" sz="quarter" idx="11"/>
          </p:nvPr>
        </p:nvSpPr>
        <p:spPr>
          <a:ln/>
        </p:spPr>
        <p:txBody>
          <a:bodyPr/>
          <a:lstStyle>
            <a:lvl1pPr>
              <a:defRPr/>
            </a:lvl1pPr>
          </a:lstStyle>
          <a:p>
            <a:pPr>
              <a:defRPr/>
            </a:pPr>
            <a:endParaRPr lang="it-IT"/>
          </a:p>
        </p:txBody>
      </p:sp>
      <p:sp>
        <p:nvSpPr>
          <p:cNvPr id="7" name="Segnaposto numero diapositiva 5"/>
          <p:cNvSpPr>
            <a:spLocks noGrp="1"/>
          </p:cNvSpPr>
          <p:nvPr>
            <p:ph type="sldNum" sz="quarter" idx="12"/>
          </p:nvPr>
        </p:nvSpPr>
        <p:spPr>
          <a:ln/>
        </p:spPr>
        <p:txBody>
          <a:bodyPr/>
          <a:lstStyle>
            <a:lvl1pPr>
              <a:defRPr/>
            </a:lvl1pPr>
          </a:lstStyle>
          <a:p>
            <a:pPr>
              <a:defRPr/>
            </a:pPr>
            <a:fld id="{7DD8A8A6-1852-4343-82DD-FAD0DF5E070A}"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a:ln/>
        </p:spPr>
        <p:txBody>
          <a:bodyPr/>
          <a:lstStyle>
            <a:lvl1pPr>
              <a:defRPr/>
            </a:lvl1pPr>
          </a:lstStyle>
          <a:p>
            <a:pPr>
              <a:defRPr/>
            </a:pPr>
            <a:fld id="{9B9B1D48-D0A8-4CDA-BE3E-B71F4C59DCC3}" type="datetime1">
              <a:rPr lang="it-IT"/>
              <a:pPr>
                <a:defRPr/>
              </a:pPr>
              <a:t>17/11/24</a:t>
            </a:fld>
            <a:endParaRPr lang="it-IT"/>
          </a:p>
        </p:txBody>
      </p:sp>
      <p:sp>
        <p:nvSpPr>
          <p:cNvPr id="8" name="Segnaposto piè di pagina 4"/>
          <p:cNvSpPr>
            <a:spLocks noGrp="1"/>
          </p:cNvSpPr>
          <p:nvPr>
            <p:ph type="ftr" sz="quarter" idx="11"/>
          </p:nvPr>
        </p:nvSpPr>
        <p:spPr>
          <a:ln/>
        </p:spPr>
        <p:txBody>
          <a:bodyPr/>
          <a:lstStyle>
            <a:lvl1pPr>
              <a:defRPr/>
            </a:lvl1pPr>
          </a:lstStyle>
          <a:p>
            <a:pPr>
              <a:defRPr/>
            </a:pPr>
            <a:endParaRPr lang="it-IT"/>
          </a:p>
        </p:txBody>
      </p:sp>
      <p:sp>
        <p:nvSpPr>
          <p:cNvPr id="9" name="Segnaposto numero diapositiva 5"/>
          <p:cNvSpPr>
            <a:spLocks noGrp="1"/>
          </p:cNvSpPr>
          <p:nvPr>
            <p:ph type="sldNum" sz="quarter" idx="12"/>
          </p:nvPr>
        </p:nvSpPr>
        <p:spPr>
          <a:ln/>
        </p:spPr>
        <p:txBody>
          <a:bodyPr/>
          <a:lstStyle>
            <a:lvl1pPr>
              <a:defRPr/>
            </a:lvl1pPr>
          </a:lstStyle>
          <a:p>
            <a:pPr>
              <a:defRPr/>
            </a:pPr>
            <a:fld id="{6EE96D64-4C0A-474F-95AB-433683D22A7E}"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a:ln/>
        </p:spPr>
        <p:txBody>
          <a:bodyPr/>
          <a:lstStyle>
            <a:lvl1pPr>
              <a:defRPr/>
            </a:lvl1pPr>
          </a:lstStyle>
          <a:p>
            <a:pPr>
              <a:defRPr/>
            </a:pPr>
            <a:fld id="{EF1DA78C-F35B-44DE-B41E-DD15387B6A93}" type="datetime1">
              <a:rPr lang="it-IT"/>
              <a:pPr>
                <a:defRPr/>
              </a:pPr>
              <a:t>17/11/24</a:t>
            </a:fld>
            <a:endParaRPr lang="it-IT"/>
          </a:p>
        </p:txBody>
      </p:sp>
      <p:sp>
        <p:nvSpPr>
          <p:cNvPr id="4" name="Segnaposto piè di pagina 4"/>
          <p:cNvSpPr>
            <a:spLocks noGrp="1"/>
          </p:cNvSpPr>
          <p:nvPr>
            <p:ph type="ftr" sz="quarter" idx="11"/>
          </p:nvPr>
        </p:nvSpPr>
        <p:spPr>
          <a:ln/>
        </p:spPr>
        <p:txBody>
          <a:bodyPr/>
          <a:lstStyle>
            <a:lvl1pPr>
              <a:defRPr/>
            </a:lvl1pPr>
          </a:lstStyle>
          <a:p>
            <a:pPr>
              <a:defRPr/>
            </a:pPr>
            <a:endParaRPr lang="it-IT"/>
          </a:p>
        </p:txBody>
      </p:sp>
      <p:sp>
        <p:nvSpPr>
          <p:cNvPr id="5" name="Segnaposto numero diapositiva 5"/>
          <p:cNvSpPr>
            <a:spLocks noGrp="1"/>
          </p:cNvSpPr>
          <p:nvPr>
            <p:ph type="sldNum" sz="quarter" idx="12"/>
          </p:nvPr>
        </p:nvSpPr>
        <p:spPr>
          <a:ln/>
        </p:spPr>
        <p:txBody>
          <a:bodyPr/>
          <a:lstStyle>
            <a:lvl1pPr>
              <a:defRPr/>
            </a:lvl1pPr>
          </a:lstStyle>
          <a:p>
            <a:pPr>
              <a:defRPr/>
            </a:pPr>
            <a:fld id="{8A6570FC-BE66-46AF-B75A-29A9FA0BD746}"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a:ln/>
        </p:spPr>
        <p:txBody>
          <a:bodyPr/>
          <a:lstStyle>
            <a:lvl1pPr>
              <a:defRPr/>
            </a:lvl1pPr>
          </a:lstStyle>
          <a:p>
            <a:pPr>
              <a:defRPr/>
            </a:pPr>
            <a:fld id="{A7E465B0-651B-4211-BCF9-43DCFADE84B1}" type="datetime1">
              <a:rPr lang="it-IT"/>
              <a:pPr>
                <a:defRPr/>
              </a:pPr>
              <a:t>17/11/24</a:t>
            </a:fld>
            <a:endParaRPr lang="it-IT"/>
          </a:p>
        </p:txBody>
      </p:sp>
      <p:sp>
        <p:nvSpPr>
          <p:cNvPr id="3" name="Segnaposto piè di pagina 4"/>
          <p:cNvSpPr>
            <a:spLocks noGrp="1"/>
          </p:cNvSpPr>
          <p:nvPr>
            <p:ph type="ftr" sz="quarter" idx="11"/>
          </p:nvPr>
        </p:nvSpPr>
        <p:spPr>
          <a:ln/>
        </p:spPr>
        <p:txBody>
          <a:bodyPr/>
          <a:lstStyle>
            <a:lvl1pPr>
              <a:defRPr/>
            </a:lvl1pPr>
          </a:lstStyle>
          <a:p>
            <a:pPr>
              <a:defRPr/>
            </a:pPr>
            <a:endParaRPr lang="it-IT"/>
          </a:p>
        </p:txBody>
      </p:sp>
      <p:sp>
        <p:nvSpPr>
          <p:cNvPr id="4" name="Segnaposto numero diapositiva 5"/>
          <p:cNvSpPr>
            <a:spLocks noGrp="1"/>
          </p:cNvSpPr>
          <p:nvPr>
            <p:ph type="sldNum" sz="quarter" idx="12"/>
          </p:nvPr>
        </p:nvSpPr>
        <p:spPr>
          <a:ln/>
        </p:spPr>
        <p:txBody>
          <a:bodyPr/>
          <a:lstStyle>
            <a:lvl1pPr>
              <a:defRPr/>
            </a:lvl1pPr>
          </a:lstStyle>
          <a:p>
            <a:pPr>
              <a:defRPr/>
            </a:pPr>
            <a:fld id="{B6D5514F-AE69-4B59-8D5B-C44113964F23}"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3"/>
          <p:cNvSpPr>
            <a:spLocks noGrp="1"/>
          </p:cNvSpPr>
          <p:nvPr>
            <p:ph type="dt" sz="half" idx="10"/>
          </p:nvPr>
        </p:nvSpPr>
        <p:spPr>
          <a:ln/>
        </p:spPr>
        <p:txBody>
          <a:bodyPr/>
          <a:lstStyle>
            <a:lvl1pPr>
              <a:defRPr/>
            </a:lvl1pPr>
          </a:lstStyle>
          <a:p>
            <a:pPr>
              <a:defRPr/>
            </a:pPr>
            <a:fld id="{7CE71105-1EFE-4AD7-B7C5-51F9288DC052}" type="datetime1">
              <a:rPr lang="it-IT"/>
              <a:pPr>
                <a:defRPr/>
              </a:pPr>
              <a:t>17/11/24</a:t>
            </a:fld>
            <a:endParaRPr lang="it-IT"/>
          </a:p>
        </p:txBody>
      </p:sp>
      <p:sp>
        <p:nvSpPr>
          <p:cNvPr id="6" name="Segnaposto piè di pagina 4"/>
          <p:cNvSpPr>
            <a:spLocks noGrp="1"/>
          </p:cNvSpPr>
          <p:nvPr>
            <p:ph type="ftr" sz="quarter" idx="11"/>
          </p:nvPr>
        </p:nvSpPr>
        <p:spPr>
          <a:ln/>
        </p:spPr>
        <p:txBody>
          <a:bodyPr/>
          <a:lstStyle>
            <a:lvl1pPr>
              <a:defRPr/>
            </a:lvl1pPr>
          </a:lstStyle>
          <a:p>
            <a:pPr>
              <a:defRPr/>
            </a:pPr>
            <a:endParaRPr lang="it-IT"/>
          </a:p>
        </p:txBody>
      </p:sp>
      <p:sp>
        <p:nvSpPr>
          <p:cNvPr id="7" name="Segnaposto numero diapositiva 5"/>
          <p:cNvSpPr>
            <a:spLocks noGrp="1"/>
          </p:cNvSpPr>
          <p:nvPr>
            <p:ph type="sldNum" sz="quarter" idx="12"/>
          </p:nvPr>
        </p:nvSpPr>
        <p:spPr>
          <a:ln/>
        </p:spPr>
        <p:txBody>
          <a:bodyPr/>
          <a:lstStyle>
            <a:lvl1pPr>
              <a:defRPr/>
            </a:lvl1pPr>
          </a:lstStyle>
          <a:p>
            <a:pPr>
              <a:defRPr/>
            </a:pPr>
            <a:fld id="{4E85D0FF-15DE-4D18-9CEC-507A6ACE2228}"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3"/>
          <p:cNvSpPr>
            <a:spLocks noGrp="1"/>
          </p:cNvSpPr>
          <p:nvPr>
            <p:ph type="dt" sz="half" idx="10"/>
          </p:nvPr>
        </p:nvSpPr>
        <p:spPr>
          <a:ln/>
        </p:spPr>
        <p:txBody>
          <a:bodyPr/>
          <a:lstStyle>
            <a:lvl1pPr>
              <a:defRPr/>
            </a:lvl1pPr>
          </a:lstStyle>
          <a:p>
            <a:pPr>
              <a:defRPr/>
            </a:pPr>
            <a:fld id="{0CBBABFE-7BA0-46A1-B75A-A8DEAA0CA7A6}" type="datetime1">
              <a:rPr lang="it-IT"/>
              <a:pPr>
                <a:defRPr/>
              </a:pPr>
              <a:t>17/11/24</a:t>
            </a:fld>
            <a:endParaRPr lang="it-IT"/>
          </a:p>
        </p:txBody>
      </p:sp>
      <p:sp>
        <p:nvSpPr>
          <p:cNvPr id="6" name="Segnaposto piè di pagina 4"/>
          <p:cNvSpPr>
            <a:spLocks noGrp="1"/>
          </p:cNvSpPr>
          <p:nvPr>
            <p:ph type="ftr" sz="quarter" idx="11"/>
          </p:nvPr>
        </p:nvSpPr>
        <p:spPr>
          <a:ln/>
        </p:spPr>
        <p:txBody>
          <a:bodyPr/>
          <a:lstStyle>
            <a:lvl1pPr>
              <a:defRPr/>
            </a:lvl1pPr>
          </a:lstStyle>
          <a:p>
            <a:pPr>
              <a:defRPr/>
            </a:pPr>
            <a:endParaRPr lang="it-IT"/>
          </a:p>
        </p:txBody>
      </p:sp>
      <p:sp>
        <p:nvSpPr>
          <p:cNvPr id="7" name="Segnaposto numero diapositiva 5"/>
          <p:cNvSpPr>
            <a:spLocks noGrp="1"/>
          </p:cNvSpPr>
          <p:nvPr>
            <p:ph type="sldNum" sz="quarter" idx="12"/>
          </p:nvPr>
        </p:nvSpPr>
        <p:spPr>
          <a:ln/>
        </p:spPr>
        <p:txBody>
          <a:bodyPr/>
          <a:lstStyle>
            <a:lvl1pPr>
              <a:defRPr/>
            </a:lvl1pPr>
          </a:lstStyle>
          <a:p>
            <a:pPr>
              <a:defRPr/>
            </a:pPr>
            <a:fld id="{D538E4ED-62A6-4FEF-9219-A75C6B21BA8A}"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180975" y="365125"/>
            <a:ext cx="9544050" cy="1325563"/>
          </a:xfrm>
          <a:prstGeom prst="rect">
            <a:avLst/>
          </a:prstGeom>
          <a:noFill/>
          <a:ln w="9525">
            <a:noFill/>
            <a:miter lim="800000"/>
            <a:headEnd/>
            <a:tailEnd/>
          </a:ln>
        </p:spPr>
        <p:txBody>
          <a:bodyPr vert="horz" wrap="square" lIns="91433" tIns="45716" rIns="91433" bIns="45716" numCol="1" anchor="ctr" anchorCtr="0" compatLnSpc="1">
            <a:prstTxWarp prst="textNoShape">
              <a:avLst/>
            </a:prstTxWarp>
          </a:bodyPr>
          <a:lstStyle/>
          <a:p>
            <a:pPr lvl="0"/>
            <a:r>
              <a:rPr lang="it-IT"/>
              <a:t>Fare clic per modificare lo stile del titolo</a:t>
            </a:r>
          </a:p>
        </p:txBody>
      </p:sp>
      <p:sp>
        <p:nvSpPr>
          <p:cNvPr id="1027" name="Segnaposto testo 2"/>
          <p:cNvSpPr>
            <a:spLocks noGrp="1"/>
          </p:cNvSpPr>
          <p:nvPr>
            <p:ph type="body" idx="1"/>
          </p:nvPr>
        </p:nvSpPr>
        <p:spPr bwMode="auto">
          <a:xfrm>
            <a:off x="182563" y="1825625"/>
            <a:ext cx="9542462" cy="4351338"/>
          </a:xfrm>
          <a:prstGeom prst="rect">
            <a:avLst/>
          </a:prstGeom>
          <a:noFill/>
          <a:ln w="9525">
            <a:noFill/>
            <a:miter lim="800000"/>
            <a:headEnd/>
            <a:tailEnd/>
          </a:ln>
        </p:spPr>
        <p:txBody>
          <a:bodyPr vert="horz" wrap="square" lIns="91433" tIns="45716" rIns="91433" bIns="45716" numCol="1" anchor="t" anchorCtr="0" compatLnSpc="1">
            <a:prstTxWarp prst="textNoShape">
              <a:avLst/>
            </a:prstTxWarp>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bwMode="auto">
          <a:xfrm>
            <a:off x="93663" y="6392863"/>
            <a:ext cx="2228850" cy="365125"/>
          </a:xfrm>
          <a:prstGeom prst="rect">
            <a:avLst/>
          </a:prstGeom>
          <a:noFill/>
          <a:ln w="9525">
            <a:noFill/>
            <a:miter lim="800000"/>
            <a:headEnd/>
            <a:tailEnd/>
          </a:ln>
        </p:spPr>
        <p:txBody>
          <a:bodyPr vert="horz" wrap="square" lIns="91433" tIns="45716" rIns="91433" bIns="45716" numCol="1" anchor="ctr" anchorCtr="0" compatLnSpc="1">
            <a:prstTxWarp prst="textNoShape">
              <a:avLst/>
            </a:prstTxWarp>
          </a:bodyPr>
          <a:lstStyle>
            <a:lvl1pPr eaLnBrk="1" hangingPunct="1">
              <a:defRPr sz="1200">
                <a:solidFill>
                  <a:srgbClr val="898989"/>
                </a:solidFill>
                <a:cs typeface="Tahoma" pitchFamily="34" charset="0"/>
              </a:defRPr>
            </a:lvl1pPr>
          </a:lstStyle>
          <a:p>
            <a:pPr>
              <a:defRPr/>
            </a:pPr>
            <a:fld id="{CCD9BD74-FD66-4669-8B88-E06CD64904B0}" type="datetime1">
              <a:rPr lang="it-IT"/>
              <a:pPr>
                <a:defRPr/>
              </a:pPr>
              <a:t>17/11/24</a:t>
            </a:fld>
            <a:endParaRPr lang="it-IT"/>
          </a:p>
        </p:txBody>
      </p:sp>
      <p:sp>
        <p:nvSpPr>
          <p:cNvPr id="5" name="Segnaposto piè di pagina 4"/>
          <p:cNvSpPr>
            <a:spLocks noGrp="1"/>
          </p:cNvSpPr>
          <p:nvPr>
            <p:ph type="ftr" sz="quarter" idx="3"/>
          </p:nvPr>
        </p:nvSpPr>
        <p:spPr bwMode="auto">
          <a:xfrm>
            <a:off x="3281363" y="6392863"/>
            <a:ext cx="3343275" cy="365125"/>
          </a:xfrm>
          <a:prstGeom prst="rect">
            <a:avLst/>
          </a:prstGeom>
          <a:noFill/>
          <a:ln w="9525">
            <a:noFill/>
            <a:miter lim="800000"/>
            <a:headEnd/>
            <a:tailEnd/>
          </a:ln>
        </p:spPr>
        <p:txBody>
          <a:bodyPr vert="horz" wrap="square" lIns="91433" tIns="45716" rIns="91433" bIns="45716" numCol="1" anchor="ctr" anchorCtr="0" compatLnSpc="1">
            <a:prstTxWarp prst="textNoShape">
              <a:avLst/>
            </a:prstTxWarp>
          </a:bodyPr>
          <a:lstStyle>
            <a:lvl1pPr algn="ctr" eaLnBrk="1" hangingPunct="1">
              <a:defRPr sz="1200">
                <a:solidFill>
                  <a:srgbClr val="898989"/>
                </a:solidFill>
                <a:cs typeface="Tahoma" pitchFamily="34" charset="0"/>
              </a:defRPr>
            </a:lvl1pPr>
          </a:lstStyle>
          <a:p>
            <a:pPr>
              <a:defRPr/>
            </a:pPr>
            <a:endParaRPr lang="it-IT"/>
          </a:p>
        </p:txBody>
      </p:sp>
      <p:sp>
        <p:nvSpPr>
          <p:cNvPr id="6" name="Segnaposto numero diapositiva 5"/>
          <p:cNvSpPr>
            <a:spLocks noGrp="1"/>
          </p:cNvSpPr>
          <p:nvPr>
            <p:ph type="sldNum" sz="quarter" idx="4"/>
          </p:nvPr>
        </p:nvSpPr>
        <p:spPr bwMode="auto">
          <a:xfrm>
            <a:off x="7616825" y="6407150"/>
            <a:ext cx="2228850" cy="365125"/>
          </a:xfrm>
          <a:prstGeom prst="rect">
            <a:avLst/>
          </a:prstGeom>
          <a:noFill/>
          <a:ln w="9525">
            <a:noFill/>
            <a:miter lim="800000"/>
            <a:headEnd/>
            <a:tailEnd/>
          </a:ln>
        </p:spPr>
        <p:txBody>
          <a:bodyPr vert="horz" wrap="square" lIns="91433" tIns="45716" rIns="91433" bIns="45716" numCol="1" anchor="ctr" anchorCtr="0" compatLnSpc="1">
            <a:prstTxWarp prst="textNoShape">
              <a:avLst/>
            </a:prstTxWarp>
          </a:bodyPr>
          <a:lstStyle>
            <a:lvl1pPr algn="r" eaLnBrk="1" hangingPunct="1">
              <a:defRPr sz="1200">
                <a:solidFill>
                  <a:srgbClr val="898989"/>
                </a:solidFill>
                <a:latin typeface="Calibri" pitchFamily="34" charset="0"/>
                <a:cs typeface="+mn-cs"/>
              </a:defRPr>
            </a:lvl1pPr>
          </a:lstStyle>
          <a:p>
            <a:pPr>
              <a:defRPr/>
            </a:pPr>
            <a:fld id="{A8BB1CA1-253C-445F-A8EB-92742E023063}"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Lst>
  <p:hf hdr="0" ftr="0" dt="0"/>
  <p:txStyles>
    <p:titleStyle>
      <a:lvl1pPr algn="l" rtl="0" eaLnBrk="0" fontAlgn="base" hangingPunct="0">
        <a:lnSpc>
          <a:spcPct val="90000"/>
        </a:lnSpc>
        <a:spcBef>
          <a:spcPct val="0"/>
        </a:spcBef>
        <a:spcAft>
          <a:spcPct val="0"/>
        </a:spcAft>
        <a:defRPr sz="4100" kern="1200">
          <a:solidFill>
            <a:schemeClr val="tx1"/>
          </a:solidFill>
          <a:latin typeface="+mj-lt"/>
          <a:ea typeface="+mj-ea"/>
          <a:cs typeface="+mj-cs"/>
        </a:defRPr>
      </a:lvl1pPr>
      <a:lvl2pPr algn="l" rtl="0" eaLnBrk="0" fontAlgn="base" hangingPunct="0">
        <a:lnSpc>
          <a:spcPct val="90000"/>
        </a:lnSpc>
        <a:spcBef>
          <a:spcPct val="0"/>
        </a:spcBef>
        <a:spcAft>
          <a:spcPct val="0"/>
        </a:spcAft>
        <a:defRPr sz="4100">
          <a:solidFill>
            <a:schemeClr val="tx1"/>
          </a:solidFill>
          <a:latin typeface="Calibri Light"/>
        </a:defRPr>
      </a:lvl2pPr>
      <a:lvl3pPr algn="l" rtl="0" eaLnBrk="0" fontAlgn="base" hangingPunct="0">
        <a:lnSpc>
          <a:spcPct val="90000"/>
        </a:lnSpc>
        <a:spcBef>
          <a:spcPct val="0"/>
        </a:spcBef>
        <a:spcAft>
          <a:spcPct val="0"/>
        </a:spcAft>
        <a:defRPr sz="4100">
          <a:solidFill>
            <a:schemeClr val="tx1"/>
          </a:solidFill>
          <a:latin typeface="Calibri Light"/>
        </a:defRPr>
      </a:lvl3pPr>
      <a:lvl4pPr algn="l" rtl="0" eaLnBrk="0" fontAlgn="base" hangingPunct="0">
        <a:lnSpc>
          <a:spcPct val="90000"/>
        </a:lnSpc>
        <a:spcBef>
          <a:spcPct val="0"/>
        </a:spcBef>
        <a:spcAft>
          <a:spcPct val="0"/>
        </a:spcAft>
        <a:defRPr sz="4100">
          <a:solidFill>
            <a:schemeClr val="tx1"/>
          </a:solidFill>
          <a:latin typeface="Calibri Light"/>
        </a:defRPr>
      </a:lvl4pPr>
      <a:lvl5pPr algn="l" rtl="0" eaLnBrk="0" fontAlgn="base" hangingPunct="0">
        <a:lnSpc>
          <a:spcPct val="90000"/>
        </a:lnSpc>
        <a:spcBef>
          <a:spcPct val="0"/>
        </a:spcBef>
        <a:spcAft>
          <a:spcPct val="0"/>
        </a:spcAft>
        <a:defRPr sz="41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Tahoma" pitchFamily="34" charset="0"/>
          <a:ea typeface="+mn-ea"/>
          <a:cs typeface="Tahoma" pitchFamily="34"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Tahoma" pitchFamily="34" charset="0"/>
          <a:ea typeface="+mn-ea"/>
          <a:cs typeface="Tahoma"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Tahoma" pitchFamily="34" charset="0"/>
          <a:ea typeface="+mn-ea"/>
          <a:cs typeface="Tahoma"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Tahoma" pitchFamily="34" charset="0"/>
          <a:ea typeface="+mn-ea"/>
          <a:cs typeface="Tahoma"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Tahoma" pitchFamily="34" charset="0"/>
          <a:ea typeface="+mn-ea"/>
          <a:cs typeface="Tahoma"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D593CB43-C36A-0C35-4EF1-9391B3F40D15}"/>
              </a:ext>
            </a:extLst>
          </p:cNvPr>
          <p:cNvSpPr>
            <a:spLocks noGrp="1"/>
          </p:cNvSpPr>
          <p:nvPr>
            <p:ph type="sldNum" sz="quarter" idx="12"/>
          </p:nvPr>
        </p:nvSpPr>
        <p:spPr/>
        <p:txBody>
          <a:bodyPr/>
          <a:lstStyle/>
          <a:p>
            <a:pPr>
              <a:defRPr/>
            </a:pPr>
            <a:fld id="{B6D5514F-AE69-4B59-8D5B-C44113964F23}" type="slidenum">
              <a:rPr lang="it-IT" smtClean="0"/>
              <a:pPr>
                <a:defRPr/>
              </a:pPr>
              <a:t>1</a:t>
            </a:fld>
            <a:endParaRPr lang="it-IT"/>
          </a:p>
        </p:txBody>
      </p:sp>
      <p:sp>
        <p:nvSpPr>
          <p:cNvPr id="3" name="Rectangle 4">
            <a:extLst>
              <a:ext uri="{FF2B5EF4-FFF2-40B4-BE49-F238E27FC236}">
                <a16:creationId xmlns:a16="http://schemas.microsoft.com/office/drawing/2014/main" id="{CCE82339-A060-E909-B2BD-3AD90F80D62A}"/>
              </a:ext>
            </a:extLst>
          </p:cNvPr>
          <p:cNvSpPr>
            <a:spLocks noChangeArrowheads="1"/>
          </p:cNvSpPr>
          <p:nvPr/>
        </p:nvSpPr>
        <p:spPr bwMode="auto">
          <a:xfrm>
            <a:off x="761999" y="631802"/>
            <a:ext cx="8501743" cy="750112"/>
          </a:xfrm>
          <a:prstGeom prst="rect">
            <a:avLst/>
          </a:prstGeom>
          <a:noFill/>
          <a:ln w="9525">
            <a:noFill/>
            <a:miter lim="800000"/>
            <a:headEnd/>
            <a:tailEnd/>
          </a:ln>
        </p:spPr>
        <p:txBody>
          <a:bodyPr lIns="89993" tIns="46797" rIns="89993" bIns="46797"/>
          <a:lstStyle/>
          <a:p>
            <a:pPr algn="ctr" eaLnBrk="0" hangingPunct="0">
              <a:spcBef>
                <a:spcPct val="20000"/>
              </a:spcBef>
            </a:pPr>
            <a:r>
              <a:rPr lang="it-IT" b="1" i="1" dirty="0">
                <a:cs typeface="Tahoma" pitchFamily="34" charset="0"/>
              </a:rPr>
              <a:t>FORUM PER I CONTROLLI AMBIENTALI IN FRIULI VENEZIA GIULIA</a:t>
            </a:r>
          </a:p>
          <a:p>
            <a:pPr algn="ctr" eaLnBrk="0" hangingPunct="0">
              <a:spcBef>
                <a:spcPct val="20000"/>
              </a:spcBef>
            </a:pPr>
            <a:r>
              <a:rPr lang="it-IT" b="1" i="1" dirty="0">
                <a:cs typeface="Tahoma" pitchFamily="34" charset="0"/>
              </a:rPr>
              <a:t>(PROGETTO «BRIDGE»)</a:t>
            </a:r>
          </a:p>
        </p:txBody>
      </p:sp>
      <p:sp>
        <p:nvSpPr>
          <p:cNvPr id="4" name="Rectangle 3">
            <a:extLst>
              <a:ext uri="{FF2B5EF4-FFF2-40B4-BE49-F238E27FC236}">
                <a16:creationId xmlns:a16="http://schemas.microsoft.com/office/drawing/2014/main" id="{9289F983-9DB9-261B-881F-9A941B5DD124}"/>
              </a:ext>
            </a:extLst>
          </p:cNvPr>
          <p:cNvSpPr>
            <a:spLocks noChangeArrowheads="1"/>
          </p:cNvSpPr>
          <p:nvPr/>
        </p:nvSpPr>
        <p:spPr bwMode="auto">
          <a:xfrm>
            <a:off x="141514" y="2495179"/>
            <a:ext cx="9601200" cy="1200321"/>
          </a:xfrm>
          <a:prstGeom prst="rect">
            <a:avLst/>
          </a:prstGeom>
          <a:noFill/>
          <a:ln w="9525">
            <a:noFill/>
            <a:miter lim="800000"/>
            <a:headEnd/>
            <a:tailEnd/>
          </a:ln>
        </p:spPr>
        <p:txBody>
          <a:bodyPr wrap="square" lIns="91433" tIns="45716" rIns="91433" bIns="45716">
            <a:spAutoFit/>
          </a:bodyPr>
          <a:lstStyle/>
          <a:p>
            <a:pPr algn="ctr"/>
            <a:r>
              <a:rPr lang="it-IT" sz="2400" b="1" dirty="0">
                <a:effectLst/>
                <a:ea typeface="Tahoma" panose="020B0604030504040204" pitchFamily="34" charset="0"/>
                <a:cs typeface="Tahoma" panose="020B0604030504040204" pitchFamily="34" charset="0"/>
              </a:rPr>
              <a:t>Riforma dell’attività ispettiva nel settore della protezione ambientale e introduzione dell’approccio informato al rischio: </a:t>
            </a:r>
          </a:p>
          <a:p>
            <a:pPr algn="ctr"/>
            <a:r>
              <a:rPr lang="it-IT" sz="2400" b="1" dirty="0">
                <a:effectLst/>
                <a:ea typeface="Tahoma" panose="020B0604030504040204" pitchFamily="34" charset="0"/>
                <a:cs typeface="Tahoma" panose="020B0604030504040204" pitchFamily="34" charset="0"/>
              </a:rPr>
              <a:t>il metodo e gli obiettivi</a:t>
            </a:r>
          </a:p>
        </p:txBody>
      </p:sp>
      <p:sp>
        <p:nvSpPr>
          <p:cNvPr id="5" name="Rectangle 3">
            <a:extLst>
              <a:ext uri="{FF2B5EF4-FFF2-40B4-BE49-F238E27FC236}">
                <a16:creationId xmlns:a16="http://schemas.microsoft.com/office/drawing/2014/main" id="{1B76A115-1BA7-4489-EE4E-0F3EB14E96DC}"/>
              </a:ext>
            </a:extLst>
          </p:cNvPr>
          <p:cNvSpPr>
            <a:spLocks noChangeArrowheads="1"/>
          </p:cNvSpPr>
          <p:nvPr/>
        </p:nvSpPr>
        <p:spPr bwMode="auto">
          <a:xfrm>
            <a:off x="1305945" y="4673306"/>
            <a:ext cx="7272338" cy="923322"/>
          </a:xfrm>
          <a:prstGeom prst="rect">
            <a:avLst/>
          </a:prstGeom>
          <a:noFill/>
          <a:ln w="9525">
            <a:noFill/>
            <a:miter lim="800000"/>
            <a:headEnd/>
            <a:tailEnd/>
          </a:ln>
        </p:spPr>
        <p:txBody>
          <a:bodyPr lIns="91433" tIns="45716" rIns="91433" bIns="45716">
            <a:spAutoFit/>
          </a:bodyPr>
          <a:lstStyle/>
          <a:p>
            <a:pPr algn="ctr" eaLnBrk="0" hangingPunct="0"/>
            <a:r>
              <a:rPr lang="it-IT" altLang="it-IT" b="1" dirty="0">
                <a:cs typeface="Tahoma" pitchFamily="34" charset="0"/>
              </a:rPr>
              <a:t>a cura di </a:t>
            </a:r>
            <a:r>
              <a:rPr lang="it-IT" altLang="it-IT" b="1" dirty="0" err="1">
                <a:cs typeface="Tahoma" pitchFamily="34" charset="0"/>
              </a:rPr>
              <a:t>Gordana</a:t>
            </a:r>
            <a:r>
              <a:rPr lang="it-IT" altLang="it-IT" b="1" dirty="0">
                <a:cs typeface="Tahoma" pitchFamily="34" charset="0"/>
              </a:rPr>
              <a:t> </a:t>
            </a:r>
            <a:r>
              <a:rPr lang="it-IT" altLang="it-IT" b="1" dirty="0" err="1">
                <a:cs typeface="Tahoma" pitchFamily="34" charset="0"/>
              </a:rPr>
              <a:t>Ristic</a:t>
            </a:r>
            <a:r>
              <a:rPr lang="it-IT" altLang="it-IT" b="1" dirty="0">
                <a:cs typeface="Tahoma" pitchFamily="34" charset="0"/>
              </a:rPr>
              <a:t> e Franco Amigoni </a:t>
            </a:r>
          </a:p>
          <a:p>
            <a:pPr algn="ctr" eaLnBrk="0" hangingPunct="0"/>
            <a:r>
              <a:rPr lang="it-IT" altLang="it-IT" b="1" dirty="0">
                <a:cs typeface="Tahoma" pitchFamily="34" charset="0"/>
              </a:rPr>
              <a:t>(consulenti OCSE – Organizzazione per la Cooperazione e lo Sviluppo Economico)</a:t>
            </a:r>
          </a:p>
        </p:txBody>
      </p:sp>
      <p:sp>
        <p:nvSpPr>
          <p:cNvPr id="6" name="Rectangle 11">
            <a:extLst>
              <a:ext uri="{FF2B5EF4-FFF2-40B4-BE49-F238E27FC236}">
                <a16:creationId xmlns:a16="http://schemas.microsoft.com/office/drawing/2014/main" id="{E3803B3E-6C26-6624-9706-1967D938A267}"/>
              </a:ext>
            </a:extLst>
          </p:cNvPr>
          <p:cNvSpPr>
            <a:spLocks noChangeArrowheads="1"/>
          </p:cNvSpPr>
          <p:nvPr/>
        </p:nvSpPr>
        <p:spPr bwMode="auto">
          <a:xfrm>
            <a:off x="1351983" y="6226198"/>
            <a:ext cx="7226300" cy="307768"/>
          </a:xfrm>
          <a:prstGeom prst="rect">
            <a:avLst/>
          </a:prstGeom>
          <a:noFill/>
          <a:ln w="9525">
            <a:noFill/>
            <a:miter lim="800000"/>
            <a:headEnd/>
            <a:tailEnd/>
          </a:ln>
        </p:spPr>
        <p:txBody>
          <a:bodyPr lIns="91433" tIns="45716" rIns="91433" bIns="45716">
            <a:spAutoFit/>
          </a:bodyPr>
          <a:lstStyle/>
          <a:p>
            <a:pPr algn="ctr" eaLnBrk="0" hangingPunct="0"/>
            <a:r>
              <a:rPr lang="it-IT" sz="1400" b="1" dirty="0"/>
              <a:t>18 novembre 2024</a:t>
            </a:r>
          </a:p>
        </p:txBody>
      </p:sp>
      <p:pic>
        <p:nvPicPr>
          <p:cNvPr id="7" name="Picture 8">
            <a:extLst>
              <a:ext uri="{FF2B5EF4-FFF2-40B4-BE49-F238E27FC236}">
                <a16:creationId xmlns:a16="http://schemas.microsoft.com/office/drawing/2014/main" id="{AE777A1B-CEAC-2F34-20C6-0C2CA6DD9B7D}"/>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4160682" y="5639527"/>
            <a:ext cx="1584635" cy="357583"/>
          </a:xfrm>
          <a:prstGeom prst="rect">
            <a:avLst/>
          </a:prstGeom>
          <a:noFill/>
          <a:ln>
            <a:noFill/>
          </a:ln>
        </p:spPr>
      </p:pic>
    </p:spTree>
    <p:extLst>
      <p:ext uri="{BB962C8B-B14F-4D97-AF65-F5344CB8AC3E}">
        <p14:creationId xmlns:p14="http://schemas.microsoft.com/office/powerpoint/2010/main" val="3085291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179387" y="18255"/>
            <a:ext cx="9544050" cy="1325563"/>
          </a:xfrm>
        </p:spPr>
        <p:txBody>
          <a:bodyPr/>
          <a:lstStyle/>
          <a:p>
            <a:pPr algn="ctr"/>
            <a:r>
              <a:rPr lang="it-IT" sz="2800" dirty="0">
                <a:latin typeface="Tahoma" pitchFamily="34" charset="0"/>
                <a:cs typeface="Tahoma" pitchFamily="34" charset="0"/>
              </a:rPr>
              <a:t>LE DETERMINANTI DELLA CAPACITA’ DI CONTROLLO</a:t>
            </a:r>
          </a:p>
        </p:txBody>
      </p:sp>
      <p:graphicFrame>
        <p:nvGraphicFramePr>
          <p:cNvPr id="3" name="Diagramma 2">
            <a:extLst>
              <a:ext uri="{FF2B5EF4-FFF2-40B4-BE49-F238E27FC236}">
                <a16:creationId xmlns:a16="http://schemas.microsoft.com/office/drawing/2014/main" id="{CB978A83-669E-033B-DB37-8C4F4D13BB77}"/>
              </a:ext>
            </a:extLst>
          </p:cNvPr>
          <p:cNvGraphicFramePr/>
          <p:nvPr/>
        </p:nvGraphicFramePr>
        <p:xfrm>
          <a:off x="685800" y="1343819"/>
          <a:ext cx="8523514" cy="5013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830823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179387" y="18255"/>
            <a:ext cx="9544050" cy="1325563"/>
          </a:xfrm>
        </p:spPr>
        <p:txBody>
          <a:bodyPr/>
          <a:lstStyle/>
          <a:p>
            <a:pPr algn="ctr"/>
            <a:r>
              <a:rPr lang="it-IT" sz="2800" dirty="0">
                <a:latin typeface="Tahoma" pitchFamily="34" charset="0"/>
                <a:cs typeface="Tahoma" pitchFamily="34" charset="0"/>
              </a:rPr>
              <a:t>I PROTAGONISTI DELL’ALLINEAMENTO CULTURALE</a:t>
            </a:r>
          </a:p>
        </p:txBody>
      </p:sp>
      <p:graphicFrame>
        <p:nvGraphicFramePr>
          <p:cNvPr id="2" name="Diagramma 1">
            <a:extLst>
              <a:ext uri="{FF2B5EF4-FFF2-40B4-BE49-F238E27FC236}">
                <a16:creationId xmlns:a16="http://schemas.microsoft.com/office/drawing/2014/main" id="{C8EFCE06-03B8-FF7D-AC1D-BDC86B77FAAA}"/>
              </a:ext>
            </a:extLst>
          </p:cNvPr>
          <p:cNvGraphicFramePr/>
          <p:nvPr>
            <p:extLst>
              <p:ext uri="{D42A27DB-BD31-4B8C-83A1-F6EECF244321}">
                <p14:modId xmlns:p14="http://schemas.microsoft.com/office/powerpoint/2010/main" val="3753674476"/>
              </p:ext>
            </p:extLst>
          </p:nvPr>
        </p:nvGraphicFramePr>
        <p:xfrm>
          <a:off x="718457" y="1066801"/>
          <a:ext cx="8577943" cy="5595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4170371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179387" y="18255"/>
            <a:ext cx="9544050" cy="1325563"/>
          </a:xfrm>
        </p:spPr>
        <p:txBody>
          <a:bodyPr/>
          <a:lstStyle/>
          <a:p>
            <a:pPr algn="ctr"/>
            <a:r>
              <a:rPr lang="it-IT" sz="2800" dirty="0">
                <a:latin typeface="Tahoma" pitchFamily="34" charset="0"/>
                <a:cs typeface="Tahoma" pitchFamily="34" charset="0"/>
              </a:rPr>
              <a:t>PERCHE’ CATEGORIZZARE IL RISCHIO DELLE IMPRESE?</a:t>
            </a:r>
          </a:p>
        </p:txBody>
      </p:sp>
      <p:graphicFrame>
        <p:nvGraphicFramePr>
          <p:cNvPr id="2" name="Diagramma 1">
            <a:extLst>
              <a:ext uri="{FF2B5EF4-FFF2-40B4-BE49-F238E27FC236}">
                <a16:creationId xmlns:a16="http://schemas.microsoft.com/office/drawing/2014/main" id="{365C6233-5E71-D8C0-F5AE-63C0307C4072}"/>
              </a:ext>
            </a:extLst>
          </p:cNvPr>
          <p:cNvGraphicFramePr/>
          <p:nvPr>
            <p:extLst>
              <p:ext uri="{D42A27DB-BD31-4B8C-83A1-F6EECF244321}">
                <p14:modId xmlns:p14="http://schemas.microsoft.com/office/powerpoint/2010/main" val="1861530657"/>
              </p:ext>
            </p:extLst>
          </p:nvPr>
        </p:nvGraphicFramePr>
        <p:xfrm>
          <a:off x="545691" y="1157749"/>
          <a:ext cx="8679426" cy="5132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981347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179387" y="18255"/>
            <a:ext cx="9544050" cy="1325563"/>
          </a:xfrm>
        </p:spPr>
        <p:txBody>
          <a:bodyPr/>
          <a:lstStyle/>
          <a:p>
            <a:pPr algn="ctr"/>
            <a:r>
              <a:rPr lang="it-IT" sz="2800" dirty="0">
                <a:latin typeface="Tahoma" pitchFamily="34" charset="0"/>
                <a:cs typeface="Tahoma" pitchFamily="34" charset="0"/>
              </a:rPr>
              <a:t>I PASSAGGI DEL PROCESSO DI REVISIONE DEI CONTROLLI</a:t>
            </a:r>
          </a:p>
        </p:txBody>
      </p:sp>
      <p:graphicFrame>
        <p:nvGraphicFramePr>
          <p:cNvPr id="2" name="Diagramma 1">
            <a:extLst>
              <a:ext uri="{FF2B5EF4-FFF2-40B4-BE49-F238E27FC236}">
                <a16:creationId xmlns:a16="http://schemas.microsoft.com/office/drawing/2014/main" id="{DA46CC4A-6A1F-3910-266B-8E1096E090A2}"/>
              </a:ext>
            </a:extLst>
          </p:cNvPr>
          <p:cNvGraphicFramePr/>
          <p:nvPr>
            <p:extLst>
              <p:ext uri="{D42A27DB-BD31-4B8C-83A1-F6EECF244321}">
                <p14:modId xmlns:p14="http://schemas.microsoft.com/office/powerpoint/2010/main" val="4041441805"/>
              </p:ext>
            </p:extLst>
          </p:nvPr>
        </p:nvGraphicFramePr>
        <p:xfrm>
          <a:off x="402771" y="1132115"/>
          <a:ext cx="9067800" cy="5431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845707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179387" y="18255"/>
            <a:ext cx="9544050" cy="1325563"/>
          </a:xfrm>
        </p:spPr>
        <p:txBody>
          <a:bodyPr/>
          <a:lstStyle/>
          <a:p>
            <a:pPr algn="ctr"/>
            <a:r>
              <a:rPr lang="it-IT" sz="2800" dirty="0">
                <a:latin typeface="Tahoma" pitchFamily="34" charset="0"/>
                <a:cs typeface="Tahoma" pitchFamily="34" charset="0"/>
              </a:rPr>
              <a:t>COME LA REGOLAZIONE PUO’ FAVORIRE LA PERFORMANCE DEL PRIVATO E DEL PUBBLICO</a:t>
            </a:r>
          </a:p>
        </p:txBody>
      </p:sp>
      <p:graphicFrame>
        <p:nvGraphicFramePr>
          <p:cNvPr id="3" name="Diagramma 2">
            <a:extLst>
              <a:ext uri="{FF2B5EF4-FFF2-40B4-BE49-F238E27FC236}">
                <a16:creationId xmlns:a16="http://schemas.microsoft.com/office/drawing/2014/main" id="{52EDBAB2-9001-4551-FC40-3C3A5E55CE6B}"/>
              </a:ext>
            </a:extLst>
          </p:cNvPr>
          <p:cNvGraphicFramePr/>
          <p:nvPr>
            <p:extLst>
              <p:ext uri="{D42A27DB-BD31-4B8C-83A1-F6EECF244321}">
                <p14:modId xmlns:p14="http://schemas.microsoft.com/office/powerpoint/2010/main" val="3264568477"/>
              </p:ext>
            </p:extLst>
          </p:nvPr>
        </p:nvGraphicFramePr>
        <p:xfrm>
          <a:off x="794657" y="1186542"/>
          <a:ext cx="8621486" cy="5355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541261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179387" y="18255"/>
            <a:ext cx="9544050" cy="1325563"/>
          </a:xfrm>
        </p:spPr>
        <p:txBody>
          <a:bodyPr/>
          <a:lstStyle/>
          <a:p>
            <a:pPr algn="ctr"/>
            <a:r>
              <a:rPr lang="it-IT" sz="2800" dirty="0">
                <a:latin typeface="Tahoma" pitchFamily="34" charset="0"/>
                <a:cs typeface="Tahoma" pitchFamily="34" charset="0"/>
              </a:rPr>
              <a:t>IL SET DI INDICATORI</a:t>
            </a:r>
          </a:p>
        </p:txBody>
      </p:sp>
      <p:graphicFrame>
        <p:nvGraphicFramePr>
          <p:cNvPr id="2" name="Diagramma 1">
            <a:extLst>
              <a:ext uri="{FF2B5EF4-FFF2-40B4-BE49-F238E27FC236}">
                <a16:creationId xmlns:a16="http://schemas.microsoft.com/office/drawing/2014/main" id="{8532A97D-17C7-4B7B-177E-1E00EC37029A}"/>
              </a:ext>
            </a:extLst>
          </p:cNvPr>
          <p:cNvGraphicFramePr/>
          <p:nvPr>
            <p:extLst>
              <p:ext uri="{D42A27DB-BD31-4B8C-83A1-F6EECF244321}">
                <p14:modId xmlns:p14="http://schemas.microsoft.com/office/powerpoint/2010/main" val="2457765664"/>
              </p:ext>
            </p:extLst>
          </p:nvPr>
        </p:nvGraphicFramePr>
        <p:xfrm>
          <a:off x="838200" y="1208314"/>
          <a:ext cx="8610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861748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179387" y="18255"/>
            <a:ext cx="9544050" cy="1325563"/>
          </a:xfrm>
        </p:spPr>
        <p:txBody>
          <a:bodyPr/>
          <a:lstStyle/>
          <a:p>
            <a:pPr algn="ctr"/>
            <a:r>
              <a:rPr lang="it-IT" sz="2800" dirty="0">
                <a:latin typeface="Tahoma" pitchFamily="34" charset="0"/>
                <a:cs typeface="Tahoma" pitchFamily="34" charset="0"/>
              </a:rPr>
              <a:t>INDICATORI STATICI E DINAMICI: COSA SONO</a:t>
            </a:r>
          </a:p>
        </p:txBody>
      </p:sp>
      <p:graphicFrame>
        <p:nvGraphicFramePr>
          <p:cNvPr id="3" name="Diagramma 2">
            <a:extLst>
              <a:ext uri="{FF2B5EF4-FFF2-40B4-BE49-F238E27FC236}">
                <a16:creationId xmlns:a16="http://schemas.microsoft.com/office/drawing/2014/main" id="{37340E13-5CDA-CFB4-9A5A-383B771DB3E2}"/>
              </a:ext>
            </a:extLst>
          </p:cNvPr>
          <p:cNvGraphicFramePr/>
          <p:nvPr>
            <p:extLst>
              <p:ext uri="{D42A27DB-BD31-4B8C-83A1-F6EECF244321}">
                <p14:modId xmlns:p14="http://schemas.microsoft.com/office/powerpoint/2010/main" val="1728253539"/>
              </p:ext>
            </p:extLst>
          </p:nvPr>
        </p:nvGraphicFramePr>
        <p:xfrm>
          <a:off x="696686" y="1099458"/>
          <a:ext cx="8784772" cy="5268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743256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114527" y="0"/>
            <a:ext cx="9544050" cy="1325563"/>
          </a:xfrm>
        </p:spPr>
        <p:txBody>
          <a:bodyPr/>
          <a:lstStyle/>
          <a:p>
            <a:pPr algn="ctr"/>
            <a:r>
              <a:rPr lang="it-IT" sz="2800" dirty="0">
                <a:latin typeface="Tahoma" pitchFamily="34" charset="0"/>
                <a:cs typeface="Tahoma" pitchFamily="34" charset="0"/>
              </a:rPr>
              <a:t>UNA POSSIBILE SEGMENTAZIONE PER LIVELLO DI RISCHIO </a:t>
            </a:r>
          </a:p>
        </p:txBody>
      </p:sp>
      <p:graphicFrame>
        <p:nvGraphicFramePr>
          <p:cNvPr id="2" name="Diagramma 1">
            <a:extLst>
              <a:ext uri="{FF2B5EF4-FFF2-40B4-BE49-F238E27FC236}">
                <a16:creationId xmlns:a16="http://schemas.microsoft.com/office/drawing/2014/main" id="{31B27C35-4D6F-A59B-9331-A87BD8184B4F}"/>
              </a:ext>
            </a:extLst>
          </p:cNvPr>
          <p:cNvGraphicFramePr/>
          <p:nvPr>
            <p:extLst>
              <p:ext uri="{D42A27DB-BD31-4B8C-83A1-F6EECF244321}">
                <p14:modId xmlns:p14="http://schemas.microsoft.com/office/powerpoint/2010/main" val="399095650"/>
              </p:ext>
            </p:extLst>
          </p:nvPr>
        </p:nvGraphicFramePr>
        <p:xfrm>
          <a:off x="629784" y="1132115"/>
          <a:ext cx="8643256"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643304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114527" y="0"/>
            <a:ext cx="9544050" cy="936171"/>
          </a:xfrm>
        </p:spPr>
        <p:txBody>
          <a:bodyPr/>
          <a:lstStyle/>
          <a:p>
            <a:pPr algn="ctr"/>
            <a:r>
              <a:rPr lang="it-IT" sz="2800" dirty="0">
                <a:latin typeface="Tahoma" pitchFamily="34" charset="0"/>
                <a:cs typeface="Tahoma" pitchFamily="34" charset="0"/>
              </a:rPr>
              <a:t>I FATTORI CHE INFLUENZANO L’EVOLUZIONE AZIENDALE</a:t>
            </a:r>
          </a:p>
        </p:txBody>
      </p:sp>
      <p:graphicFrame>
        <p:nvGraphicFramePr>
          <p:cNvPr id="3" name="Diagramma 2">
            <a:extLst>
              <a:ext uri="{FF2B5EF4-FFF2-40B4-BE49-F238E27FC236}">
                <a16:creationId xmlns:a16="http://schemas.microsoft.com/office/drawing/2014/main" id="{3CC499E6-6A3F-5BB0-EF9E-8A87D18CC77F}"/>
              </a:ext>
            </a:extLst>
          </p:cNvPr>
          <p:cNvGraphicFramePr/>
          <p:nvPr>
            <p:extLst>
              <p:ext uri="{D42A27DB-BD31-4B8C-83A1-F6EECF244321}">
                <p14:modId xmlns:p14="http://schemas.microsoft.com/office/powerpoint/2010/main" val="4081536482"/>
              </p:ext>
            </p:extLst>
          </p:nvPr>
        </p:nvGraphicFramePr>
        <p:xfrm>
          <a:off x="476477" y="936171"/>
          <a:ext cx="9081179" cy="5736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05300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177421" y="152400"/>
            <a:ext cx="9544050" cy="936171"/>
          </a:xfrm>
        </p:spPr>
        <p:txBody>
          <a:bodyPr/>
          <a:lstStyle/>
          <a:p>
            <a:pPr algn="ctr"/>
            <a:r>
              <a:rPr lang="it-IT" sz="2800" dirty="0">
                <a:latin typeface="Tahoma" pitchFamily="34" charset="0"/>
                <a:cs typeface="Tahoma" pitchFamily="34" charset="0"/>
              </a:rPr>
              <a:t>MODELLO DI CATEGORIZZAZIONE DEL RISCHIO</a:t>
            </a:r>
          </a:p>
        </p:txBody>
      </p:sp>
      <p:pic>
        <p:nvPicPr>
          <p:cNvPr id="2" name="Immagine 1">
            <a:extLst>
              <a:ext uri="{FF2B5EF4-FFF2-40B4-BE49-F238E27FC236}">
                <a16:creationId xmlns:a16="http://schemas.microsoft.com/office/drawing/2014/main" id="{952356D8-F627-205A-B754-BFEE4D36FF0C}"/>
              </a:ext>
            </a:extLst>
          </p:cNvPr>
          <p:cNvPicPr>
            <a:picLocks noChangeAspect="1"/>
          </p:cNvPicPr>
          <p:nvPr/>
        </p:nvPicPr>
        <p:blipFill>
          <a:blip r:embed="rId3"/>
          <a:stretch>
            <a:fillRect/>
          </a:stretch>
        </p:blipFill>
        <p:spPr>
          <a:xfrm>
            <a:off x="184529" y="1578429"/>
            <a:ext cx="9536942" cy="4332514"/>
          </a:xfrm>
          <a:prstGeom prst="rect">
            <a:avLst/>
          </a:prstGeom>
        </p:spPr>
      </p:pic>
    </p:spTree>
    <p:custDataLst>
      <p:tags r:id="rId1"/>
    </p:custDataLst>
    <p:extLst>
      <p:ext uri="{BB962C8B-B14F-4D97-AF65-F5344CB8AC3E}">
        <p14:creationId xmlns:p14="http://schemas.microsoft.com/office/powerpoint/2010/main" val="16261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FF532-A434-4E19-A2AA-92167388339D}"/>
              </a:ext>
            </a:extLst>
          </p:cNvPr>
          <p:cNvSpPr>
            <a:spLocks noGrp="1"/>
          </p:cNvSpPr>
          <p:nvPr>
            <p:ph type="title"/>
          </p:nvPr>
        </p:nvSpPr>
        <p:spPr/>
        <p:txBody>
          <a:bodyPr/>
          <a:lstStyle/>
          <a:p>
            <a:r>
              <a:rPr lang="it-IT" sz="3494" b="1" dirty="0">
                <a:latin typeface="Montserrat" pitchFamily="2" charset="77"/>
              </a:rPr>
              <a:t>Obiettivi del Progetto</a:t>
            </a:r>
            <a:endParaRPr lang="it-IT" sz="3494" b="1" dirty="0">
              <a:latin typeface="Montserrat"/>
            </a:endParaRPr>
          </a:p>
        </p:txBody>
      </p:sp>
      <p:sp>
        <p:nvSpPr>
          <p:cNvPr id="3" name="Content Placeholder 2">
            <a:extLst>
              <a:ext uri="{FF2B5EF4-FFF2-40B4-BE49-F238E27FC236}">
                <a16:creationId xmlns:a16="http://schemas.microsoft.com/office/drawing/2014/main" id="{432539B5-5869-4BD4-89A2-BD60634736EC}"/>
              </a:ext>
            </a:extLst>
          </p:cNvPr>
          <p:cNvSpPr>
            <a:spLocks noGrp="1"/>
          </p:cNvSpPr>
          <p:nvPr>
            <p:ph idx="1"/>
          </p:nvPr>
        </p:nvSpPr>
        <p:spPr>
          <a:xfrm>
            <a:off x="317090" y="1944562"/>
            <a:ext cx="9298858" cy="3842599"/>
          </a:xfrm>
        </p:spPr>
        <p:txBody>
          <a:bodyPr anchor="t">
            <a:normAutofit fontScale="77500" lnSpcReduction="20000"/>
          </a:bodyPr>
          <a:lstStyle/>
          <a:p>
            <a:pPr marL="0" marR="4128" indent="0">
              <a:spcBef>
                <a:spcPts val="4"/>
              </a:spcBef>
              <a:buNone/>
              <a:tabLst>
                <a:tab pos="741918" algn="l"/>
              </a:tabLst>
            </a:pPr>
            <a:r>
              <a:rPr lang="it-IT" sz="1950" b="1" spc="-12" dirty="0">
                <a:latin typeface="Montserrat" pitchFamily="2" charset="77"/>
              </a:rPr>
              <a:t>Migliore sistema di controllo:</a:t>
            </a:r>
            <a:endParaRPr lang="it-IT" sz="1950" spc="-12" dirty="0">
              <a:latin typeface="Montserrat" pitchFamily="2" charset="77"/>
            </a:endParaRPr>
          </a:p>
          <a:p>
            <a:pPr marR="4128">
              <a:lnSpc>
                <a:spcPct val="160000"/>
              </a:lnSpc>
              <a:spcBef>
                <a:spcPts val="4"/>
              </a:spcBef>
              <a:tabLst>
                <a:tab pos="741918" algn="l"/>
              </a:tabLst>
            </a:pPr>
            <a:r>
              <a:rPr lang="it-IT" sz="1950" spc="-12" dirty="0">
                <a:latin typeface="Montserrat" pitchFamily="2" charset="77"/>
              </a:rPr>
              <a:t>Aumentare l’efficacia e l’efficienza nei processi ispettivi in Italia</a:t>
            </a:r>
          </a:p>
          <a:p>
            <a:pPr marR="4128">
              <a:lnSpc>
                <a:spcPct val="160000"/>
              </a:lnSpc>
              <a:spcBef>
                <a:spcPts val="4"/>
              </a:spcBef>
              <a:tabLst>
                <a:tab pos="741918" algn="l"/>
              </a:tabLst>
            </a:pPr>
            <a:r>
              <a:rPr lang="it-IT" sz="1950" spc="-12" dirty="0">
                <a:latin typeface="Montserrat" pitchFamily="2" charset="77"/>
              </a:rPr>
              <a:t>Rilanciare la competitività delle imprese, la crescita economica e gli investimenti</a:t>
            </a:r>
          </a:p>
          <a:p>
            <a:pPr marL="0" marR="4128" indent="0">
              <a:lnSpc>
                <a:spcPct val="160000"/>
              </a:lnSpc>
              <a:spcBef>
                <a:spcPts val="4"/>
              </a:spcBef>
              <a:buNone/>
              <a:tabLst>
                <a:tab pos="741918" algn="l"/>
              </a:tabLst>
            </a:pPr>
            <a:endParaRPr lang="it-IT" sz="1950" spc="-12" dirty="0">
              <a:latin typeface="Montserrat" pitchFamily="2" charset="77"/>
            </a:endParaRPr>
          </a:p>
          <a:p>
            <a:pPr marL="0" marR="4128" indent="0">
              <a:lnSpc>
                <a:spcPct val="160000"/>
              </a:lnSpc>
              <a:spcBef>
                <a:spcPts val="4"/>
              </a:spcBef>
              <a:buNone/>
              <a:tabLst>
                <a:tab pos="741918" algn="l"/>
              </a:tabLst>
            </a:pPr>
            <a:r>
              <a:rPr lang="it-IT" sz="1950" b="1" spc="-12" dirty="0">
                <a:latin typeface="Montserrat" pitchFamily="2" charset="77"/>
              </a:rPr>
              <a:t>Consente:</a:t>
            </a:r>
          </a:p>
          <a:p>
            <a:pPr marR="4128">
              <a:lnSpc>
                <a:spcPct val="160000"/>
              </a:lnSpc>
              <a:spcBef>
                <a:spcPts val="4"/>
              </a:spcBef>
              <a:tabLst>
                <a:tab pos="741918" algn="l"/>
              </a:tabLst>
            </a:pPr>
            <a:r>
              <a:rPr lang="it-IT" sz="1950" spc="-12" dirty="0">
                <a:latin typeface="Montserrat" pitchFamily="2" charset="77"/>
              </a:rPr>
              <a:t>Controlli/ispezioni basati sul rischio</a:t>
            </a:r>
          </a:p>
          <a:p>
            <a:pPr marR="4128">
              <a:lnSpc>
                <a:spcPct val="160000"/>
              </a:lnSpc>
              <a:spcBef>
                <a:spcPts val="4"/>
              </a:spcBef>
              <a:tabLst>
                <a:tab pos="741918" algn="l"/>
              </a:tabLst>
            </a:pPr>
            <a:r>
              <a:rPr lang="it-IT" sz="1950" spc="-12" dirty="0">
                <a:latin typeface="Montserrat" pitchFamily="2" charset="77"/>
              </a:rPr>
              <a:t>Migliore coordinamento: meno sovrapposizioni, duplicazioni, ecc. (vedi anche Decreto Legislativo 103/2024)</a:t>
            </a:r>
          </a:p>
          <a:p>
            <a:pPr marR="4128">
              <a:lnSpc>
                <a:spcPct val="160000"/>
              </a:lnSpc>
              <a:spcBef>
                <a:spcPts val="4"/>
              </a:spcBef>
              <a:tabLst>
                <a:tab pos="741918" algn="l"/>
              </a:tabLst>
            </a:pPr>
            <a:r>
              <a:rPr lang="it-IT" sz="1950" spc="-12" dirty="0">
                <a:latin typeface="Montserrat" pitchFamily="2" charset="77"/>
              </a:rPr>
              <a:t>Uso dei principi OCSE e del</a:t>
            </a:r>
            <a:r>
              <a:rPr lang="en-GB" sz="1950" spc="-12" dirty="0">
                <a:latin typeface="Montserrat" pitchFamily="2" charset="77"/>
              </a:rPr>
              <a:t> toolkit </a:t>
            </a:r>
            <a:r>
              <a:rPr lang="it-IT" sz="1950" spc="-12" dirty="0">
                <a:latin typeface="Montserrat" pitchFamily="2" charset="77"/>
              </a:rPr>
              <a:t>sui controlli come guida</a:t>
            </a:r>
          </a:p>
          <a:p>
            <a:pPr marR="4128">
              <a:lnSpc>
                <a:spcPct val="160000"/>
              </a:lnSpc>
              <a:spcBef>
                <a:spcPts val="4"/>
              </a:spcBef>
              <a:tabLst>
                <a:tab pos="741918" algn="l"/>
              </a:tabLst>
            </a:pPr>
            <a:r>
              <a:rPr lang="it-IT" sz="1950" spc="-12" dirty="0">
                <a:latin typeface="Montserrat" pitchFamily="2" charset="77"/>
              </a:rPr>
              <a:t>Condivisione di esperienze internazionali nel controllo basato sulla categorizzazione del rischio</a:t>
            </a:r>
          </a:p>
          <a:p>
            <a:pPr marR="4128">
              <a:lnSpc>
                <a:spcPct val="160000"/>
              </a:lnSpc>
              <a:spcBef>
                <a:spcPts val="4"/>
              </a:spcBef>
              <a:tabLst>
                <a:tab pos="741918" algn="l"/>
              </a:tabLst>
            </a:pPr>
            <a:r>
              <a:rPr lang="it-IT" sz="1950" spc="-12" dirty="0">
                <a:latin typeface="Montserrat" pitchFamily="2" charset="77"/>
              </a:rPr>
              <a:t>Migliorare lo scambio di comunicazione ed informazione attraverso l’uso di strumenti IT</a:t>
            </a:r>
            <a:endParaRPr lang="en-US" sz="1463" dirty="0">
              <a:latin typeface="Arial" panose="020B0604020202020204" pitchFamily="34" charset="0"/>
            </a:endParaRPr>
          </a:p>
          <a:p>
            <a:pPr marR="4128">
              <a:lnSpc>
                <a:spcPct val="160000"/>
              </a:lnSpc>
              <a:spcBef>
                <a:spcPts val="4"/>
              </a:spcBef>
              <a:tabLst>
                <a:tab pos="741918" algn="l"/>
              </a:tabLst>
            </a:pPr>
            <a:endParaRPr lang="it-IT" sz="1950" spc="-12" dirty="0">
              <a:latin typeface="Montserrat" pitchFamily="2" charset="77"/>
            </a:endParaRPr>
          </a:p>
        </p:txBody>
      </p:sp>
    </p:spTree>
    <p:extLst>
      <p:ext uri="{BB962C8B-B14F-4D97-AF65-F5344CB8AC3E}">
        <p14:creationId xmlns:p14="http://schemas.microsoft.com/office/powerpoint/2010/main" val="2271470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177421" y="152400"/>
            <a:ext cx="9544050" cy="936171"/>
          </a:xfrm>
        </p:spPr>
        <p:txBody>
          <a:bodyPr/>
          <a:lstStyle/>
          <a:p>
            <a:pPr algn="ctr"/>
            <a:r>
              <a:rPr lang="it-IT" sz="2800" dirty="0">
                <a:latin typeface="Tahoma" pitchFamily="34" charset="0"/>
                <a:cs typeface="Tahoma" pitchFamily="34" charset="0"/>
              </a:rPr>
              <a:t>UN ESEMPIO DI VALORIZZAZIONE DEGLI INDICATORI</a:t>
            </a:r>
          </a:p>
        </p:txBody>
      </p:sp>
      <p:graphicFrame>
        <p:nvGraphicFramePr>
          <p:cNvPr id="3" name="Diagramma 2">
            <a:extLst>
              <a:ext uri="{FF2B5EF4-FFF2-40B4-BE49-F238E27FC236}">
                <a16:creationId xmlns:a16="http://schemas.microsoft.com/office/drawing/2014/main" id="{B70F4AE5-EFB0-574B-8AB3-EF595EF950BC}"/>
              </a:ext>
            </a:extLst>
          </p:cNvPr>
          <p:cNvGraphicFramePr/>
          <p:nvPr>
            <p:extLst>
              <p:ext uri="{D42A27DB-BD31-4B8C-83A1-F6EECF244321}">
                <p14:modId xmlns:p14="http://schemas.microsoft.com/office/powerpoint/2010/main" val="1534318318"/>
              </p:ext>
            </p:extLst>
          </p:nvPr>
        </p:nvGraphicFramePr>
        <p:xfrm>
          <a:off x="740230" y="1230086"/>
          <a:ext cx="8349342" cy="4942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asellaDiTesto 1">
            <a:extLst>
              <a:ext uri="{FF2B5EF4-FFF2-40B4-BE49-F238E27FC236}">
                <a16:creationId xmlns:a16="http://schemas.microsoft.com/office/drawing/2014/main" id="{8ECF5F80-3CF1-A4F0-AEEA-06E3A2F56C94}"/>
              </a:ext>
            </a:extLst>
          </p:cNvPr>
          <p:cNvSpPr txBox="1"/>
          <p:nvPr/>
        </p:nvSpPr>
        <p:spPr>
          <a:xfrm>
            <a:off x="368270" y="5999015"/>
            <a:ext cx="9353201" cy="646331"/>
          </a:xfrm>
          <a:prstGeom prst="rect">
            <a:avLst/>
          </a:prstGeom>
          <a:noFill/>
        </p:spPr>
        <p:txBody>
          <a:bodyPr wrap="none" rtlCol="0">
            <a:spAutoFit/>
          </a:bodyPr>
          <a:lstStyle/>
          <a:p>
            <a:r>
              <a:rPr lang="it-IT" dirty="0"/>
              <a:t>NOTA IMPORTANTE: PESATURA DA DECLINARE A LIVELLO LOCALE; IL CRITERIO</a:t>
            </a:r>
          </a:p>
          <a:p>
            <a:r>
              <a:rPr lang="it-IT" dirty="0"/>
              <a:t>DA CONDIVIDERE E’ L’ATTRIBUZIONE DI UN MAGGIOR PESO AL PUNTEGGIO DINAMICO </a:t>
            </a:r>
          </a:p>
        </p:txBody>
      </p:sp>
    </p:spTree>
    <p:custDataLst>
      <p:tags r:id="rId1"/>
    </p:custDataLst>
    <p:extLst>
      <p:ext uri="{BB962C8B-B14F-4D97-AF65-F5344CB8AC3E}">
        <p14:creationId xmlns:p14="http://schemas.microsoft.com/office/powerpoint/2010/main" val="3567180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FF532-A434-4E19-A2AA-92167388339D}"/>
              </a:ext>
            </a:extLst>
          </p:cNvPr>
          <p:cNvSpPr>
            <a:spLocks noGrp="1"/>
          </p:cNvSpPr>
          <p:nvPr>
            <p:ph type="title"/>
          </p:nvPr>
        </p:nvSpPr>
        <p:spPr>
          <a:xfrm>
            <a:off x="975104" y="545078"/>
            <a:ext cx="8034000" cy="830700"/>
          </a:xfrm>
        </p:spPr>
        <p:txBody>
          <a:bodyPr/>
          <a:lstStyle/>
          <a:p>
            <a:r>
              <a:rPr lang="it-IT" sz="2800" b="1" dirty="0">
                <a:solidFill>
                  <a:schemeClr val="bg2">
                    <a:lumMod val="10000"/>
                  </a:schemeClr>
                </a:solidFill>
                <a:latin typeface="Montserrat" pitchFamily="2" charset="77"/>
              </a:rPr>
              <a:t>Danimarca: Promozione della conformità attraverso la categorizzazione del rischio</a:t>
            </a:r>
            <a:endParaRPr lang="it-IT" sz="2800" b="1" dirty="0">
              <a:solidFill>
                <a:schemeClr val="bg2">
                  <a:lumMod val="10000"/>
                </a:schemeClr>
              </a:solidFill>
              <a:latin typeface="Montserrat"/>
            </a:endParaRPr>
          </a:p>
        </p:txBody>
      </p:sp>
      <p:graphicFrame>
        <p:nvGraphicFramePr>
          <p:cNvPr id="4" name="Segnaposto contenuto 3">
            <a:extLst>
              <a:ext uri="{FF2B5EF4-FFF2-40B4-BE49-F238E27FC236}">
                <a16:creationId xmlns:a16="http://schemas.microsoft.com/office/drawing/2014/main" id="{C13B2AC0-BD25-0249-AF3F-83D0204EAB72}"/>
              </a:ext>
            </a:extLst>
          </p:cNvPr>
          <p:cNvGraphicFramePr>
            <a:graphicFrameLocks noGrp="1"/>
          </p:cNvGraphicFramePr>
          <p:nvPr>
            <p:ph idx="1"/>
            <p:extLst>
              <p:ext uri="{D42A27DB-BD31-4B8C-83A1-F6EECF244321}">
                <p14:modId xmlns:p14="http://schemas.microsoft.com/office/powerpoint/2010/main" val="3963129372"/>
              </p:ext>
            </p:extLst>
          </p:nvPr>
        </p:nvGraphicFramePr>
        <p:xfrm>
          <a:off x="456321" y="2026559"/>
          <a:ext cx="6020679" cy="4123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reccia giù 4">
            <a:extLst>
              <a:ext uri="{FF2B5EF4-FFF2-40B4-BE49-F238E27FC236}">
                <a16:creationId xmlns:a16="http://schemas.microsoft.com/office/drawing/2014/main" id="{42E998E9-5735-C648-8164-F14AAF8E17A5}"/>
              </a:ext>
            </a:extLst>
          </p:cNvPr>
          <p:cNvSpPr/>
          <p:nvPr/>
        </p:nvSpPr>
        <p:spPr>
          <a:xfrm>
            <a:off x="3310731" y="5907651"/>
            <a:ext cx="311856" cy="2427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CasellaDiTesto 5">
            <a:extLst>
              <a:ext uri="{FF2B5EF4-FFF2-40B4-BE49-F238E27FC236}">
                <a16:creationId xmlns:a16="http://schemas.microsoft.com/office/drawing/2014/main" id="{473D44DB-6300-604A-884B-E2D97A29EA5A}"/>
              </a:ext>
            </a:extLst>
          </p:cNvPr>
          <p:cNvSpPr txBox="1"/>
          <p:nvPr/>
        </p:nvSpPr>
        <p:spPr>
          <a:xfrm>
            <a:off x="2115969" y="6102437"/>
            <a:ext cx="2701381" cy="342401"/>
          </a:xfrm>
          <a:prstGeom prst="rect">
            <a:avLst/>
          </a:prstGeom>
          <a:noFill/>
        </p:spPr>
        <p:txBody>
          <a:bodyPr wrap="none" rtlCol="0">
            <a:spAutoFit/>
          </a:bodyPr>
          <a:lstStyle/>
          <a:p>
            <a:r>
              <a:rPr lang="it-IT" sz="1625" dirty="0">
                <a:solidFill>
                  <a:schemeClr val="bg2">
                    <a:lumMod val="10000"/>
                  </a:schemeClr>
                </a:solidFill>
                <a:latin typeface="Montserrat" pitchFamily="2" charset="77"/>
              </a:rPr>
              <a:t>Frequenza del Controllo</a:t>
            </a:r>
            <a:endParaRPr sz="1625" dirty="0">
              <a:solidFill>
                <a:schemeClr val="bg2">
                  <a:lumMod val="10000"/>
                </a:schemeClr>
              </a:solidFill>
              <a:latin typeface="Montserrat" pitchFamily="2" charset="77"/>
            </a:endParaRPr>
          </a:p>
        </p:txBody>
      </p:sp>
      <p:sp>
        <p:nvSpPr>
          <p:cNvPr id="7" name="CasellaDiTesto 6">
            <a:extLst>
              <a:ext uri="{FF2B5EF4-FFF2-40B4-BE49-F238E27FC236}">
                <a16:creationId xmlns:a16="http://schemas.microsoft.com/office/drawing/2014/main" id="{37AB02C0-C40A-2D48-BEC0-9A2C610807C3}"/>
              </a:ext>
            </a:extLst>
          </p:cNvPr>
          <p:cNvSpPr txBox="1"/>
          <p:nvPr/>
        </p:nvSpPr>
        <p:spPr>
          <a:xfrm>
            <a:off x="6774147" y="2390295"/>
            <a:ext cx="2454518" cy="342401"/>
          </a:xfrm>
          <a:prstGeom prst="rect">
            <a:avLst/>
          </a:prstGeom>
          <a:noFill/>
        </p:spPr>
        <p:txBody>
          <a:bodyPr wrap="none" rtlCol="0">
            <a:spAutoFit/>
          </a:bodyPr>
          <a:lstStyle/>
          <a:p>
            <a:r>
              <a:rPr lang="it-IT" sz="1625" b="1" dirty="0">
                <a:solidFill>
                  <a:schemeClr val="bg2">
                    <a:lumMod val="10000"/>
                  </a:schemeClr>
                </a:solidFill>
                <a:latin typeface="Montserrat" pitchFamily="2" charset="77"/>
              </a:rPr>
              <a:t>Tipologia di Controlli</a:t>
            </a:r>
            <a:endParaRPr sz="1625" b="1" dirty="0">
              <a:solidFill>
                <a:schemeClr val="bg2">
                  <a:lumMod val="10000"/>
                </a:schemeClr>
              </a:solidFill>
              <a:latin typeface="Montserrat" pitchFamily="2" charset="77"/>
            </a:endParaRPr>
          </a:p>
        </p:txBody>
      </p:sp>
      <p:sp>
        <p:nvSpPr>
          <p:cNvPr id="8" name="CasellaDiTesto 7">
            <a:extLst>
              <a:ext uri="{FF2B5EF4-FFF2-40B4-BE49-F238E27FC236}">
                <a16:creationId xmlns:a16="http://schemas.microsoft.com/office/drawing/2014/main" id="{C377B825-FD47-6945-8D69-BBC7BD152AAC}"/>
              </a:ext>
            </a:extLst>
          </p:cNvPr>
          <p:cNvSpPr txBox="1"/>
          <p:nvPr/>
        </p:nvSpPr>
        <p:spPr>
          <a:xfrm>
            <a:off x="2848540" y="1644872"/>
            <a:ext cx="1236237" cy="342401"/>
          </a:xfrm>
          <a:prstGeom prst="rect">
            <a:avLst/>
          </a:prstGeom>
          <a:noFill/>
        </p:spPr>
        <p:txBody>
          <a:bodyPr wrap="none" rtlCol="0">
            <a:spAutoFit/>
          </a:bodyPr>
          <a:lstStyle/>
          <a:p>
            <a:pPr algn="ctr"/>
            <a:r>
              <a:rPr lang="it-IT" sz="1625" b="1" dirty="0">
                <a:solidFill>
                  <a:schemeClr val="bg2">
                    <a:lumMod val="10000"/>
                  </a:schemeClr>
                </a:solidFill>
                <a:latin typeface="Montserrat" pitchFamily="2" charset="77"/>
              </a:rPr>
              <a:t>Indicatori</a:t>
            </a:r>
          </a:p>
        </p:txBody>
      </p:sp>
      <p:sp>
        <p:nvSpPr>
          <p:cNvPr id="9" name="CasellaDiTesto 8">
            <a:extLst>
              <a:ext uri="{FF2B5EF4-FFF2-40B4-BE49-F238E27FC236}">
                <a16:creationId xmlns:a16="http://schemas.microsoft.com/office/drawing/2014/main" id="{DAC7E63E-FAA6-B545-867A-794E8A71BC01}"/>
              </a:ext>
            </a:extLst>
          </p:cNvPr>
          <p:cNvSpPr txBox="1"/>
          <p:nvPr/>
        </p:nvSpPr>
        <p:spPr>
          <a:xfrm>
            <a:off x="6183020" y="2903467"/>
            <a:ext cx="3636772" cy="2593018"/>
          </a:xfrm>
          <a:prstGeom prst="rect">
            <a:avLst/>
          </a:prstGeom>
          <a:noFill/>
        </p:spPr>
        <p:txBody>
          <a:bodyPr wrap="square" rtlCol="0">
            <a:spAutoFit/>
          </a:bodyPr>
          <a:lstStyle/>
          <a:p>
            <a:pPr marL="232172" indent="-232172" algn="ctr">
              <a:buFont typeface="Arial" panose="020B0604020202020204" pitchFamily="34" charset="0"/>
              <a:buChar char="•"/>
            </a:pPr>
            <a:r>
              <a:rPr lang="it-IT" sz="1625" dirty="0">
                <a:solidFill>
                  <a:schemeClr val="bg2">
                    <a:lumMod val="10000"/>
                  </a:schemeClr>
                </a:solidFill>
                <a:latin typeface="Montserrat" pitchFamily="2" charset="77"/>
              </a:rPr>
              <a:t>Documentale</a:t>
            </a:r>
          </a:p>
          <a:p>
            <a:pPr marL="232172" indent="-232172" algn="ctr">
              <a:buFont typeface="Arial" panose="020B0604020202020204" pitchFamily="34" charset="0"/>
              <a:buChar char="•"/>
            </a:pPr>
            <a:endParaRPr lang="it-IT" sz="1625" dirty="0">
              <a:solidFill>
                <a:schemeClr val="bg2">
                  <a:lumMod val="10000"/>
                </a:schemeClr>
              </a:solidFill>
              <a:latin typeface="Montserrat" pitchFamily="2" charset="77"/>
            </a:endParaRPr>
          </a:p>
          <a:p>
            <a:pPr marL="232172" indent="-232172" algn="ctr">
              <a:buFont typeface="Arial" panose="020B0604020202020204" pitchFamily="34" charset="0"/>
              <a:buChar char="•"/>
            </a:pPr>
            <a:r>
              <a:rPr lang="it-IT" sz="1625" dirty="0">
                <a:solidFill>
                  <a:schemeClr val="bg2">
                    <a:lumMod val="10000"/>
                  </a:schemeClr>
                </a:solidFill>
                <a:latin typeface="Montserrat" pitchFamily="2" charset="77"/>
              </a:rPr>
              <a:t>Ispezione</a:t>
            </a:r>
          </a:p>
          <a:p>
            <a:pPr marL="232172" indent="-232172" algn="ctr">
              <a:buFont typeface="Arial" panose="020B0604020202020204" pitchFamily="34" charset="0"/>
              <a:buChar char="•"/>
            </a:pPr>
            <a:endParaRPr lang="it-IT" sz="1625" dirty="0">
              <a:solidFill>
                <a:schemeClr val="bg2">
                  <a:lumMod val="10000"/>
                </a:schemeClr>
              </a:solidFill>
              <a:latin typeface="Montserrat" pitchFamily="2" charset="77"/>
            </a:endParaRPr>
          </a:p>
          <a:p>
            <a:pPr marL="232172" indent="-232172" algn="ctr">
              <a:buFont typeface="Arial" panose="020B0604020202020204" pitchFamily="34" charset="0"/>
              <a:buChar char="•"/>
            </a:pPr>
            <a:r>
              <a:rPr lang="it-IT" sz="1625" dirty="0">
                <a:solidFill>
                  <a:schemeClr val="bg2">
                    <a:lumMod val="10000"/>
                  </a:schemeClr>
                </a:solidFill>
                <a:latin typeface="Montserrat" pitchFamily="2" charset="77"/>
              </a:rPr>
              <a:t>Audit</a:t>
            </a:r>
          </a:p>
          <a:p>
            <a:pPr marL="232172" indent="-232172" algn="ctr">
              <a:buFont typeface="Arial" panose="020B0604020202020204" pitchFamily="34" charset="0"/>
              <a:buChar char="•"/>
            </a:pPr>
            <a:endParaRPr lang="it-IT" sz="1625" dirty="0">
              <a:solidFill>
                <a:schemeClr val="bg2">
                  <a:lumMod val="10000"/>
                </a:schemeClr>
              </a:solidFill>
              <a:latin typeface="Montserrat" pitchFamily="2" charset="77"/>
            </a:endParaRPr>
          </a:p>
          <a:p>
            <a:pPr marL="232172" indent="-232172" algn="ctr">
              <a:buFont typeface="Arial" panose="020B0604020202020204" pitchFamily="34" charset="0"/>
              <a:buChar char="•"/>
            </a:pPr>
            <a:r>
              <a:rPr lang="it-IT" sz="1625" dirty="0">
                <a:solidFill>
                  <a:schemeClr val="bg2">
                    <a:lumMod val="10000"/>
                  </a:schemeClr>
                </a:solidFill>
                <a:latin typeface="Montserrat" pitchFamily="2" charset="77"/>
              </a:rPr>
              <a:t>Ispezione di Operatori di Mercato titolari</a:t>
            </a:r>
          </a:p>
          <a:p>
            <a:pPr algn="ctr"/>
            <a:r>
              <a:rPr lang="it-IT" sz="1625" dirty="0">
                <a:solidFill>
                  <a:schemeClr val="bg2">
                    <a:lumMod val="10000"/>
                  </a:schemeClr>
                </a:solidFill>
                <a:latin typeface="Montserrat" pitchFamily="2" charset="77"/>
              </a:rPr>
              <a:t>di diverse strutture/catene</a:t>
            </a:r>
          </a:p>
          <a:p>
            <a:pPr algn="ctr"/>
            <a:endParaRPr sz="1625" dirty="0"/>
          </a:p>
        </p:txBody>
      </p:sp>
      <p:sp>
        <p:nvSpPr>
          <p:cNvPr id="3" name="CasellaDiTesto 2">
            <a:extLst>
              <a:ext uri="{FF2B5EF4-FFF2-40B4-BE49-F238E27FC236}">
                <a16:creationId xmlns:a16="http://schemas.microsoft.com/office/drawing/2014/main" id="{186DB3C9-D47F-CBAB-F93A-6F6DB33966DA}"/>
              </a:ext>
            </a:extLst>
          </p:cNvPr>
          <p:cNvSpPr txBox="1"/>
          <p:nvPr/>
        </p:nvSpPr>
        <p:spPr>
          <a:xfrm>
            <a:off x="790373" y="1046028"/>
            <a:ext cx="184731" cy="369332"/>
          </a:xfrm>
          <a:prstGeom prst="rect">
            <a:avLst/>
          </a:prstGeom>
          <a:noFill/>
        </p:spPr>
        <p:txBody>
          <a:bodyPr wrap="none" rtlCol="0">
            <a:spAutoFit/>
          </a:bodyPr>
          <a:lstStyle/>
          <a:p>
            <a:endParaRPr lang="it-IT"/>
          </a:p>
        </p:txBody>
      </p:sp>
    </p:spTree>
    <p:extLst>
      <p:ext uri="{BB962C8B-B14F-4D97-AF65-F5344CB8AC3E}">
        <p14:creationId xmlns:p14="http://schemas.microsoft.com/office/powerpoint/2010/main" val="3152791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D58AEF-C089-B244-A39A-207117D63DBC}"/>
              </a:ext>
            </a:extLst>
          </p:cNvPr>
          <p:cNvSpPr>
            <a:spLocks noGrp="1"/>
          </p:cNvSpPr>
          <p:nvPr>
            <p:ph type="title"/>
          </p:nvPr>
        </p:nvSpPr>
        <p:spPr>
          <a:xfrm>
            <a:off x="1170000" y="880651"/>
            <a:ext cx="8034000" cy="830700"/>
          </a:xfrm>
        </p:spPr>
        <p:txBody>
          <a:bodyPr/>
          <a:lstStyle/>
          <a:p>
            <a:r>
              <a:rPr lang="it-IT" b="1" dirty="0">
                <a:solidFill>
                  <a:schemeClr val="bg2">
                    <a:lumMod val="10000"/>
                  </a:schemeClr>
                </a:solidFill>
                <a:latin typeface="Montserrat" pitchFamily="2" charset="77"/>
              </a:rPr>
              <a:t>Danimarca: Frequenza del Controllo</a:t>
            </a:r>
          </a:p>
        </p:txBody>
      </p:sp>
      <p:graphicFrame>
        <p:nvGraphicFramePr>
          <p:cNvPr id="5" name="Table 4">
            <a:extLst>
              <a:ext uri="{FF2B5EF4-FFF2-40B4-BE49-F238E27FC236}">
                <a16:creationId xmlns:a16="http://schemas.microsoft.com/office/drawing/2014/main" id="{FF43D70A-516A-D04C-8A10-2096B188F27C}"/>
              </a:ext>
            </a:extLst>
          </p:cNvPr>
          <p:cNvGraphicFramePr>
            <a:graphicFrameLocks noGrp="1"/>
          </p:cNvGraphicFramePr>
          <p:nvPr/>
        </p:nvGraphicFramePr>
        <p:xfrm>
          <a:off x="531989" y="2000426"/>
          <a:ext cx="8842025" cy="2179320"/>
        </p:xfrm>
        <a:graphic>
          <a:graphicData uri="http://schemas.openxmlformats.org/drawingml/2006/table">
            <a:tbl>
              <a:tblPr firstRow="1" bandRow="1">
                <a:tableStyleId>{5C22544A-7EE6-4342-B048-85BDC9FD1C3A}</a:tableStyleId>
              </a:tblPr>
              <a:tblGrid>
                <a:gridCol w="1768405">
                  <a:extLst>
                    <a:ext uri="{9D8B030D-6E8A-4147-A177-3AD203B41FA5}">
                      <a16:colId xmlns:a16="http://schemas.microsoft.com/office/drawing/2014/main" val="3291726776"/>
                    </a:ext>
                  </a:extLst>
                </a:gridCol>
                <a:gridCol w="1768405">
                  <a:extLst>
                    <a:ext uri="{9D8B030D-6E8A-4147-A177-3AD203B41FA5}">
                      <a16:colId xmlns:a16="http://schemas.microsoft.com/office/drawing/2014/main" val="2446481414"/>
                    </a:ext>
                  </a:extLst>
                </a:gridCol>
                <a:gridCol w="1768405">
                  <a:extLst>
                    <a:ext uri="{9D8B030D-6E8A-4147-A177-3AD203B41FA5}">
                      <a16:colId xmlns:a16="http://schemas.microsoft.com/office/drawing/2014/main" val="3981583757"/>
                    </a:ext>
                  </a:extLst>
                </a:gridCol>
                <a:gridCol w="1768405">
                  <a:extLst>
                    <a:ext uri="{9D8B030D-6E8A-4147-A177-3AD203B41FA5}">
                      <a16:colId xmlns:a16="http://schemas.microsoft.com/office/drawing/2014/main" val="4181199279"/>
                    </a:ext>
                  </a:extLst>
                </a:gridCol>
                <a:gridCol w="1768405">
                  <a:extLst>
                    <a:ext uri="{9D8B030D-6E8A-4147-A177-3AD203B41FA5}">
                      <a16:colId xmlns:a16="http://schemas.microsoft.com/office/drawing/2014/main" val="208024444"/>
                    </a:ext>
                  </a:extLst>
                </a:gridCol>
              </a:tblGrid>
              <a:tr h="569595">
                <a:tc>
                  <a:txBody>
                    <a:bodyPr/>
                    <a:lstStyle/>
                    <a:p>
                      <a:r>
                        <a:rPr lang="it-IT" sz="1600" noProof="0" dirty="0">
                          <a:latin typeface="Montserrat" pitchFamily="2" charset="77"/>
                        </a:rPr>
                        <a:t>Livello di Rischio</a:t>
                      </a:r>
                    </a:p>
                  </a:txBody>
                  <a:tcPr marL="74295" marR="74295" marT="37148" marB="37148"/>
                </a:tc>
                <a:tc>
                  <a:txBody>
                    <a:bodyPr/>
                    <a:lstStyle/>
                    <a:p>
                      <a:r>
                        <a:rPr lang="it-IT" sz="1600" noProof="0" dirty="0">
                          <a:latin typeface="Montserrat" pitchFamily="2" charset="77"/>
                        </a:rPr>
                        <a:t>Punteggio</a:t>
                      </a:r>
                    </a:p>
                  </a:txBody>
                  <a:tcPr marL="74295" marR="74295" marT="37148" marB="37148"/>
                </a:tc>
                <a:tc>
                  <a:txBody>
                    <a:bodyPr/>
                    <a:lstStyle/>
                    <a:p>
                      <a:r>
                        <a:rPr lang="it-IT" sz="1600" noProof="0" dirty="0">
                          <a:latin typeface="Montserrat" pitchFamily="2" charset="77"/>
                        </a:rPr>
                        <a:t>Frequenza</a:t>
                      </a:r>
                      <a:r>
                        <a:rPr lang="en-US" sz="1600" dirty="0">
                          <a:latin typeface="Montserrat" pitchFamily="2" charset="77"/>
                        </a:rPr>
                        <a:t> Standard</a:t>
                      </a:r>
                      <a:endParaRPr lang="de-DE" sz="1600" dirty="0">
                        <a:latin typeface="Montserrat" pitchFamily="2" charset="77"/>
                      </a:endParaRPr>
                    </a:p>
                  </a:txBody>
                  <a:tcPr marL="74295" marR="74295" marT="37148" marB="37148"/>
                </a:tc>
                <a:tc>
                  <a:txBody>
                    <a:bodyPr/>
                    <a:lstStyle/>
                    <a:p>
                      <a:r>
                        <a:rPr lang="it-IT" sz="1600" dirty="0">
                          <a:latin typeface="Montserrat" pitchFamily="2" charset="77"/>
                        </a:rPr>
                        <a:t>Frequenza d’ </a:t>
                      </a:r>
                      <a:r>
                        <a:rPr lang="fr-FR" sz="1600" noProof="0" dirty="0">
                          <a:latin typeface="Montserrat" pitchFamily="2" charset="77"/>
                        </a:rPr>
                        <a:t>Élite</a:t>
                      </a:r>
                    </a:p>
                  </a:txBody>
                  <a:tcPr marL="74295" marR="74295" marT="37148" marB="37148"/>
                </a:tc>
                <a:tc>
                  <a:txBody>
                    <a:bodyPr/>
                    <a:lstStyle/>
                    <a:p>
                      <a:r>
                        <a:rPr lang="it-IT" sz="1600" noProof="0" dirty="0">
                          <a:latin typeface="Montserrat" pitchFamily="2" charset="77"/>
                        </a:rPr>
                        <a:t>Frequenza Ridotta</a:t>
                      </a:r>
                    </a:p>
                  </a:txBody>
                  <a:tcPr marL="74295" marR="74295" marT="37148" marB="37148"/>
                </a:tc>
                <a:extLst>
                  <a:ext uri="{0D108BD9-81ED-4DB2-BD59-A6C34878D82A}">
                    <a16:rowId xmlns:a16="http://schemas.microsoft.com/office/drawing/2014/main" val="1995487752"/>
                  </a:ext>
                </a:extLst>
              </a:tr>
              <a:tr h="321945">
                <a:tc>
                  <a:txBody>
                    <a:bodyPr/>
                    <a:lstStyle/>
                    <a:p>
                      <a:r>
                        <a:rPr lang="en-US" sz="1600" dirty="0">
                          <a:latin typeface="Montserrat" pitchFamily="2" charset="77"/>
                        </a:rPr>
                        <a:t>Molto Alto</a:t>
                      </a:r>
                      <a:endParaRPr lang="de-DE" sz="1600" dirty="0">
                        <a:latin typeface="Montserrat" pitchFamily="2" charset="77"/>
                      </a:endParaRPr>
                    </a:p>
                  </a:txBody>
                  <a:tcPr marL="74295" marR="74295" marT="37148" marB="37148"/>
                </a:tc>
                <a:tc>
                  <a:txBody>
                    <a:bodyPr/>
                    <a:lstStyle/>
                    <a:p>
                      <a:r>
                        <a:rPr lang="sr-Latn-RS" sz="1600" dirty="0">
                          <a:latin typeface="Montserrat" pitchFamily="2" charset="77"/>
                        </a:rPr>
                        <a:t>122 </a:t>
                      </a:r>
                      <a:r>
                        <a:rPr lang="it-IT" sz="1600" noProof="0" dirty="0">
                          <a:latin typeface="Montserrat" pitchFamily="2" charset="77"/>
                        </a:rPr>
                        <a:t>o più</a:t>
                      </a:r>
                    </a:p>
                  </a:txBody>
                  <a:tcPr marL="74295" marR="74295" marT="37148" marB="37148"/>
                </a:tc>
                <a:tc>
                  <a:txBody>
                    <a:bodyPr/>
                    <a:lstStyle/>
                    <a:p>
                      <a:r>
                        <a:rPr lang="sr-Latn-RS" sz="1600" dirty="0">
                          <a:latin typeface="Montserrat" pitchFamily="2" charset="77"/>
                        </a:rPr>
                        <a:t>4</a:t>
                      </a:r>
                      <a:endParaRPr lang="de-DE" sz="1600" dirty="0">
                        <a:latin typeface="Montserrat" pitchFamily="2" charset="77"/>
                      </a:endParaRPr>
                    </a:p>
                  </a:txBody>
                  <a:tcPr marL="74295" marR="74295" marT="37148" marB="37148"/>
                </a:tc>
                <a:tc>
                  <a:txBody>
                    <a:bodyPr/>
                    <a:lstStyle/>
                    <a:p>
                      <a:r>
                        <a:rPr lang="sr-Latn-RS" sz="1600" dirty="0">
                          <a:latin typeface="Montserrat" pitchFamily="2" charset="77"/>
                        </a:rPr>
                        <a:t>3</a:t>
                      </a:r>
                      <a:endParaRPr lang="de-DE" sz="1600" dirty="0">
                        <a:latin typeface="Montserrat" pitchFamily="2" charset="77"/>
                      </a:endParaRPr>
                    </a:p>
                  </a:txBody>
                  <a:tcPr marL="74295" marR="74295" marT="37148" marB="37148"/>
                </a:tc>
                <a:tc>
                  <a:txBody>
                    <a:bodyPr/>
                    <a:lstStyle/>
                    <a:p>
                      <a:r>
                        <a:rPr lang="sr-Latn-RS" sz="1600" dirty="0">
                          <a:latin typeface="Montserrat" pitchFamily="2" charset="77"/>
                        </a:rPr>
                        <a:t>2</a:t>
                      </a:r>
                      <a:endParaRPr lang="de-DE" sz="1600" dirty="0">
                        <a:latin typeface="Montserrat" pitchFamily="2" charset="77"/>
                      </a:endParaRPr>
                    </a:p>
                  </a:txBody>
                  <a:tcPr marL="74295" marR="74295" marT="37148" marB="37148"/>
                </a:tc>
                <a:extLst>
                  <a:ext uri="{0D108BD9-81ED-4DB2-BD59-A6C34878D82A}">
                    <a16:rowId xmlns:a16="http://schemas.microsoft.com/office/drawing/2014/main" val="4073134029"/>
                  </a:ext>
                </a:extLst>
              </a:tr>
              <a:tr h="321945">
                <a:tc>
                  <a:txBody>
                    <a:bodyPr/>
                    <a:lstStyle/>
                    <a:p>
                      <a:r>
                        <a:rPr lang="en-US" sz="1600" dirty="0">
                          <a:latin typeface="Montserrat" pitchFamily="2" charset="77"/>
                        </a:rPr>
                        <a:t>Alto</a:t>
                      </a:r>
                      <a:endParaRPr lang="de-DE" sz="1600" dirty="0">
                        <a:latin typeface="Montserrat" pitchFamily="2" charset="77"/>
                      </a:endParaRPr>
                    </a:p>
                  </a:txBody>
                  <a:tcPr marL="74295" marR="74295" marT="37148" marB="37148"/>
                </a:tc>
                <a:tc>
                  <a:txBody>
                    <a:bodyPr/>
                    <a:lstStyle/>
                    <a:p>
                      <a:r>
                        <a:rPr lang="sr-Latn-RS" sz="1600" dirty="0">
                          <a:latin typeface="Montserrat" pitchFamily="2" charset="77"/>
                        </a:rPr>
                        <a:t>76-121</a:t>
                      </a:r>
                      <a:endParaRPr lang="de-DE" sz="1600" dirty="0">
                        <a:latin typeface="Montserrat" pitchFamily="2" charset="77"/>
                      </a:endParaRPr>
                    </a:p>
                  </a:txBody>
                  <a:tcPr marL="74295" marR="74295" marT="37148" marB="37148"/>
                </a:tc>
                <a:tc>
                  <a:txBody>
                    <a:bodyPr/>
                    <a:lstStyle/>
                    <a:p>
                      <a:r>
                        <a:rPr lang="sr-Latn-RS" sz="1600" dirty="0">
                          <a:latin typeface="Montserrat" pitchFamily="2" charset="77"/>
                        </a:rPr>
                        <a:t>2</a:t>
                      </a:r>
                      <a:endParaRPr lang="de-DE" sz="1600" dirty="0">
                        <a:latin typeface="Montserrat" pitchFamily="2" charset="77"/>
                      </a:endParaRPr>
                    </a:p>
                  </a:txBody>
                  <a:tcPr marL="74295" marR="74295" marT="37148" marB="37148"/>
                </a:tc>
                <a:tc>
                  <a:txBody>
                    <a:bodyPr/>
                    <a:lstStyle/>
                    <a:p>
                      <a:r>
                        <a:rPr lang="sr-Latn-RS" sz="1600" dirty="0">
                          <a:latin typeface="Montserrat" pitchFamily="2" charset="77"/>
                        </a:rPr>
                        <a:t>1</a:t>
                      </a:r>
                      <a:endParaRPr lang="de-DE" sz="1600" dirty="0">
                        <a:latin typeface="Montserrat" pitchFamily="2" charset="77"/>
                      </a:endParaRPr>
                    </a:p>
                  </a:txBody>
                  <a:tcPr marL="74295" marR="74295" marT="37148" marB="37148"/>
                </a:tc>
                <a:tc>
                  <a:txBody>
                    <a:bodyPr/>
                    <a:lstStyle/>
                    <a:p>
                      <a:r>
                        <a:rPr lang="sr-Latn-RS" sz="1600" dirty="0">
                          <a:latin typeface="Montserrat" pitchFamily="2" charset="77"/>
                        </a:rPr>
                        <a:t>-</a:t>
                      </a:r>
                      <a:endParaRPr lang="de-DE" sz="1600" dirty="0">
                        <a:latin typeface="Montserrat" pitchFamily="2" charset="77"/>
                      </a:endParaRPr>
                    </a:p>
                  </a:txBody>
                  <a:tcPr marL="74295" marR="74295" marT="37148" marB="37148"/>
                </a:tc>
                <a:extLst>
                  <a:ext uri="{0D108BD9-81ED-4DB2-BD59-A6C34878D82A}">
                    <a16:rowId xmlns:a16="http://schemas.microsoft.com/office/drawing/2014/main" val="1496055131"/>
                  </a:ext>
                </a:extLst>
              </a:tr>
              <a:tr h="321945">
                <a:tc>
                  <a:txBody>
                    <a:bodyPr/>
                    <a:lstStyle/>
                    <a:p>
                      <a:r>
                        <a:rPr lang="en-US" sz="1600" dirty="0">
                          <a:latin typeface="Montserrat" pitchFamily="2" charset="77"/>
                        </a:rPr>
                        <a:t>Medio</a:t>
                      </a:r>
                      <a:endParaRPr lang="de-DE" sz="1600" dirty="0">
                        <a:latin typeface="Montserrat" pitchFamily="2" charset="77"/>
                      </a:endParaRPr>
                    </a:p>
                  </a:txBody>
                  <a:tcPr marL="74295" marR="74295" marT="37148" marB="37148"/>
                </a:tc>
                <a:tc>
                  <a:txBody>
                    <a:bodyPr/>
                    <a:lstStyle/>
                    <a:p>
                      <a:r>
                        <a:rPr lang="sr-Latn-RS" sz="1600" dirty="0">
                          <a:latin typeface="Montserrat" pitchFamily="2" charset="77"/>
                        </a:rPr>
                        <a:t>50-75</a:t>
                      </a:r>
                      <a:endParaRPr lang="de-DE" sz="1600" dirty="0">
                        <a:latin typeface="Montserrat" pitchFamily="2" charset="77"/>
                      </a:endParaRPr>
                    </a:p>
                  </a:txBody>
                  <a:tcPr marL="74295" marR="74295" marT="37148" marB="37148"/>
                </a:tc>
                <a:tc>
                  <a:txBody>
                    <a:bodyPr/>
                    <a:lstStyle/>
                    <a:p>
                      <a:r>
                        <a:rPr lang="sr-Latn-RS" sz="1600" dirty="0">
                          <a:latin typeface="Montserrat" pitchFamily="2" charset="77"/>
                        </a:rPr>
                        <a:t>1</a:t>
                      </a:r>
                      <a:endParaRPr lang="de-DE" sz="1600" dirty="0">
                        <a:latin typeface="Montserrat" pitchFamily="2" charset="77"/>
                      </a:endParaRPr>
                    </a:p>
                  </a:txBody>
                  <a:tcPr marL="74295" marR="74295" marT="37148" marB="37148"/>
                </a:tc>
                <a:tc>
                  <a:txBody>
                    <a:bodyPr/>
                    <a:lstStyle/>
                    <a:p>
                      <a:r>
                        <a:rPr lang="sr-Latn-RS" sz="1600" dirty="0">
                          <a:latin typeface="Montserrat" pitchFamily="2" charset="77"/>
                        </a:rPr>
                        <a:t>0.5</a:t>
                      </a:r>
                      <a:endParaRPr lang="de-DE" sz="1600" dirty="0">
                        <a:latin typeface="Montserrat" pitchFamily="2" charset="77"/>
                      </a:endParaRPr>
                    </a:p>
                  </a:txBody>
                  <a:tcPr marL="74295" marR="74295" marT="37148" marB="37148"/>
                </a:tc>
                <a:tc>
                  <a:txBody>
                    <a:bodyPr/>
                    <a:lstStyle/>
                    <a:p>
                      <a:r>
                        <a:rPr lang="sr-Latn-RS" sz="1600" dirty="0">
                          <a:latin typeface="Montserrat" pitchFamily="2" charset="77"/>
                        </a:rPr>
                        <a:t>-</a:t>
                      </a:r>
                      <a:endParaRPr lang="de-DE" sz="1600" dirty="0">
                        <a:latin typeface="Montserrat" pitchFamily="2" charset="77"/>
                      </a:endParaRPr>
                    </a:p>
                  </a:txBody>
                  <a:tcPr marL="74295" marR="74295" marT="37148" marB="37148"/>
                </a:tc>
                <a:extLst>
                  <a:ext uri="{0D108BD9-81ED-4DB2-BD59-A6C34878D82A}">
                    <a16:rowId xmlns:a16="http://schemas.microsoft.com/office/drawing/2014/main" val="1800596524"/>
                  </a:ext>
                </a:extLst>
              </a:tr>
              <a:tr h="321945">
                <a:tc>
                  <a:txBody>
                    <a:bodyPr/>
                    <a:lstStyle/>
                    <a:p>
                      <a:r>
                        <a:rPr lang="en-US" sz="1600" dirty="0">
                          <a:latin typeface="Montserrat" pitchFamily="2" charset="77"/>
                        </a:rPr>
                        <a:t>Basso</a:t>
                      </a:r>
                      <a:endParaRPr lang="de-DE" sz="1600" dirty="0">
                        <a:latin typeface="Montserrat" pitchFamily="2" charset="77"/>
                      </a:endParaRPr>
                    </a:p>
                  </a:txBody>
                  <a:tcPr marL="74295" marR="74295" marT="37148" marB="37148"/>
                </a:tc>
                <a:tc>
                  <a:txBody>
                    <a:bodyPr/>
                    <a:lstStyle/>
                    <a:p>
                      <a:r>
                        <a:rPr lang="sr-Latn-RS" sz="1600" dirty="0">
                          <a:latin typeface="Montserrat" pitchFamily="2" charset="77"/>
                        </a:rPr>
                        <a:t>11-49</a:t>
                      </a:r>
                      <a:endParaRPr lang="de-DE" sz="1600" dirty="0">
                        <a:latin typeface="Montserrat" pitchFamily="2" charset="77"/>
                      </a:endParaRPr>
                    </a:p>
                  </a:txBody>
                  <a:tcPr marL="74295" marR="74295" marT="37148" marB="37148"/>
                </a:tc>
                <a:tc>
                  <a:txBody>
                    <a:bodyPr/>
                    <a:lstStyle/>
                    <a:p>
                      <a:r>
                        <a:rPr lang="sr-Latn-RS" sz="1600" dirty="0">
                          <a:latin typeface="Montserrat" pitchFamily="2" charset="77"/>
                        </a:rPr>
                        <a:t>0.5</a:t>
                      </a:r>
                      <a:endParaRPr lang="de-DE" sz="1600" dirty="0">
                        <a:latin typeface="Montserrat" pitchFamily="2" charset="77"/>
                      </a:endParaRPr>
                    </a:p>
                  </a:txBody>
                  <a:tcPr marL="74295" marR="74295" marT="37148" marB="37148"/>
                </a:tc>
                <a:tc>
                  <a:txBody>
                    <a:bodyPr/>
                    <a:lstStyle/>
                    <a:p>
                      <a:r>
                        <a:rPr lang="sr-Latn-RS" sz="1600" dirty="0">
                          <a:latin typeface="Montserrat" pitchFamily="2" charset="77"/>
                        </a:rPr>
                        <a:t>0.5</a:t>
                      </a:r>
                      <a:endParaRPr lang="de-DE" sz="1600" dirty="0">
                        <a:latin typeface="Montserrat" pitchFamily="2" charset="77"/>
                      </a:endParaRPr>
                    </a:p>
                  </a:txBody>
                  <a:tcPr marL="74295" marR="74295" marT="37148" marB="37148"/>
                </a:tc>
                <a:tc>
                  <a:txBody>
                    <a:bodyPr/>
                    <a:lstStyle/>
                    <a:p>
                      <a:r>
                        <a:rPr lang="sr-Latn-RS" sz="1600" dirty="0">
                          <a:latin typeface="Montserrat" pitchFamily="2" charset="77"/>
                        </a:rPr>
                        <a:t>-</a:t>
                      </a:r>
                      <a:endParaRPr lang="de-DE" sz="1600" dirty="0">
                        <a:latin typeface="Montserrat" pitchFamily="2" charset="77"/>
                      </a:endParaRPr>
                    </a:p>
                  </a:txBody>
                  <a:tcPr marL="74295" marR="74295" marT="37148" marB="37148"/>
                </a:tc>
                <a:extLst>
                  <a:ext uri="{0D108BD9-81ED-4DB2-BD59-A6C34878D82A}">
                    <a16:rowId xmlns:a16="http://schemas.microsoft.com/office/drawing/2014/main" val="896864632"/>
                  </a:ext>
                </a:extLst>
              </a:tr>
              <a:tr h="321945">
                <a:tc>
                  <a:txBody>
                    <a:bodyPr/>
                    <a:lstStyle/>
                    <a:p>
                      <a:r>
                        <a:rPr lang="en-US" sz="1600" dirty="0">
                          <a:latin typeface="Montserrat" pitchFamily="2" charset="77"/>
                        </a:rPr>
                        <a:t>Molto Basso</a:t>
                      </a:r>
                      <a:endParaRPr lang="de-DE" sz="1600" dirty="0">
                        <a:latin typeface="Montserrat" pitchFamily="2" charset="77"/>
                      </a:endParaRPr>
                    </a:p>
                  </a:txBody>
                  <a:tcPr marL="74295" marR="74295" marT="37148" marB="37148"/>
                </a:tc>
                <a:tc>
                  <a:txBody>
                    <a:bodyPr/>
                    <a:lstStyle/>
                    <a:p>
                      <a:r>
                        <a:rPr lang="sr-Latn-RS" sz="1600" dirty="0">
                          <a:latin typeface="Montserrat" pitchFamily="2" charset="77"/>
                        </a:rPr>
                        <a:t>10 </a:t>
                      </a:r>
                      <a:r>
                        <a:rPr lang="it-IT" sz="1600" noProof="0" dirty="0">
                          <a:latin typeface="Montserrat" pitchFamily="2" charset="77"/>
                        </a:rPr>
                        <a:t>o meno</a:t>
                      </a:r>
                    </a:p>
                  </a:txBody>
                  <a:tcPr marL="74295" marR="74295" marT="37148" marB="37148"/>
                </a:tc>
                <a:tc>
                  <a:txBody>
                    <a:bodyPr/>
                    <a:lstStyle/>
                    <a:p>
                      <a:r>
                        <a:rPr lang="en-US" sz="1600" dirty="0">
                          <a:latin typeface="Montserrat" pitchFamily="2" charset="77"/>
                        </a:rPr>
                        <a:t>Come </a:t>
                      </a:r>
                      <a:r>
                        <a:rPr lang="it-IT" sz="1600" noProof="0" dirty="0">
                          <a:latin typeface="Montserrat" pitchFamily="2" charset="77"/>
                        </a:rPr>
                        <a:t>richiesto</a:t>
                      </a:r>
                    </a:p>
                  </a:txBody>
                  <a:tcPr marL="74295" marR="74295" marT="37148" marB="37148"/>
                </a:tc>
                <a:tc>
                  <a:txBody>
                    <a:bodyPr/>
                    <a:lstStyle/>
                    <a:p>
                      <a:r>
                        <a:rPr lang="sr-Latn-RS" sz="1600" dirty="0">
                          <a:latin typeface="Montserrat" pitchFamily="2" charset="77"/>
                        </a:rPr>
                        <a:t>-</a:t>
                      </a:r>
                      <a:endParaRPr lang="de-DE" sz="1600" dirty="0">
                        <a:latin typeface="Montserrat" pitchFamily="2" charset="77"/>
                      </a:endParaRPr>
                    </a:p>
                  </a:txBody>
                  <a:tcPr marL="74295" marR="74295" marT="37148" marB="37148"/>
                </a:tc>
                <a:tc>
                  <a:txBody>
                    <a:bodyPr/>
                    <a:lstStyle/>
                    <a:p>
                      <a:r>
                        <a:rPr lang="sr-Latn-RS" sz="1600" dirty="0">
                          <a:latin typeface="Montserrat" pitchFamily="2" charset="77"/>
                        </a:rPr>
                        <a:t>-</a:t>
                      </a:r>
                      <a:endParaRPr lang="de-DE" sz="1600" dirty="0">
                        <a:latin typeface="Montserrat" pitchFamily="2" charset="77"/>
                      </a:endParaRPr>
                    </a:p>
                  </a:txBody>
                  <a:tcPr marL="74295" marR="74295" marT="37148" marB="37148"/>
                </a:tc>
                <a:extLst>
                  <a:ext uri="{0D108BD9-81ED-4DB2-BD59-A6C34878D82A}">
                    <a16:rowId xmlns:a16="http://schemas.microsoft.com/office/drawing/2014/main" val="1514196182"/>
                  </a:ext>
                </a:extLst>
              </a:tr>
            </a:tbl>
          </a:graphicData>
        </a:graphic>
      </p:graphicFrame>
      <p:sp>
        <p:nvSpPr>
          <p:cNvPr id="3" name="CasellaDiTesto 2">
            <a:extLst>
              <a:ext uri="{FF2B5EF4-FFF2-40B4-BE49-F238E27FC236}">
                <a16:creationId xmlns:a16="http://schemas.microsoft.com/office/drawing/2014/main" id="{4ECE51C3-DEE5-2448-92E8-1C0A45762B89}"/>
              </a:ext>
            </a:extLst>
          </p:cNvPr>
          <p:cNvSpPr txBox="1"/>
          <p:nvPr/>
        </p:nvSpPr>
        <p:spPr>
          <a:xfrm>
            <a:off x="1170000" y="4757895"/>
            <a:ext cx="7284366" cy="592470"/>
          </a:xfrm>
          <a:prstGeom prst="rect">
            <a:avLst/>
          </a:prstGeom>
          <a:noFill/>
        </p:spPr>
        <p:txBody>
          <a:bodyPr wrap="none" rtlCol="0">
            <a:spAutoFit/>
          </a:bodyPr>
          <a:lstStyle/>
          <a:p>
            <a:r>
              <a:rPr lang="it-IT" sz="1625" dirty="0">
                <a:solidFill>
                  <a:schemeClr val="bg2">
                    <a:lumMod val="10000"/>
                  </a:schemeClr>
                </a:solidFill>
                <a:latin typeface="Montserrat" pitchFamily="2" charset="77"/>
              </a:rPr>
              <a:t>Élite: Nessuna NON-Conformità riscontrata in 12 mesi o in 4 controlli</a:t>
            </a:r>
          </a:p>
          <a:p>
            <a:endParaRPr sz="1625" dirty="0">
              <a:solidFill>
                <a:schemeClr val="bg2">
                  <a:lumMod val="10000"/>
                </a:schemeClr>
              </a:solidFill>
              <a:latin typeface="Montserrat" pitchFamily="2" charset="77"/>
            </a:endParaRPr>
          </a:p>
        </p:txBody>
      </p:sp>
    </p:spTree>
    <p:extLst>
      <p:ext uri="{BB962C8B-B14F-4D97-AF65-F5344CB8AC3E}">
        <p14:creationId xmlns:p14="http://schemas.microsoft.com/office/powerpoint/2010/main" val="2361970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FF532-A434-4E19-A2AA-92167388339D}"/>
              </a:ext>
            </a:extLst>
          </p:cNvPr>
          <p:cNvSpPr>
            <a:spLocks noGrp="1"/>
          </p:cNvSpPr>
          <p:nvPr>
            <p:ph type="title"/>
          </p:nvPr>
        </p:nvSpPr>
        <p:spPr/>
        <p:txBody>
          <a:bodyPr/>
          <a:lstStyle/>
          <a:p>
            <a:r>
              <a:rPr lang="it-IT" b="1" dirty="0">
                <a:solidFill>
                  <a:schemeClr val="bg2">
                    <a:lumMod val="10000"/>
                  </a:schemeClr>
                </a:solidFill>
                <a:latin typeface="Montserrat" pitchFamily="2" charset="77"/>
              </a:rPr>
              <a:t>Regno Unito (I)</a:t>
            </a:r>
            <a:endParaRPr lang="it-IT" b="1" dirty="0">
              <a:solidFill>
                <a:schemeClr val="bg2">
                  <a:lumMod val="10000"/>
                </a:schemeClr>
              </a:solidFill>
              <a:latin typeface="Montserrat"/>
            </a:endParaRPr>
          </a:p>
        </p:txBody>
      </p:sp>
      <p:sp>
        <p:nvSpPr>
          <p:cNvPr id="4" name="Content Placeholder 2">
            <a:extLst>
              <a:ext uri="{FF2B5EF4-FFF2-40B4-BE49-F238E27FC236}">
                <a16:creationId xmlns:a16="http://schemas.microsoft.com/office/drawing/2014/main" id="{52F1049C-DA4E-5440-8BA8-4F04771CC666}"/>
              </a:ext>
            </a:extLst>
          </p:cNvPr>
          <p:cNvSpPr txBox="1">
            <a:spLocks/>
          </p:cNvSpPr>
          <p:nvPr/>
        </p:nvSpPr>
        <p:spPr>
          <a:xfrm>
            <a:off x="5187000" y="1944561"/>
            <a:ext cx="3703050" cy="3842599"/>
          </a:xfrm>
          <a:prstGeom prst="rect">
            <a:avLst/>
          </a:prstGeom>
        </p:spPr>
        <p:txBody>
          <a:bodyPr vert="horz" anchor="t">
            <a:normAutofit/>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marR="4128" indent="0">
              <a:spcBef>
                <a:spcPts val="4"/>
              </a:spcBef>
              <a:buNone/>
              <a:tabLst>
                <a:tab pos="741918" algn="l"/>
              </a:tabLst>
            </a:pPr>
            <a:endParaRPr lang="it-IT" sz="1950" spc="-12" dirty="0">
              <a:latin typeface="Montserrat" pitchFamily="2" charset="77"/>
            </a:endParaRPr>
          </a:p>
        </p:txBody>
      </p:sp>
      <p:sp>
        <p:nvSpPr>
          <p:cNvPr id="14" name="Segnaposto contenuto 13">
            <a:extLst>
              <a:ext uri="{FF2B5EF4-FFF2-40B4-BE49-F238E27FC236}">
                <a16:creationId xmlns:a16="http://schemas.microsoft.com/office/drawing/2014/main" id="{9BBA42E1-B843-2141-B0BC-05AB511285C3}"/>
              </a:ext>
            </a:extLst>
          </p:cNvPr>
          <p:cNvSpPr>
            <a:spLocks noGrp="1"/>
          </p:cNvSpPr>
          <p:nvPr>
            <p:ph idx="1"/>
          </p:nvPr>
        </p:nvSpPr>
        <p:spPr>
          <a:xfrm>
            <a:off x="1926168" y="2081420"/>
            <a:ext cx="7475297" cy="3761442"/>
          </a:xfrm>
        </p:spPr>
        <p:txBody>
          <a:bodyPr>
            <a:normAutofit fontScale="85000" lnSpcReduction="20000"/>
          </a:bodyPr>
          <a:lstStyle/>
          <a:p>
            <a:pPr marL="0" indent="0">
              <a:buNone/>
            </a:pPr>
            <a:r>
              <a:rPr lang="it-IT" sz="1788" b="1" dirty="0">
                <a:solidFill>
                  <a:schemeClr val="bg2">
                    <a:lumMod val="10000"/>
                  </a:schemeClr>
                </a:solidFill>
                <a:latin typeface="Montserrat" pitchFamily="2" charset="77"/>
              </a:rPr>
              <a:t>Parte 1</a:t>
            </a:r>
          </a:p>
          <a:p>
            <a:r>
              <a:rPr lang="it-IT" sz="1625" dirty="0">
                <a:solidFill>
                  <a:schemeClr val="bg2">
                    <a:lumMod val="10000"/>
                  </a:schemeClr>
                </a:solidFill>
                <a:latin typeface="Montserrat" pitchFamily="2" charset="77"/>
              </a:rPr>
              <a:t>Tipo di cibo e metodo di manipolazione (0-40 punti)</a:t>
            </a:r>
          </a:p>
          <a:p>
            <a:r>
              <a:rPr lang="it-IT" sz="1625" dirty="0">
                <a:solidFill>
                  <a:schemeClr val="bg2">
                    <a:lumMod val="10000"/>
                  </a:schemeClr>
                </a:solidFill>
                <a:latin typeface="Montserrat" pitchFamily="2" charset="77"/>
              </a:rPr>
              <a:t>Metodo di lavorazione (0-25 punti)</a:t>
            </a:r>
          </a:p>
          <a:p>
            <a:r>
              <a:rPr lang="it-IT" sz="1625" dirty="0">
                <a:solidFill>
                  <a:schemeClr val="bg2">
                    <a:lumMod val="10000"/>
                  </a:schemeClr>
                </a:solidFill>
                <a:latin typeface="Montserrat" pitchFamily="2" charset="77"/>
              </a:rPr>
              <a:t>Consumatori a rischi (dimensioni) (0-15 punti)</a:t>
            </a:r>
          </a:p>
          <a:p>
            <a:pPr marL="0" indent="0">
              <a:buNone/>
            </a:pPr>
            <a:endParaRPr lang="it-IT" sz="1625" b="1" dirty="0">
              <a:solidFill>
                <a:schemeClr val="bg2">
                  <a:lumMod val="10000"/>
                </a:schemeClr>
              </a:solidFill>
              <a:latin typeface="Montserrat" pitchFamily="2" charset="77"/>
            </a:endParaRPr>
          </a:p>
          <a:p>
            <a:pPr marL="0" indent="0">
              <a:buNone/>
            </a:pPr>
            <a:r>
              <a:rPr lang="it-IT" sz="1788" b="1" dirty="0">
                <a:solidFill>
                  <a:schemeClr val="bg2">
                    <a:lumMod val="10000"/>
                  </a:schemeClr>
                </a:solidFill>
                <a:latin typeface="Montserrat" pitchFamily="2" charset="77"/>
              </a:rPr>
              <a:t>Parte 2	</a:t>
            </a:r>
          </a:p>
          <a:p>
            <a:r>
              <a:rPr lang="it-IT" sz="1625" dirty="0">
                <a:solidFill>
                  <a:schemeClr val="bg2">
                    <a:lumMod val="10000"/>
                  </a:schemeClr>
                </a:solidFill>
                <a:latin typeface="Montserrat" pitchFamily="2" charset="77"/>
              </a:rPr>
              <a:t>Livello di conformità (attuale) agli obblighi di legge e alle pratiche di settore (GMO, GHP, HACCP)</a:t>
            </a:r>
          </a:p>
          <a:p>
            <a:r>
              <a:rPr lang="it-IT" sz="1625" dirty="0">
                <a:solidFill>
                  <a:schemeClr val="bg2">
                    <a:lumMod val="10000"/>
                  </a:schemeClr>
                </a:solidFill>
                <a:latin typeface="Montserrat" pitchFamily="2" charset="77"/>
              </a:rPr>
              <a:t>Igiene e Sicurezza (0-25 punti)</a:t>
            </a:r>
          </a:p>
          <a:p>
            <a:r>
              <a:rPr lang="it-IT" sz="1625" dirty="0">
                <a:solidFill>
                  <a:schemeClr val="bg2">
                    <a:lumMod val="10000"/>
                  </a:schemeClr>
                </a:solidFill>
                <a:latin typeface="Montserrat" pitchFamily="2" charset="77"/>
              </a:rPr>
              <a:t>Strutturale (0-25 punti)</a:t>
            </a:r>
          </a:p>
          <a:p>
            <a:endParaRPr lang="it-IT" sz="1625" dirty="0">
              <a:solidFill>
                <a:schemeClr val="bg2">
                  <a:lumMod val="10000"/>
                </a:schemeClr>
              </a:solidFill>
              <a:latin typeface="Montserrat" pitchFamily="2" charset="77"/>
            </a:endParaRPr>
          </a:p>
          <a:p>
            <a:pPr marL="0" indent="0">
              <a:buNone/>
            </a:pPr>
            <a:r>
              <a:rPr lang="it-IT" sz="1788" b="1" dirty="0">
                <a:solidFill>
                  <a:schemeClr val="bg2">
                    <a:lumMod val="10000"/>
                  </a:schemeClr>
                </a:solidFill>
                <a:latin typeface="Montserrat" pitchFamily="2" charset="77"/>
              </a:rPr>
              <a:t>Parte 3</a:t>
            </a:r>
          </a:p>
          <a:p>
            <a:r>
              <a:rPr lang="it-IT" sz="1625" dirty="0">
                <a:solidFill>
                  <a:schemeClr val="bg2">
                    <a:lumMod val="10000"/>
                  </a:schemeClr>
                </a:solidFill>
                <a:latin typeface="Montserrat" pitchFamily="2" charset="77"/>
              </a:rPr>
              <a:t>Fiducia nella gestione/procedure di controllo (0-30 punti)</a:t>
            </a:r>
          </a:p>
          <a:p>
            <a:r>
              <a:rPr lang="it-IT" sz="1625" dirty="0">
                <a:solidFill>
                  <a:schemeClr val="bg2">
                    <a:lumMod val="10000"/>
                  </a:schemeClr>
                </a:solidFill>
                <a:latin typeface="Montserrat" pitchFamily="2" charset="77"/>
              </a:rPr>
              <a:t>Incidenti gravi (+20 punti)	</a:t>
            </a:r>
            <a:endParaRPr sz="1625" dirty="0">
              <a:solidFill>
                <a:schemeClr val="bg2">
                  <a:lumMod val="10000"/>
                </a:schemeClr>
              </a:solidFill>
              <a:latin typeface="Montserrat" pitchFamily="2" charset="77"/>
            </a:endParaRPr>
          </a:p>
        </p:txBody>
      </p:sp>
      <p:sp>
        <p:nvSpPr>
          <p:cNvPr id="18" name="Rettangolo con angoli arrotondati 17">
            <a:extLst>
              <a:ext uri="{FF2B5EF4-FFF2-40B4-BE49-F238E27FC236}">
                <a16:creationId xmlns:a16="http://schemas.microsoft.com/office/drawing/2014/main" id="{C058AF4D-5745-8644-A02B-A3E50BAA9D27}"/>
              </a:ext>
            </a:extLst>
          </p:cNvPr>
          <p:cNvSpPr/>
          <p:nvPr/>
        </p:nvSpPr>
        <p:spPr>
          <a:xfrm>
            <a:off x="504536" y="2119609"/>
            <a:ext cx="1330929" cy="122913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25" dirty="0">
                <a:latin typeface="Montserrat" pitchFamily="2" charset="77"/>
              </a:rPr>
              <a:t>0-80</a:t>
            </a:r>
          </a:p>
          <a:p>
            <a:pPr algn="ctr"/>
            <a:r>
              <a:rPr lang="it-IT" sz="1625" dirty="0">
                <a:latin typeface="Montserrat" pitchFamily="2" charset="77"/>
              </a:rPr>
              <a:t>(102)</a:t>
            </a:r>
          </a:p>
          <a:p>
            <a:pPr algn="ctr"/>
            <a:endParaRPr lang="it-IT" sz="1625" dirty="0">
              <a:latin typeface="Montserrat" pitchFamily="2" charset="77"/>
            </a:endParaRPr>
          </a:p>
          <a:p>
            <a:pPr algn="ctr"/>
            <a:r>
              <a:rPr lang="it-IT" sz="1625" dirty="0">
                <a:latin typeface="Montserrat" pitchFamily="2" charset="77"/>
              </a:rPr>
              <a:t>Statico</a:t>
            </a:r>
          </a:p>
        </p:txBody>
      </p:sp>
      <p:sp>
        <p:nvSpPr>
          <p:cNvPr id="20" name="Rettangolo con angoli arrotondati 19">
            <a:extLst>
              <a:ext uri="{FF2B5EF4-FFF2-40B4-BE49-F238E27FC236}">
                <a16:creationId xmlns:a16="http://schemas.microsoft.com/office/drawing/2014/main" id="{730E8FD2-C7E7-884D-BCC3-008A6FC76AFD}"/>
              </a:ext>
            </a:extLst>
          </p:cNvPr>
          <p:cNvSpPr/>
          <p:nvPr/>
        </p:nvSpPr>
        <p:spPr>
          <a:xfrm>
            <a:off x="504536" y="3509259"/>
            <a:ext cx="1330929" cy="228471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25" dirty="0">
                <a:latin typeface="Montserrat" pitchFamily="2" charset="77"/>
              </a:rPr>
              <a:t>0-80</a:t>
            </a:r>
          </a:p>
          <a:p>
            <a:pPr algn="ctr"/>
            <a:r>
              <a:rPr lang="it-IT" sz="1625" dirty="0">
                <a:latin typeface="Montserrat" pitchFamily="2" charset="77"/>
              </a:rPr>
              <a:t>(102)</a:t>
            </a:r>
          </a:p>
          <a:p>
            <a:pPr algn="ctr"/>
            <a:endParaRPr lang="it-IT" sz="1625" dirty="0">
              <a:latin typeface="Montserrat" pitchFamily="2" charset="77"/>
            </a:endParaRPr>
          </a:p>
          <a:p>
            <a:pPr algn="ctr"/>
            <a:r>
              <a:rPr lang="it-IT" sz="1625" dirty="0">
                <a:latin typeface="Montserrat" pitchFamily="2" charset="77"/>
              </a:rPr>
              <a:t>Dinamico</a:t>
            </a:r>
            <a:endParaRPr sz="1625" dirty="0">
              <a:latin typeface="Montserrat" pitchFamily="2" charset="77"/>
            </a:endParaRPr>
          </a:p>
        </p:txBody>
      </p:sp>
      <p:sp>
        <p:nvSpPr>
          <p:cNvPr id="21" name="CasellaDiTesto 20">
            <a:extLst>
              <a:ext uri="{FF2B5EF4-FFF2-40B4-BE49-F238E27FC236}">
                <a16:creationId xmlns:a16="http://schemas.microsoft.com/office/drawing/2014/main" id="{115221DC-3699-A74E-957F-E79EDB60BA79}"/>
              </a:ext>
            </a:extLst>
          </p:cNvPr>
          <p:cNvSpPr txBox="1"/>
          <p:nvPr/>
        </p:nvSpPr>
        <p:spPr>
          <a:xfrm>
            <a:off x="3824817" y="1794519"/>
            <a:ext cx="2256367" cy="342401"/>
          </a:xfrm>
          <a:prstGeom prst="rect">
            <a:avLst/>
          </a:prstGeom>
          <a:noFill/>
        </p:spPr>
        <p:txBody>
          <a:bodyPr wrap="square" rtlCol="0">
            <a:spAutoFit/>
          </a:bodyPr>
          <a:lstStyle/>
          <a:p>
            <a:pPr algn="ctr"/>
            <a:r>
              <a:rPr lang="it-IT" sz="1625" b="1" dirty="0">
                <a:solidFill>
                  <a:schemeClr val="bg2">
                    <a:lumMod val="10000"/>
                  </a:schemeClr>
                </a:solidFill>
                <a:latin typeface="Montserrat" pitchFamily="2" charset="77"/>
              </a:rPr>
              <a:t>Igiene</a:t>
            </a:r>
            <a:r>
              <a:rPr lang="it-IT" sz="1625" b="1" dirty="0">
                <a:latin typeface="Montserrat" pitchFamily="2" charset="77"/>
              </a:rPr>
              <a:t> </a:t>
            </a:r>
            <a:endParaRPr sz="1625" b="1" dirty="0">
              <a:latin typeface="Montserrat" pitchFamily="2" charset="77"/>
            </a:endParaRPr>
          </a:p>
        </p:txBody>
      </p:sp>
    </p:spTree>
    <p:extLst>
      <p:ext uri="{BB962C8B-B14F-4D97-AF65-F5344CB8AC3E}">
        <p14:creationId xmlns:p14="http://schemas.microsoft.com/office/powerpoint/2010/main" val="2595865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D58AEF-C089-B244-A39A-207117D63DBC}"/>
              </a:ext>
            </a:extLst>
          </p:cNvPr>
          <p:cNvSpPr>
            <a:spLocks noGrp="1"/>
          </p:cNvSpPr>
          <p:nvPr>
            <p:ph type="title"/>
          </p:nvPr>
        </p:nvSpPr>
        <p:spPr>
          <a:xfrm>
            <a:off x="1170000" y="880651"/>
            <a:ext cx="8034000" cy="830700"/>
          </a:xfrm>
        </p:spPr>
        <p:txBody>
          <a:bodyPr/>
          <a:lstStyle/>
          <a:p>
            <a:r>
              <a:rPr lang="it-IT" b="1" dirty="0">
                <a:solidFill>
                  <a:schemeClr val="bg2">
                    <a:lumMod val="10000"/>
                  </a:schemeClr>
                </a:solidFill>
                <a:latin typeface="Montserrat" pitchFamily="2" charset="77"/>
              </a:rPr>
              <a:t>Regno Unito (II)</a:t>
            </a:r>
          </a:p>
        </p:txBody>
      </p:sp>
      <p:graphicFrame>
        <p:nvGraphicFramePr>
          <p:cNvPr id="5" name="Table 4">
            <a:extLst>
              <a:ext uri="{FF2B5EF4-FFF2-40B4-BE49-F238E27FC236}">
                <a16:creationId xmlns:a16="http://schemas.microsoft.com/office/drawing/2014/main" id="{FF43D70A-516A-D04C-8A10-2096B188F27C}"/>
              </a:ext>
            </a:extLst>
          </p:cNvPr>
          <p:cNvGraphicFramePr>
            <a:graphicFrameLocks noGrp="1"/>
          </p:cNvGraphicFramePr>
          <p:nvPr/>
        </p:nvGraphicFramePr>
        <p:xfrm>
          <a:off x="531987" y="2000425"/>
          <a:ext cx="8847756" cy="3548824"/>
        </p:xfrm>
        <a:graphic>
          <a:graphicData uri="http://schemas.openxmlformats.org/drawingml/2006/table">
            <a:tbl>
              <a:tblPr firstRow="1" bandRow="1">
                <a:tableStyleId>{5C22544A-7EE6-4342-B048-85BDC9FD1C3A}</a:tableStyleId>
              </a:tblPr>
              <a:tblGrid>
                <a:gridCol w="2949252">
                  <a:extLst>
                    <a:ext uri="{9D8B030D-6E8A-4147-A177-3AD203B41FA5}">
                      <a16:colId xmlns:a16="http://schemas.microsoft.com/office/drawing/2014/main" val="3291726776"/>
                    </a:ext>
                  </a:extLst>
                </a:gridCol>
                <a:gridCol w="2949252">
                  <a:extLst>
                    <a:ext uri="{9D8B030D-6E8A-4147-A177-3AD203B41FA5}">
                      <a16:colId xmlns:a16="http://schemas.microsoft.com/office/drawing/2014/main" val="2446481414"/>
                    </a:ext>
                  </a:extLst>
                </a:gridCol>
                <a:gridCol w="2949252">
                  <a:extLst>
                    <a:ext uri="{9D8B030D-6E8A-4147-A177-3AD203B41FA5}">
                      <a16:colId xmlns:a16="http://schemas.microsoft.com/office/drawing/2014/main" val="3981583757"/>
                    </a:ext>
                  </a:extLst>
                </a:gridCol>
              </a:tblGrid>
              <a:tr h="761737">
                <a:tc>
                  <a:txBody>
                    <a:bodyPr/>
                    <a:lstStyle/>
                    <a:p>
                      <a:r>
                        <a:rPr lang="it-IT" sz="1600" noProof="0" dirty="0">
                          <a:latin typeface="Montserrat" pitchFamily="2" charset="77"/>
                        </a:rPr>
                        <a:t>Categoria</a:t>
                      </a:r>
                    </a:p>
                  </a:txBody>
                  <a:tcPr marL="74295" marR="74295" marT="37148" marB="37148"/>
                </a:tc>
                <a:tc>
                  <a:txBody>
                    <a:bodyPr/>
                    <a:lstStyle/>
                    <a:p>
                      <a:r>
                        <a:rPr lang="it-IT" sz="1600" noProof="0" dirty="0">
                          <a:latin typeface="Montserrat" pitchFamily="2" charset="77"/>
                        </a:rPr>
                        <a:t>Punteggio</a:t>
                      </a:r>
                    </a:p>
                  </a:txBody>
                  <a:tcPr marL="74295" marR="74295" marT="37148" marB="37148"/>
                </a:tc>
                <a:tc>
                  <a:txBody>
                    <a:bodyPr/>
                    <a:lstStyle/>
                    <a:p>
                      <a:r>
                        <a:rPr lang="it-IT" sz="1600" noProof="0" dirty="0">
                          <a:latin typeface="Montserrat" pitchFamily="2" charset="77"/>
                        </a:rPr>
                        <a:t>Frequenza Minima di Intervento</a:t>
                      </a:r>
                      <a:endParaRPr lang="de-DE" sz="1600" dirty="0">
                        <a:latin typeface="Montserrat" pitchFamily="2" charset="77"/>
                      </a:endParaRPr>
                    </a:p>
                  </a:txBody>
                  <a:tcPr marL="74295" marR="74295" marT="37148" marB="37148"/>
                </a:tc>
                <a:extLst>
                  <a:ext uri="{0D108BD9-81ED-4DB2-BD59-A6C34878D82A}">
                    <a16:rowId xmlns:a16="http://schemas.microsoft.com/office/drawing/2014/main" val="1995487752"/>
                  </a:ext>
                </a:extLst>
              </a:tr>
              <a:tr h="430548">
                <a:tc>
                  <a:txBody>
                    <a:bodyPr/>
                    <a:lstStyle/>
                    <a:p>
                      <a:r>
                        <a:rPr lang="en-US" sz="1600" dirty="0">
                          <a:latin typeface="Montserrat" pitchFamily="2" charset="77"/>
                        </a:rPr>
                        <a:t>A</a:t>
                      </a:r>
                      <a:endParaRPr lang="de-DE" sz="1600" dirty="0">
                        <a:latin typeface="Montserrat" pitchFamily="2" charset="77"/>
                      </a:endParaRPr>
                    </a:p>
                  </a:txBody>
                  <a:tcPr marL="74295" marR="74295" marT="37148" marB="37148"/>
                </a:tc>
                <a:tc>
                  <a:txBody>
                    <a:bodyPr/>
                    <a:lstStyle/>
                    <a:p>
                      <a:r>
                        <a:rPr lang="it-IT" sz="1600" dirty="0">
                          <a:latin typeface="Montserrat" pitchFamily="2" charset="77"/>
                        </a:rPr>
                        <a:t>92 o maggiore</a:t>
                      </a:r>
                      <a:endParaRPr lang="it-IT" sz="1600" noProof="0" dirty="0">
                        <a:latin typeface="Montserrat" pitchFamily="2" charset="77"/>
                      </a:endParaRPr>
                    </a:p>
                  </a:txBody>
                  <a:tcPr marL="74295" marR="74295" marT="37148" marB="37148"/>
                </a:tc>
                <a:tc>
                  <a:txBody>
                    <a:bodyPr/>
                    <a:lstStyle/>
                    <a:p>
                      <a:r>
                        <a:rPr lang="it-IT" sz="1600" noProof="0" dirty="0">
                          <a:latin typeface="Montserrat" pitchFamily="2" charset="77"/>
                        </a:rPr>
                        <a:t>Almeno ogni </a:t>
                      </a:r>
                      <a:r>
                        <a:rPr lang="sr-Latn-RS" sz="1600" dirty="0">
                          <a:latin typeface="Montserrat" pitchFamily="2" charset="77"/>
                        </a:rPr>
                        <a:t>6 mesi</a:t>
                      </a:r>
                      <a:endParaRPr lang="de-DE" sz="1600" dirty="0">
                        <a:latin typeface="Montserrat" pitchFamily="2" charset="77"/>
                      </a:endParaRPr>
                    </a:p>
                  </a:txBody>
                  <a:tcPr marL="74295" marR="74295" marT="37148" marB="37148"/>
                </a:tc>
                <a:extLst>
                  <a:ext uri="{0D108BD9-81ED-4DB2-BD59-A6C34878D82A}">
                    <a16:rowId xmlns:a16="http://schemas.microsoft.com/office/drawing/2014/main" val="4073134029"/>
                  </a:ext>
                </a:extLst>
              </a:tr>
              <a:tr h="430548">
                <a:tc>
                  <a:txBody>
                    <a:bodyPr/>
                    <a:lstStyle/>
                    <a:p>
                      <a:r>
                        <a:rPr lang="en-US" sz="1600" dirty="0">
                          <a:latin typeface="Montserrat" pitchFamily="2" charset="77"/>
                        </a:rPr>
                        <a:t>B</a:t>
                      </a:r>
                      <a:endParaRPr lang="de-DE" sz="1600" dirty="0">
                        <a:latin typeface="Montserrat" pitchFamily="2" charset="77"/>
                      </a:endParaRPr>
                    </a:p>
                  </a:txBody>
                  <a:tcPr marL="74295" marR="74295" marT="37148" marB="37148"/>
                </a:tc>
                <a:tc>
                  <a:txBody>
                    <a:bodyPr/>
                    <a:lstStyle/>
                    <a:p>
                      <a:r>
                        <a:rPr lang="sr-Latn-RS" sz="1600" dirty="0">
                          <a:latin typeface="Montserrat" pitchFamily="2" charset="77"/>
                        </a:rPr>
                        <a:t>Da 72 a 91</a:t>
                      </a:r>
                      <a:endParaRPr lang="de-DE" sz="1600" dirty="0">
                        <a:latin typeface="Montserrat" pitchFamily="2" charset="77"/>
                      </a:endParaRPr>
                    </a:p>
                  </a:txBody>
                  <a:tcPr marL="74295" marR="74295" marT="37148" marB="37148"/>
                </a:tc>
                <a:tc>
                  <a:txBody>
                    <a:bodyPr/>
                    <a:lstStyle/>
                    <a:p>
                      <a:r>
                        <a:rPr lang="it-IT" sz="1600" noProof="0" dirty="0">
                          <a:latin typeface="Montserrat" pitchFamily="2" charset="77"/>
                        </a:rPr>
                        <a:t>Almeno ogni </a:t>
                      </a:r>
                      <a:r>
                        <a:rPr lang="sr-Latn-RS" sz="1600" dirty="0">
                          <a:latin typeface="Montserrat" pitchFamily="2" charset="77"/>
                        </a:rPr>
                        <a:t>12 mesi</a:t>
                      </a:r>
                      <a:endParaRPr lang="de-DE" sz="1600" dirty="0">
                        <a:latin typeface="Montserrat" pitchFamily="2" charset="77"/>
                      </a:endParaRPr>
                    </a:p>
                  </a:txBody>
                  <a:tcPr marL="74295" marR="74295" marT="37148" marB="37148"/>
                </a:tc>
                <a:extLst>
                  <a:ext uri="{0D108BD9-81ED-4DB2-BD59-A6C34878D82A}">
                    <a16:rowId xmlns:a16="http://schemas.microsoft.com/office/drawing/2014/main" val="1496055131"/>
                  </a:ext>
                </a:extLst>
              </a:tr>
              <a:tr h="430548">
                <a:tc>
                  <a:txBody>
                    <a:bodyPr/>
                    <a:lstStyle/>
                    <a:p>
                      <a:r>
                        <a:rPr lang="en-US" sz="1600" dirty="0">
                          <a:latin typeface="Montserrat" pitchFamily="2" charset="77"/>
                        </a:rPr>
                        <a:t>C</a:t>
                      </a:r>
                      <a:endParaRPr lang="de-DE" sz="1600" dirty="0">
                        <a:latin typeface="Montserrat" pitchFamily="2" charset="77"/>
                      </a:endParaRPr>
                    </a:p>
                  </a:txBody>
                  <a:tcPr marL="74295" marR="74295" marT="37148" marB="37148"/>
                </a:tc>
                <a:tc>
                  <a:txBody>
                    <a:bodyPr/>
                    <a:lstStyle/>
                    <a:p>
                      <a:r>
                        <a:rPr lang="sr-Latn-RS" sz="1600" dirty="0">
                          <a:latin typeface="Montserrat" pitchFamily="2" charset="77"/>
                        </a:rPr>
                        <a:t>Da 52 a 71</a:t>
                      </a:r>
                      <a:endParaRPr lang="de-DE" sz="1600" dirty="0">
                        <a:latin typeface="Montserrat" pitchFamily="2" charset="77"/>
                      </a:endParaRPr>
                    </a:p>
                  </a:txBody>
                  <a:tcPr marL="74295" marR="74295" marT="37148" marB="37148"/>
                </a:tc>
                <a:tc>
                  <a:txBody>
                    <a:bodyPr/>
                    <a:lstStyle/>
                    <a:p>
                      <a:r>
                        <a:rPr lang="it-IT" sz="1600" noProof="0" dirty="0">
                          <a:latin typeface="Montserrat" pitchFamily="2" charset="77"/>
                        </a:rPr>
                        <a:t>Almeno ogni </a:t>
                      </a:r>
                      <a:r>
                        <a:rPr lang="sr-Latn-RS" sz="1600" dirty="0">
                          <a:latin typeface="Montserrat" pitchFamily="2" charset="77"/>
                        </a:rPr>
                        <a:t>18 mesi</a:t>
                      </a:r>
                      <a:endParaRPr lang="de-DE" sz="1600" dirty="0">
                        <a:latin typeface="Montserrat" pitchFamily="2" charset="77"/>
                      </a:endParaRPr>
                    </a:p>
                  </a:txBody>
                  <a:tcPr marL="74295" marR="74295" marT="37148" marB="37148"/>
                </a:tc>
                <a:extLst>
                  <a:ext uri="{0D108BD9-81ED-4DB2-BD59-A6C34878D82A}">
                    <a16:rowId xmlns:a16="http://schemas.microsoft.com/office/drawing/2014/main" val="1800596524"/>
                  </a:ext>
                </a:extLst>
              </a:tr>
              <a:tr h="430548">
                <a:tc>
                  <a:txBody>
                    <a:bodyPr/>
                    <a:lstStyle/>
                    <a:p>
                      <a:r>
                        <a:rPr lang="en-US" sz="1600" dirty="0">
                          <a:latin typeface="Montserrat" pitchFamily="2" charset="77"/>
                        </a:rPr>
                        <a:t>D</a:t>
                      </a:r>
                      <a:endParaRPr lang="de-DE" sz="1600" dirty="0">
                        <a:latin typeface="Montserrat" pitchFamily="2" charset="77"/>
                      </a:endParaRPr>
                    </a:p>
                  </a:txBody>
                  <a:tcPr marL="74295" marR="74295" marT="37148" marB="37148"/>
                </a:tc>
                <a:tc>
                  <a:txBody>
                    <a:bodyPr/>
                    <a:lstStyle/>
                    <a:p>
                      <a:r>
                        <a:rPr lang="de-DE" sz="1600" dirty="0">
                          <a:latin typeface="Montserrat" pitchFamily="2" charset="77"/>
                        </a:rPr>
                        <a:t>Da 31 a 51</a:t>
                      </a:r>
                    </a:p>
                  </a:txBody>
                  <a:tcPr marL="74295" marR="74295" marT="37148" marB="37148"/>
                </a:tc>
                <a:tc>
                  <a:txBody>
                    <a:bodyPr/>
                    <a:lstStyle/>
                    <a:p>
                      <a:r>
                        <a:rPr lang="it-IT" sz="1600" noProof="0" dirty="0">
                          <a:latin typeface="Montserrat" pitchFamily="2" charset="77"/>
                        </a:rPr>
                        <a:t>Almeno ogni 24 mesi</a:t>
                      </a:r>
                    </a:p>
                  </a:txBody>
                  <a:tcPr marL="74295" marR="74295" marT="37148" marB="37148"/>
                </a:tc>
                <a:extLst>
                  <a:ext uri="{0D108BD9-81ED-4DB2-BD59-A6C34878D82A}">
                    <a16:rowId xmlns:a16="http://schemas.microsoft.com/office/drawing/2014/main" val="896864632"/>
                  </a:ext>
                </a:extLst>
              </a:tr>
              <a:tr h="1064895">
                <a:tc>
                  <a:txBody>
                    <a:bodyPr/>
                    <a:lstStyle/>
                    <a:p>
                      <a:r>
                        <a:rPr lang="en-US" sz="1600" dirty="0">
                          <a:latin typeface="Montserrat" pitchFamily="2" charset="77"/>
                        </a:rPr>
                        <a:t>E</a:t>
                      </a:r>
                      <a:endParaRPr lang="de-DE" sz="1600" dirty="0">
                        <a:latin typeface="Montserrat" pitchFamily="2" charset="77"/>
                      </a:endParaRPr>
                    </a:p>
                  </a:txBody>
                  <a:tcPr marL="74295" marR="74295" marT="37148" marB="37148"/>
                </a:tc>
                <a:tc>
                  <a:txBody>
                    <a:bodyPr/>
                    <a:lstStyle/>
                    <a:p>
                      <a:r>
                        <a:rPr lang="it-IT" sz="1600" noProof="0" dirty="0">
                          <a:latin typeface="Montserrat" pitchFamily="2" charset="77"/>
                        </a:rPr>
                        <a:t>Da 0 a 30</a:t>
                      </a:r>
                    </a:p>
                  </a:txBody>
                  <a:tcPr marL="74295" marR="74295" marT="37148" marB="37148"/>
                </a:tc>
                <a:tc>
                  <a:txBody>
                    <a:bodyPr/>
                    <a:lstStyle/>
                    <a:p>
                      <a:r>
                        <a:rPr lang="it-IT" sz="1600" noProof="0" dirty="0">
                          <a:latin typeface="Montserrat" pitchFamily="2" charset="77"/>
                        </a:rPr>
                        <a:t>Un programma di strategie di </a:t>
                      </a:r>
                      <a:r>
                        <a:rPr lang="en-GB" sz="1600" noProof="0" dirty="0">
                          <a:latin typeface="Montserrat" pitchFamily="2" charset="77"/>
                        </a:rPr>
                        <a:t>enforcement</a:t>
                      </a:r>
                      <a:r>
                        <a:rPr lang="it-IT" sz="1600" noProof="0" dirty="0">
                          <a:latin typeface="Montserrat" pitchFamily="2" charset="77"/>
                        </a:rPr>
                        <a:t> alternative o ispezione fisica ogni tre anni</a:t>
                      </a:r>
                    </a:p>
                  </a:txBody>
                  <a:tcPr marL="74295" marR="74295" marT="37148" marB="37148"/>
                </a:tc>
                <a:extLst>
                  <a:ext uri="{0D108BD9-81ED-4DB2-BD59-A6C34878D82A}">
                    <a16:rowId xmlns:a16="http://schemas.microsoft.com/office/drawing/2014/main" val="1514196182"/>
                  </a:ext>
                </a:extLst>
              </a:tr>
            </a:tbl>
          </a:graphicData>
        </a:graphic>
      </p:graphicFrame>
    </p:spTree>
    <p:extLst>
      <p:ext uri="{BB962C8B-B14F-4D97-AF65-F5344CB8AC3E}">
        <p14:creationId xmlns:p14="http://schemas.microsoft.com/office/powerpoint/2010/main" val="2208685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314C10D-328D-4AE6-BA21-A65D917F2AE1}"/>
              </a:ext>
            </a:extLst>
          </p:cNvPr>
          <p:cNvSpPr>
            <a:spLocks noGrp="1" noChangeArrowheads="1"/>
          </p:cNvSpPr>
          <p:nvPr>
            <p:ph type="title"/>
          </p:nvPr>
        </p:nvSpPr>
        <p:spPr>
          <a:xfrm>
            <a:off x="381741" y="686610"/>
            <a:ext cx="9170632" cy="1160763"/>
          </a:xfrm>
        </p:spPr>
        <p:txBody>
          <a:bodyPr vert="horz" wrap="square" lIns="74295" tIns="37148" rIns="74295" bIns="37148" numCol="1" anchor="ctr" anchorCtr="0" compatLnSpc="1">
            <a:prstTxWarp prst="textNoShape">
              <a:avLst/>
            </a:prstTxWarp>
            <a:noAutofit/>
          </a:bodyPr>
          <a:lstStyle/>
          <a:p>
            <a:pPr>
              <a:lnSpc>
                <a:spcPct val="90000"/>
              </a:lnSpc>
            </a:pPr>
            <a:br>
              <a:rPr lang="en-US" altLang="en-US" sz="1950" dirty="0"/>
            </a:br>
            <a:r>
              <a:rPr lang="en-US" altLang="en-US" sz="2400" b="1" dirty="0">
                <a:solidFill>
                  <a:srgbClr val="FF0000"/>
                </a:solidFill>
              </a:rPr>
              <a:t>COSA VOGLIAMO OTTENERE?</a:t>
            </a:r>
            <a:br>
              <a:rPr lang="en-US" altLang="en-US" sz="2400" b="1" dirty="0">
                <a:solidFill>
                  <a:srgbClr val="FF0000"/>
                </a:solidFill>
              </a:rPr>
            </a:br>
            <a:r>
              <a:rPr lang="en-US" altLang="en-US" sz="1950" dirty="0">
                <a:latin typeface="Garamond"/>
              </a:rPr>
              <a:t>UN CONTROLLO BASATO SUL RISCHIO, PROPORZIONATO: </a:t>
            </a:r>
            <a:br>
              <a:rPr lang="en-US" altLang="en-US" sz="1950" dirty="0">
                <a:latin typeface="Garamond"/>
              </a:rPr>
            </a:br>
            <a:r>
              <a:rPr lang="en-US" altLang="en-US" sz="1950" dirty="0">
                <a:latin typeface="Garamond"/>
              </a:rPr>
              <a:t>INTERVENTI TAGLIATI SU MISURA SULLA SINGOLA SITUAZIONE E FOCALIZZATI SUI RISULTATI</a:t>
            </a:r>
            <a:br>
              <a:rPr lang="en-US" altLang="en-US" sz="1950" dirty="0"/>
            </a:br>
            <a:endParaRPr lang="en-US" altLang="en-US" sz="1950" dirty="0"/>
          </a:p>
        </p:txBody>
      </p:sp>
      <p:sp>
        <p:nvSpPr>
          <p:cNvPr id="3" name="Rectangle 2">
            <a:extLst>
              <a:ext uri="{FF2B5EF4-FFF2-40B4-BE49-F238E27FC236}">
                <a16:creationId xmlns:a16="http://schemas.microsoft.com/office/drawing/2014/main" id="{4B1593F2-732B-C44A-9C4B-B3E138CA41DD}"/>
              </a:ext>
            </a:extLst>
          </p:cNvPr>
          <p:cNvSpPr/>
          <p:nvPr/>
        </p:nvSpPr>
        <p:spPr bwMode="auto">
          <a:xfrm>
            <a:off x="6524050" y="5399434"/>
            <a:ext cx="1404156" cy="331529"/>
          </a:xfrm>
          <a:prstGeom prst="rect">
            <a:avLst/>
          </a:prstGeom>
          <a:noFill/>
          <a:ln w="9525">
            <a:noFill/>
            <a:miter lim="800000"/>
            <a:headEnd/>
            <a:tailEnd/>
          </a:ln>
        </p:spPr>
        <p:txBody>
          <a:bodyPr vert="horz" wrap="square" lIns="74295" tIns="37148" rIns="74295" bIns="37148" numCol="1" anchor="t" anchorCtr="0" compatLnSpc="1">
            <a:prstTxWarp prst="textNoShape">
              <a:avLst/>
            </a:prstTxWarp>
            <a:normAutofit/>
          </a:bodyPr>
          <a:lstStyle/>
          <a:p>
            <a:pPr>
              <a:spcBef>
                <a:spcPct val="20000"/>
              </a:spcBef>
            </a:pPr>
            <a:r>
              <a:rPr lang="en-US" altLang="en-US" sz="1625" dirty="0">
                <a:latin typeface="Garamond" charset="0"/>
              </a:rPr>
              <a:t>Source: SEPA</a:t>
            </a:r>
            <a:endParaRPr lang="en-US" sz="1625" dirty="0">
              <a:latin typeface="Garamond" charset="0"/>
            </a:endParaRPr>
          </a:p>
        </p:txBody>
      </p:sp>
      <p:pic>
        <p:nvPicPr>
          <p:cNvPr id="5" name="Content Placeholder 3">
            <a:extLst>
              <a:ext uri="{FF2B5EF4-FFF2-40B4-BE49-F238E27FC236}">
                <a16:creationId xmlns:a16="http://schemas.microsoft.com/office/drawing/2014/main" id="{AF458C71-E79C-4362-A907-4FDDBECB78D1}"/>
              </a:ext>
            </a:extLst>
          </p:cNvPr>
          <p:cNvPicPr>
            <a:picLocks noChangeArrowheads="1"/>
          </p:cNvPicPr>
          <p:nvPr/>
        </p:nvPicPr>
        <p:blipFill>
          <a:blip r:embed="rId3">
            <a:extLst>
              <a:ext uri="{28A0092B-C50C-407E-A947-70E740481C1C}">
                <a14:useLocalDpi xmlns:a14="http://schemas.microsoft.com/office/drawing/2010/main" val="0"/>
              </a:ext>
            </a:extLst>
          </a:blip>
          <a:stretch>
            <a:fillRect/>
          </a:stretch>
        </p:blipFill>
        <p:spPr>
          <a:xfrm>
            <a:off x="648070" y="1995228"/>
            <a:ext cx="8398276" cy="3404205"/>
          </a:xfrm>
          <a:prstGeom prst="rect">
            <a:avLst/>
          </a:prstGeom>
          <a:noFill/>
        </p:spPr>
      </p:pic>
      <p:sp>
        <p:nvSpPr>
          <p:cNvPr id="2" name="Slide Number Placeholder 1" hidden="1">
            <a:extLst>
              <a:ext uri="{FF2B5EF4-FFF2-40B4-BE49-F238E27FC236}">
                <a16:creationId xmlns:a16="http://schemas.microsoft.com/office/drawing/2014/main" id="{A9EBC7E6-8F86-4E11-B57D-34EFFC39A5C5}"/>
              </a:ext>
            </a:extLst>
          </p:cNvPr>
          <p:cNvSpPr>
            <a:spLocks noGrp="1"/>
          </p:cNvSpPr>
          <p:nvPr>
            <p:ph type="sldNum" sz="quarter" idx="4294967295"/>
          </p:nvPr>
        </p:nvSpPr>
        <p:spPr>
          <a:xfrm flipH="1">
            <a:off x="8183546" y="6022602"/>
            <a:ext cx="418018" cy="112530"/>
          </a:xfrm>
          <a:prstGeom prst="rect">
            <a:avLst/>
          </a:prstGeom>
        </p:spPr>
        <p:txBody>
          <a:bodyPr/>
          <a:lstStyle/>
          <a:p>
            <a:pPr>
              <a:spcAft>
                <a:spcPts val="488"/>
              </a:spcAft>
              <a:defRPr/>
            </a:pPr>
            <a:fld id="{3D0814A7-6EEF-4E2B-82FD-5338C0AF3E0B}" type="slidenum">
              <a:rPr lang="en-US" smtClean="0"/>
              <a:pPr>
                <a:spcAft>
                  <a:spcPts val="488"/>
                </a:spcAft>
                <a:defRPr/>
              </a:pPr>
              <a:t>25</a:t>
            </a:fld>
            <a:endParaRPr lang="en-US"/>
          </a:p>
        </p:txBody>
      </p:sp>
    </p:spTree>
    <p:extLst>
      <p:ext uri="{BB962C8B-B14F-4D97-AF65-F5344CB8AC3E}">
        <p14:creationId xmlns:p14="http://schemas.microsoft.com/office/powerpoint/2010/main" val="3874698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93EA11-180E-41A0-99CE-010E6D58B8AA}"/>
              </a:ext>
            </a:extLst>
          </p:cNvPr>
          <p:cNvSpPr>
            <a:spLocks noGrp="1"/>
          </p:cNvSpPr>
          <p:nvPr>
            <p:ph type="title"/>
          </p:nvPr>
        </p:nvSpPr>
        <p:spPr/>
        <p:txBody>
          <a:bodyPr/>
          <a:lstStyle/>
          <a:p>
            <a:r>
              <a:rPr lang="en-GB" dirty="0"/>
              <a:t>Fare le </a:t>
            </a:r>
            <a:r>
              <a:rPr lang="en-GB" dirty="0" err="1"/>
              <a:t>cose</a:t>
            </a:r>
            <a:r>
              <a:rPr lang="en-GB" dirty="0"/>
              <a:t> in modo </a:t>
            </a:r>
            <a:r>
              <a:rPr lang="en-GB" dirty="0" err="1"/>
              <a:t>differente</a:t>
            </a:r>
            <a:r>
              <a:rPr lang="en-GB" dirty="0"/>
              <a:t>…</a:t>
            </a:r>
          </a:p>
        </p:txBody>
      </p:sp>
      <p:pic>
        <p:nvPicPr>
          <p:cNvPr id="10" name="Content Placeholder 6">
            <a:extLst>
              <a:ext uri="{FF2B5EF4-FFF2-40B4-BE49-F238E27FC236}">
                <a16:creationId xmlns:a16="http://schemas.microsoft.com/office/drawing/2014/main" id="{99B3BF54-20CC-4B20-8266-7A3EE866016B}"/>
              </a:ext>
            </a:extLst>
          </p:cNvPr>
          <p:cNvPicPr>
            <a:picLocks noChangeAspect="1"/>
          </p:cNvPicPr>
          <p:nvPr/>
        </p:nvPicPr>
        <p:blipFill>
          <a:blip r:embed="rId3"/>
          <a:srcRect/>
          <a:stretch/>
        </p:blipFill>
        <p:spPr>
          <a:xfrm>
            <a:off x="266146" y="2207424"/>
            <a:ext cx="4763995" cy="3184990"/>
          </a:xfrm>
          <a:prstGeom prst="rect">
            <a:avLst/>
          </a:prstGeom>
        </p:spPr>
      </p:pic>
      <p:sp>
        <p:nvSpPr>
          <p:cNvPr id="13" name="Content Placeholder 1">
            <a:extLst>
              <a:ext uri="{FF2B5EF4-FFF2-40B4-BE49-F238E27FC236}">
                <a16:creationId xmlns:a16="http://schemas.microsoft.com/office/drawing/2014/main" id="{4DE153B0-7985-41B9-880F-401D61D7FD94}"/>
              </a:ext>
            </a:extLst>
          </p:cNvPr>
          <p:cNvSpPr txBox="1">
            <a:spLocks/>
          </p:cNvSpPr>
          <p:nvPr/>
        </p:nvSpPr>
        <p:spPr>
          <a:xfrm>
            <a:off x="5223842" y="2207424"/>
            <a:ext cx="2995344" cy="4017897"/>
          </a:xfrm>
          <a:prstGeom prst="rect">
            <a:avLst/>
          </a:prstGeom>
        </p:spPr>
        <p:txBody>
          <a:bodyPr vert="horz" lIns="0" tIns="0" rIns="0" bIns="0" rtlCol="0">
            <a:noAutofit/>
          </a:bodyPr>
          <a:lstStyle>
            <a:lvl1pPr marL="265113" indent="-265113" algn="l" defTabSz="1007943" rtl="0" eaLnBrk="1" latinLnBrk="0" hangingPunct="1">
              <a:lnSpc>
                <a:spcPct val="100000"/>
              </a:lnSpc>
              <a:spcBef>
                <a:spcPts val="0"/>
              </a:spcBef>
              <a:buClr>
                <a:schemeClr val="bg2"/>
              </a:buClr>
              <a:buFont typeface="Arial" panose="020B0604020202020204" pitchFamily="34" charset="0"/>
              <a:buChar char="•"/>
              <a:defRPr lang="en-US" sz="3000" kern="1200" dirty="0">
                <a:solidFill>
                  <a:schemeClr val="bg2"/>
                </a:solidFill>
                <a:latin typeface="+mn-lt"/>
                <a:ea typeface="+mn-ea"/>
                <a:cs typeface="+mn-cs"/>
              </a:defRPr>
            </a:lvl1pPr>
            <a:lvl2pPr marL="541338" indent="-276225" algn="l" defTabSz="1007943" rtl="0" eaLnBrk="1" latinLnBrk="0" hangingPunct="1">
              <a:lnSpc>
                <a:spcPct val="100000"/>
              </a:lnSpc>
              <a:spcBef>
                <a:spcPts val="0"/>
              </a:spcBef>
              <a:buFont typeface="Calibri" panose="020F0502020204030204" pitchFamily="34" charset="0"/>
              <a:buChar char="–"/>
              <a:defRPr lang="en-US" sz="2200" kern="1200" dirty="0">
                <a:solidFill>
                  <a:schemeClr val="accent2"/>
                </a:solidFill>
                <a:latin typeface="+mn-lt"/>
                <a:ea typeface="+mn-ea"/>
                <a:cs typeface="+mn-cs"/>
              </a:defRPr>
            </a:lvl2pPr>
            <a:lvl3pPr marL="766763" indent="-225425" algn="l" defTabSz="1007943" rtl="0" eaLnBrk="1" latinLnBrk="0" hangingPunct="1">
              <a:lnSpc>
                <a:spcPct val="100000"/>
              </a:lnSpc>
              <a:spcBef>
                <a:spcPts val="0"/>
              </a:spcBef>
              <a:buFont typeface="Arial" panose="020B0604020202020204" pitchFamily="34" charset="0"/>
              <a:buChar char="•"/>
              <a:defRPr lang="en-US" sz="1800" kern="1200" dirty="0">
                <a:solidFill>
                  <a:schemeClr val="accent2"/>
                </a:solidFill>
                <a:latin typeface="+mn-lt"/>
                <a:ea typeface="+mn-ea"/>
                <a:cs typeface="+mn-cs"/>
              </a:defRPr>
            </a:lvl3pPr>
            <a:lvl4pPr marL="982663" indent="-234950" algn="l" defTabSz="1007943" rtl="0" eaLnBrk="1" latinLnBrk="0" hangingPunct="1">
              <a:lnSpc>
                <a:spcPct val="100000"/>
              </a:lnSpc>
              <a:spcBef>
                <a:spcPts val="0"/>
              </a:spcBef>
              <a:buFont typeface="Calibri" panose="020F0502020204030204" pitchFamily="34" charset="0"/>
              <a:buChar char="–"/>
              <a:defRPr lang="en-US" sz="1600" kern="1200" dirty="0">
                <a:solidFill>
                  <a:schemeClr val="accent2"/>
                </a:solidFill>
                <a:latin typeface="+mn-lt"/>
                <a:ea typeface="+mn-ea"/>
                <a:cs typeface="+mn-cs"/>
              </a:defRPr>
            </a:lvl4pPr>
            <a:lvl5pPr marL="1179513" indent="-196850" algn="l" defTabSz="1007943" rtl="0" eaLnBrk="1" latinLnBrk="0" hangingPunct="1">
              <a:lnSpc>
                <a:spcPct val="100000"/>
              </a:lnSpc>
              <a:spcBef>
                <a:spcPts val="0"/>
              </a:spcBef>
              <a:buFont typeface="Arial" panose="020B0604020202020204" pitchFamily="34" charset="0"/>
              <a:buChar char="•"/>
              <a:defRPr lang="en-GB" sz="1400" kern="1200" dirty="0">
                <a:solidFill>
                  <a:schemeClr val="accent2"/>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195415" indent="-195415" defTabSz="742955" fontAlgn="auto">
              <a:lnSpc>
                <a:spcPct val="114000"/>
              </a:lnSpc>
              <a:spcAft>
                <a:spcPts val="442"/>
              </a:spcAft>
              <a:buClr>
                <a:srgbClr val="497A9C"/>
              </a:buClr>
            </a:pPr>
            <a:r>
              <a:rPr lang="en-GB" sz="2064" dirty="0" err="1">
                <a:solidFill>
                  <a:srgbClr val="497A9C"/>
                </a:solidFill>
                <a:latin typeface="Calibri"/>
              </a:rPr>
              <a:t>Trasparenza</a:t>
            </a:r>
            <a:r>
              <a:rPr lang="en-GB" sz="2064" dirty="0">
                <a:solidFill>
                  <a:srgbClr val="497A9C"/>
                </a:solidFill>
                <a:latin typeface="Calibri"/>
              </a:rPr>
              <a:t> </a:t>
            </a:r>
          </a:p>
          <a:p>
            <a:pPr marL="0" indent="0" defTabSz="742955" fontAlgn="auto">
              <a:lnSpc>
                <a:spcPct val="114000"/>
              </a:lnSpc>
              <a:spcAft>
                <a:spcPts val="442"/>
              </a:spcAft>
              <a:buClr>
                <a:srgbClr val="497A9C"/>
              </a:buClr>
              <a:buNone/>
            </a:pPr>
            <a:endParaRPr lang="en-GB" sz="1474" dirty="0">
              <a:solidFill>
                <a:srgbClr val="497A9C"/>
              </a:solidFill>
              <a:latin typeface="Calibri"/>
            </a:endParaRPr>
          </a:p>
          <a:p>
            <a:pPr marL="195415" lvl="1" indent="-195415" defTabSz="742955" fontAlgn="auto">
              <a:lnSpc>
                <a:spcPct val="114000"/>
              </a:lnSpc>
              <a:spcAft>
                <a:spcPts val="442"/>
              </a:spcAft>
              <a:buClr>
                <a:srgbClr val="497A9C"/>
              </a:buClr>
              <a:buFont typeface="Arial" panose="020B0604020202020204" pitchFamily="34" charset="0"/>
              <a:buChar char="•"/>
            </a:pPr>
            <a:r>
              <a:rPr lang="en-GB" sz="2064" dirty="0" err="1">
                <a:solidFill>
                  <a:srgbClr val="497A9C"/>
                </a:solidFill>
                <a:latin typeface="Calibri"/>
              </a:rPr>
              <a:t>Maggiori</a:t>
            </a:r>
            <a:r>
              <a:rPr lang="en-GB" sz="2064" dirty="0">
                <a:solidFill>
                  <a:srgbClr val="497A9C"/>
                </a:solidFill>
                <a:latin typeface="Calibri"/>
              </a:rPr>
              <a:t> </a:t>
            </a:r>
            <a:r>
              <a:rPr lang="en-GB" sz="2064" dirty="0" err="1">
                <a:solidFill>
                  <a:srgbClr val="497A9C"/>
                </a:solidFill>
                <a:latin typeface="Calibri"/>
              </a:rPr>
              <a:t>livelli</a:t>
            </a:r>
            <a:r>
              <a:rPr lang="en-GB" sz="2064" dirty="0">
                <a:solidFill>
                  <a:srgbClr val="497A9C"/>
                </a:solidFill>
                <a:latin typeface="Calibri"/>
              </a:rPr>
              <a:t> di </a:t>
            </a:r>
            <a:r>
              <a:rPr lang="en-GB" sz="2064" dirty="0" err="1">
                <a:solidFill>
                  <a:srgbClr val="497A9C"/>
                </a:solidFill>
                <a:latin typeface="Calibri"/>
              </a:rPr>
              <a:t>imparzialità</a:t>
            </a:r>
            <a:r>
              <a:rPr lang="en-GB" sz="2064" dirty="0">
                <a:solidFill>
                  <a:srgbClr val="497A9C"/>
                </a:solidFill>
                <a:latin typeface="Calibri"/>
              </a:rPr>
              <a:t> per </a:t>
            </a:r>
            <a:r>
              <a:rPr lang="en-GB" sz="2064" dirty="0" err="1">
                <a:solidFill>
                  <a:srgbClr val="497A9C"/>
                </a:solidFill>
                <a:latin typeface="Calibri"/>
              </a:rPr>
              <a:t>rafforzare</a:t>
            </a:r>
            <a:r>
              <a:rPr lang="en-GB" sz="2064" dirty="0">
                <a:solidFill>
                  <a:srgbClr val="497A9C"/>
                </a:solidFill>
                <a:latin typeface="Calibri"/>
              </a:rPr>
              <a:t> la </a:t>
            </a:r>
            <a:r>
              <a:rPr lang="en-GB" sz="2064" dirty="0" err="1">
                <a:solidFill>
                  <a:srgbClr val="497A9C"/>
                </a:solidFill>
                <a:latin typeface="Calibri"/>
              </a:rPr>
              <a:t>regolazione</a:t>
            </a:r>
            <a:endParaRPr lang="en-GB" sz="2064" dirty="0">
              <a:solidFill>
                <a:srgbClr val="497A9C"/>
              </a:solidFill>
              <a:latin typeface="Calibri"/>
            </a:endParaRPr>
          </a:p>
          <a:p>
            <a:pPr marL="0" lvl="1" indent="0" defTabSz="742955" fontAlgn="auto">
              <a:lnSpc>
                <a:spcPct val="114000"/>
              </a:lnSpc>
              <a:spcAft>
                <a:spcPts val="442"/>
              </a:spcAft>
              <a:buClr>
                <a:srgbClr val="497A9C"/>
              </a:buClr>
              <a:buNone/>
            </a:pPr>
            <a:endParaRPr lang="en-GB" sz="2064" dirty="0">
              <a:solidFill>
                <a:srgbClr val="497A9C"/>
              </a:solidFill>
              <a:latin typeface="Calibri"/>
            </a:endParaRPr>
          </a:p>
          <a:p>
            <a:pPr marL="195415" lvl="1" indent="-195415" defTabSz="742955" fontAlgn="auto">
              <a:lnSpc>
                <a:spcPct val="114000"/>
              </a:lnSpc>
              <a:spcAft>
                <a:spcPts val="442"/>
              </a:spcAft>
              <a:buClr>
                <a:srgbClr val="497A9C"/>
              </a:buClr>
              <a:buFont typeface="Arial" panose="020B0604020202020204" pitchFamily="34" charset="0"/>
              <a:buChar char="•"/>
            </a:pPr>
            <a:r>
              <a:rPr lang="en-GB" sz="2064" dirty="0" err="1">
                <a:solidFill>
                  <a:srgbClr val="497A9C"/>
                </a:solidFill>
                <a:latin typeface="Calibri"/>
              </a:rPr>
              <a:t>Responsabilità</a:t>
            </a:r>
            <a:endParaRPr lang="en-GB" sz="2064" dirty="0">
              <a:solidFill>
                <a:srgbClr val="497A9C"/>
              </a:solidFill>
              <a:latin typeface="Calibri"/>
            </a:endParaRPr>
          </a:p>
          <a:p>
            <a:pPr marL="195415" lvl="1" indent="-195415" defTabSz="742955" fontAlgn="auto">
              <a:lnSpc>
                <a:spcPct val="114000"/>
              </a:lnSpc>
              <a:spcAft>
                <a:spcPts val="442"/>
              </a:spcAft>
              <a:buClr>
                <a:srgbClr val="064276"/>
              </a:buClr>
              <a:buFont typeface="Arial" panose="020B0604020202020204" pitchFamily="34" charset="0"/>
              <a:buChar char="•"/>
            </a:pPr>
            <a:endParaRPr lang="en-GB" sz="1327" dirty="0">
              <a:solidFill>
                <a:srgbClr val="5F7577"/>
              </a:solidFill>
              <a:latin typeface="Calibri"/>
            </a:endParaRPr>
          </a:p>
        </p:txBody>
      </p:sp>
    </p:spTree>
    <p:extLst>
      <p:ext uri="{BB962C8B-B14F-4D97-AF65-F5344CB8AC3E}">
        <p14:creationId xmlns:p14="http://schemas.microsoft.com/office/powerpoint/2010/main" val="1684936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6358" y="1705012"/>
            <a:ext cx="7933284" cy="1238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88" dirty="0" err="1">
                <a:solidFill>
                  <a:schemeClr val="tx2"/>
                </a:solidFill>
              </a:rPr>
              <a:t>Grazie</a:t>
            </a:r>
            <a:r>
              <a:rPr lang="en-US" sz="4388" dirty="0">
                <a:solidFill>
                  <a:schemeClr val="tx2"/>
                </a:solidFill>
              </a:rPr>
              <a:t> per </a:t>
            </a:r>
            <a:r>
              <a:rPr lang="en-US" sz="4388" dirty="0" err="1">
                <a:solidFill>
                  <a:schemeClr val="tx2"/>
                </a:solidFill>
              </a:rPr>
              <a:t>l’attenzione</a:t>
            </a:r>
            <a:r>
              <a:rPr lang="en-US" sz="4388" dirty="0">
                <a:solidFill>
                  <a:schemeClr val="tx2"/>
                </a:solidFill>
              </a:rPr>
              <a:t>!</a:t>
            </a:r>
            <a:endParaRPr lang="en-GB" sz="4388" dirty="0">
              <a:solidFill>
                <a:schemeClr val="tx2"/>
              </a:solidFill>
            </a:endParaRPr>
          </a:p>
        </p:txBody>
      </p:sp>
      <p:sp>
        <p:nvSpPr>
          <p:cNvPr id="10" name="Rectangle 9"/>
          <p:cNvSpPr/>
          <p:nvPr/>
        </p:nvSpPr>
        <p:spPr>
          <a:xfrm>
            <a:off x="4206257" y="3145323"/>
            <a:ext cx="4767263" cy="309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50" b="1" dirty="0">
                <a:solidFill>
                  <a:schemeClr val="tx2"/>
                </a:solidFill>
              </a:rPr>
              <a:t>Franco Amigoni</a:t>
            </a:r>
            <a:r>
              <a:rPr lang="en-US" sz="1950" dirty="0">
                <a:solidFill>
                  <a:schemeClr val="tx2"/>
                </a:solidFill>
              </a:rPr>
              <a:t> </a:t>
            </a:r>
          </a:p>
        </p:txBody>
      </p:sp>
      <p:sp>
        <p:nvSpPr>
          <p:cNvPr id="11" name="Esagono orizzontale 10">
            <a:extLst>
              <a:ext uri="{FF2B5EF4-FFF2-40B4-BE49-F238E27FC236}">
                <a16:creationId xmlns:a16="http://schemas.microsoft.com/office/drawing/2014/main" id="{985F3B39-B0FE-A306-811B-85F489F1E150}"/>
              </a:ext>
            </a:extLst>
          </p:cNvPr>
          <p:cNvSpPr/>
          <p:nvPr/>
        </p:nvSpPr>
        <p:spPr>
          <a:xfrm>
            <a:off x="5758544" y="3618894"/>
            <a:ext cx="1702542" cy="1534094"/>
          </a:xfrm>
          <a:prstGeom prst="hexagon">
            <a:avLst>
              <a:gd name="adj" fmla="val 25000"/>
              <a:gd name="vf" fmla="val 115470"/>
            </a:avLst>
          </a:prstGeom>
          <a:blipFill>
            <a:blip r:embed="rId3" cstate="print">
              <a:extLst>
                <a:ext uri="{28A0092B-C50C-407E-A947-70E740481C1C}">
                  <a14:useLocalDpi xmlns:a14="http://schemas.microsoft.com/office/drawing/2010/main" val="0"/>
                </a:ext>
              </a:extLst>
            </a:blip>
            <a:srcRect/>
            <a:stretch>
              <a:fillRect t="-9000" b="-9000"/>
            </a:stretch>
          </a:blipFill>
        </p:spPr>
        <p:style>
          <a:lnRef idx="2">
            <a:schemeClr val="dk1">
              <a:hueOff val="0"/>
              <a:satOff val="0"/>
              <a:lumOff val="0"/>
              <a:alphaOff val="0"/>
            </a:schemeClr>
          </a:lnRef>
          <a:fillRef idx="1">
            <a:scrgbClr r="0" g="0" b="0"/>
          </a:fillRef>
          <a:effectRef idx="0">
            <a:schemeClr val="dk1">
              <a:alpha val="90000"/>
              <a:tint val="40000"/>
              <a:hueOff val="0"/>
              <a:satOff val="0"/>
              <a:lumOff val="0"/>
              <a:alphaOff val="0"/>
            </a:schemeClr>
          </a:effectRef>
          <a:fontRef idx="minor">
            <a:schemeClr val="dk1">
              <a:hueOff val="0"/>
              <a:satOff val="0"/>
              <a:lumOff val="0"/>
              <a:alphaOff val="0"/>
            </a:schemeClr>
          </a:fontRef>
        </p:style>
      </p:sp>
      <p:pic>
        <p:nvPicPr>
          <p:cNvPr id="2" name="Picture 8">
            <a:extLst>
              <a:ext uri="{FF2B5EF4-FFF2-40B4-BE49-F238E27FC236}">
                <a16:creationId xmlns:a16="http://schemas.microsoft.com/office/drawing/2014/main" id="{3ACAFB1A-09F3-67B8-96E8-C03E627B07B3}"/>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3268624" y="5786217"/>
            <a:ext cx="1099580" cy="238212"/>
          </a:xfrm>
          <a:prstGeom prst="rect">
            <a:avLst/>
          </a:prstGeom>
          <a:noFill/>
          <a:ln>
            <a:noFill/>
          </a:ln>
        </p:spPr>
      </p:pic>
      <p:pic>
        <p:nvPicPr>
          <p:cNvPr id="3" name="Immagine 2">
            <a:extLst>
              <a:ext uri="{FF2B5EF4-FFF2-40B4-BE49-F238E27FC236}">
                <a16:creationId xmlns:a16="http://schemas.microsoft.com/office/drawing/2014/main" id="{4E40CFD7-7F2B-5554-E14F-1BCDB37AB1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5796" y="5786217"/>
            <a:ext cx="542580" cy="275075"/>
          </a:xfrm>
          <a:prstGeom prst="rect">
            <a:avLst/>
          </a:prstGeom>
        </p:spPr>
      </p:pic>
      <p:sp>
        <p:nvSpPr>
          <p:cNvPr id="6" name="CasellaDiTesto 5">
            <a:extLst>
              <a:ext uri="{FF2B5EF4-FFF2-40B4-BE49-F238E27FC236}">
                <a16:creationId xmlns:a16="http://schemas.microsoft.com/office/drawing/2014/main" id="{228F543A-1DA8-7196-4071-F7DCD8C2CEA1}"/>
              </a:ext>
            </a:extLst>
          </p:cNvPr>
          <p:cNvSpPr txBox="1"/>
          <p:nvPr/>
        </p:nvSpPr>
        <p:spPr>
          <a:xfrm>
            <a:off x="1820571" y="649174"/>
            <a:ext cx="6264857" cy="892552"/>
          </a:xfrm>
          <a:prstGeom prst="rect">
            <a:avLst/>
          </a:prstGeom>
          <a:noFill/>
        </p:spPr>
        <p:txBody>
          <a:bodyPr wrap="none" rtlCol="0">
            <a:spAutoFit/>
          </a:bodyPr>
          <a:lstStyle/>
          <a:p>
            <a:pPr algn="ctr"/>
            <a:r>
              <a:rPr lang="it-IT" sz="2600" b="1" dirty="0">
                <a:solidFill>
                  <a:srgbClr val="002060"/>
                </a:solidFill>
              </a:rPr>
              <a:t>«Conoscere i fenomeni, </a:t>
            </a:r>
          </a:p>
          <a:p>
            <a:pPr algn="ctr"/>
            <a:r>
              <a:rPr lang="it-IT" sz="2600" b="1" dirty="0">
                <a:solidFill>
                  <a:srgbClr val="002060"/>
                </a:solidFill>
              </a:rPr>
              <a:t>dimensionarli, affrontarli, risolverli»</a:t>
            </a:r>
          </a:p>
        </p:txBody>
      </p:sp>
      <p:sp>
        <p:nvSpPr>
          <p:cNvPr id="14" name="Esagono orizzontale 13">
            <a:extLst>
              <a:ext uri="{FF2B5EF4-FFF2-40B4-BE49-F238E27FC236}">
                <a16:creationId xmlns:a16="http://schemas.microsoft.com/office/drawing/2014/main" id="{9C76B369-0101-B502-936A-F81AB04FCFC7}"/>
              </a:ext>
            </a:extLst>
          </p:cNvPr>
          <p:cNvSpPr/>
          <p:nvPr/>
        </p:nvSpPr>
        <p:spPr>
          <a:xfrm>
            <a:off x="2444915" y="3618893"/>
            <a:ext cx="1702542" cy="1534095"/>
          </a:xfrm>
          <a:prstGeom prst="hexagon">
            <a:avLst>
              <a:gd name="adj" fmla="val 25000"/>
              <a:gd name="vf" fmla="val 115470"/>
            </a:avLst>
          </a:prstGeom>
          <a:blipFill>
            <a:blip r:embed="rId6" cstate="print">
              <a:extLst>
                <a:ext uri="{28A0092B-C50C-407E-A947-70E740481C1C}">
                  <a14:useLocalDpi xmlns:a14="http://schemas.microsoft.com/office/drawing/2010/main" val="0"/>
                </a:ext>
              </a:extLst>
            </a:blip>
            <a:srcRect/>
            <a:stretch>
              <a:fillRect t="-5000" b="-5000"/>
            </a:stretch>
          </a:blipFill>
        </p:spPr>
        <p:style>
          <a:lnRef idx="2">
            <a:schemeClr val="dk1">
              <a:hueOff val="0"/>
              <a:satOff val="0"/>
              <a:lumOff val="0"/>
              <a:alphaOff val="0"/>
            </a:schemeClr>
          </a:lnRef>
          <a:fillRef idx="1">
            <a:scrgbClr r="0" g="0" b="0"/>
          </a:fillRef>
          <a:effectRef idx="0">
            <a:schemeClr val="dk1">
              <a:alpha val="90000"/>
              <a:tint val="40000"/>
              <a:hueOff val="0"/>
              <a:satOff val="0"/>
              <a:lumOff val="0"/>
              <a:alphaOff val="0"/>
            </a:schemeClr>
          </a:effectRef>
          <a:fontRef idx="minor">
            <a:schemeClr val="dk1">
              <a:hueOff val="0"/>
              <a:satOff val="0"/>
              <a:lumOff val="0"/>
              <a:alphaOff val="0"/>
            </a:schemeClr>
          </a:fontRef>
        </p:style>
      </p:sp>
      <p:sp>
        <p:nvSpPr>
          <p:cNvPr id="15" name="Rectangle 9">
            <a:extLst>
              <a:ext uri="{FF2B5EF4-FFF2-40B4-BE49-F238E27FC236}">
                <a16:creationId xmlns:a16="http://schemas.microsoft.com/office/drawing/2014/main" id="{8F42D28C-D26A-4CE3-F218-D53DC67C6625}"/>
              </a:ext>
            </a:extLst>
          </p:cNvPr>
          <p:cNvSpPr/>
          <p:nvPr/>
        </p:nvSpPr>
        <p:spPr>
          <a:xfrm>
            <a:off x="912554" y="3145323"/>
            <a:ext cx="4767263" cy="309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50" b="1" dirty="0" err="1">
                <a:solidFill>
                  <a:schemeClr val="tx2"/>
                </a:solidFill>
              </a:rPr>
              <a:t>Gordana</a:t>
            </a:r>
            <a:r>
              <a:rPr lang="en-US" sz="1950" b="1" dirty="0">
                <a:solidFill>
                  <a:schemeClr val="tx2"/>
                </a:solidFill>
              </a:rPr>
              <a:t> </a:t>
            </a:r>
            <a:r>
              <a:rPr lang="en-US" sz="1950" b="1" dirty="0" err="1">
                <a:solidFill>
                  <a:schemeClr val="tx2"/>
                </a:solidFill>
              </a:rPr>
              <a:t>Ristic</a:t>
            </a:r>
            <a:endParaRPr lang="en-US" sz="1950" dirty="0">
              <a:solidFill>
                <a:schemeClr val="tx2"/>
              </a:solidFill>
            </a:endParaRPr>
          </a:p>
        </p:txBody>
      </p:sp>
    </p:spTree>
    <p:extLst>
      <p:ext uri="{BB962C8B-B14F-4D97-AF65-F5344CB8AC3E}">
        <p14:creationId xmlns:p14="http://schemas.microsoft.com/office/powerpoint/2010/main" val="52498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FF532-A434-4E19-A2AA-92167388339D}"/>
              </a:ext>
            </a:extLst>
          </p:cNvPr>
          <p:cNvSpPr>
            <a:spLocks noGrp="1"/>
          </p:cNvSpPr>
          <p:nvPr>
            <p:ph type="title"/>
          </p:nvPr>
        </p:nvSpPr>
        <p:spPr>
          <a:xfrm>
            <a:off x="1146085" y="284275"/>
            <a:ext cx="8081829" cy="835396"/>
          </a:xfrm>
        </p:spPr>
        <p:txBody>
          <a:bodyPr/>
          <a:lstStyle/>
          <a:p>
            <a:r>
              <a:rPr lang="it-IT" sz="3575" b="1" dirty="0">
                <a:latin typeface="Montserrat" pitchFamily="2" charset="77"/>
              </a:rPr>
              <a:t>Principi OCSE per i controlli</a:t>
            </a:r>
            <a:endParaRPr lang="it-IT" sz="3494" b="1" dirty="0">
              <a:latin typeface="Montserrat"/>
            </a:endParaRPr>
          </a:p>
        </p:txBody>
      </p:sp>
      <p:sp>
        <p:nvSpPr>
          <p:cNvPr id="3" name="Content Placeholder 2">
            <a:extLst>
              <a:ext uri="{FF2B5EF4-FFF2-40B4-BE49-F238E27FC236}">
                <a16:creationId xmlns:a16="http://schemas.microsoft.com/office/drawing/2014/main" id="{432539B5-5869-4BD4-89A2-BD60634736EC}"/>
              </a:ext>
            </a:extLst>
          </p:cNvPr>
          <p:cNvSpPr>
            <a:spLocks noGrp="1"/>
          </p:cNvSpPr>
          <p:nvPr>
            <p:ph idx="1"/>
          </p:nvPr>
        </p:nvSpPr>
        <p:spPr>
          <a:xfrm>
            <a:off x="700958" y="2068955"/>
            <a:ext cx="8383050" cy="3266591"/>
          </a:xfrm>
        </p:spPr>
        <p:txBody>
          <a:bodyPr numCol="2" anchor="t">
            <a:normAutofit/>
          </a:bodyPr>
          <a:lstStyle/>
          <a:p>
            <a:pPr marL="0" indent="0">
              <a:lnSpc>
                <a:spcPct val="110000"/>
              </a:lnSpc>
              <a:spcBef>
                <a:spcPts val="106"/>
              </a:spcBef>
              <a:spcAft>
                <a:spcPts val="106"/>
              </a:spcAft>
              <a:buNone/>
            </a:pPr>
            <a:r>
              <a:rPr lang="it-IT" sz="1950" dirty="0">
                <a:latin typeface="Montserrat" pitchFamily="2" charset="77"/>
              </a:rPr>
              <a:t>1. Applicazione normativa fondata su elementi fattuali</a:t>
            </a:r>
          </a:p>
          <a:p>
            <a:pPr marL="0" indent="0">
              <a:lnSpc>
                <a:spcPct val="110000"/>
              </a:lnSpc>
              <a:spcBef>
                <a:spcPts val="106"/>
              </a:spcBef>
              <a:spcAft>
                <a:spcPts val="106"/>
              </a:spcAft>
              <a:buNone/>
            </a:pPr>
            <a:r>
              <a:rPr lang="it-IT" sz="1950" dirty="0">
                <a:latin typeface="Montserrat" pitchFamily="2" charset="77"/>
              </a:rPr>
              <a:t>2. Selettività</a:t>
            </a:r>
          </a:p>
          <a:p>
            <a:pPr marL="0" indent="0">
              <a:lnSpc>
                <a:spcPct val="110000"/>
              </a:lnSpc>
              <a:spcBef>
                <a:spcPts val="106"/>
              </a:spcBef>
              <a:spcAft>
                <a:spcPts val="106"/>
              </a:spcAft>
              <a:buNone/>
            </a:pPr>
            <a:r>
              <a:rPr lang="it-IT" sz="1950" dirty="0">
                <a:latin typeface="Montserrat" pitchFamily="2" charset="77"/>
              </a:rPr>
              <a:t>3. </a:t>
            </a:r>
            <a:r>
              <a:rPr lang="it-IT" sz="1950" u="sng" dirty="0">
                <a:latin typeface="Montserrat" pitchFamily="2" charset="77"/>
              </a:rPr>
              <a:t>Focalizzazione sul rischio e proporzionalità</a:t>
            </a:r>
          </a:p>
          <a:p>
            <a:pPr marL="0" indent="0">
              <a:lnSpc>
                <a:spcPct val="110000"/>
              </a:lnSpc>
              <a:spcBef>
                <a:spcPts val="106"/>
              </a:spcBef>
              <a:spcAft>
                <a:spcPts val="106"/>
              </a:spcAft>
              <a:buNone/>
            </a:pPr>
            <a:r>
              <a:rPr lang="it-IT" sz="1950" dirty="0">
                <a:latin typeface="Montserrat" pitchFamily="2" charset="77"/>
              </a:rPr>
              <a:t>4. Atteggiamento reattivo (responsive)</a:t>
            </a:r>
          </a:p>
          <a:p>
            <a:pPr marL="0" indent="0">
              <a:lnSpc>
                <a:spcPct val="110000"/>
              </a:lnSpc>
              <a:spcBef>
                <a:spcPts val="106"/>
              </a:spcBef>
              <a:spcAft>
                <a:spcPts val="106"/>
              </a:spcAft>
              <a:buNone/>
            </a:pPr>
            <a:r>
              <a:rPr lang="it-IT" sz="1950" dirty="0">
                <a:latin typeface="Montserrat" pitchFamily="2" charset="77"/>
              </a:rPr>
              <a:t>5. Visione a lungo termine</a:t>
            </a:r>
          </a:p>
          <a:p>
            <a:pPr marL="0" indent="0">
              <a:lnSpc>
                <a:spcPct val="110000"/>
              </a:lnSpc>
              <a:spcBef>
                <a:spcPts val="106"/>
              </a:spcBef>
              <a:spcAft>
                <a:spcPts val="106"/>
              </a:spcAft>
              <a:buNone/>
            </a:pPr>
            <a:r>
              <a:rPr lang="it-IT" sz="1950" dirty="0">
                <a:latin typeface="Montserrat" pitchFamily="2" charset="77"/>
              </a:rPr>
              <a:t>6. Coordinamento e consolidamento</a:t>
            </a:r>
          </a:p>
          <a:p>
            <a:pPr marL="0" indent="0">
              <a:lnSpc>
                <a:spcPct val="110000"/>
              </a:lnSpc>
              <a:spcBef>
                <a:spcPts val="106"/>
              </a:spcBef>
              <a:spcAft>
                <a:spcPts val="106"/>
              </a:spcAft>
              <a:buNone/>
            </a:pPr>
            <a:r>
              <a:rPr lang="it-IT" sz="1950" dirty="0">
                <a:latin typeface="Montserrat" pitchFamily="2" charset="77"/>
              </a:rPr>
              <a:t>7.</a:t>
            </a:r>
            <a:r>
              <a:rPr lang="en-GB" sz="1950" dirty="0">
                <a:latin typeface="Montserrat" pitchFamily="2" charset="77"/>
              </a:rPr>
              <a:t> Governance </a:t>
            </a:r>
            <a:r>
              <a:rPr lang="it-IT" sz="1950" dirty="0">
                <a:latin typeface="Montserrat" pitchFamily="2" charset="77"/>
              </a:rPr>
              <a:t>trasparente</a:t>
            </a:r>
          </a:p>
          <a:p>
            <a:pPr marL="0" indent="0">
              <a:lnSpc>
                <a:spcPct val="110000"/>
              </a:lnSpc>
              <a:spcBef>
                <a:spcPts val="106"/>
              </a:spcBef>
              <a:spcAft>
                <a:spcPts val="106"/>
              </a:spcAft>
              <a:buNone/>
            </a:pPr>
            <a:r>
              <a:rPr lang="it-IT" sz="1950" dirty="0">
                <a:latin typeface="Montserrat" pitchFamily="2" charset="77"/>
              </a:rPr>
              <a:t>8. Integrazione delle informazioni</a:t>
            </a:r>
          </a:p>
          <a:p>
            <a:pPr marL="0" indent="0">
              <a:lnSpc>
                <a:spcPct val="110000"/>
              </a:lnSpc>
              <a:spcBef>
                <a:spcPts val="106"/>
              </a:spcBef>
              <a:spcAft>
                <a:spcPts val="106"/>
              </a:spcAft>
              <a:buNone/>
            </a:pPr>
            <a:r>
              <a:rPr lang="it-IT" sz="1950" dirty="0">
                <a:latin typeface="Montserrat" pitchFamily="2" charset="77"/>
              </a:rPr>
              <a:t>9. Processo chiaro ed equo</a:t>
            </a:r>
          </a:p>
          <a:p>
            <a:pPr marL="0" indent="0">
              <a:lnSpc>
                <a:spcPct val="110000"/>
              </a:lnSpc>
              <a:spcBef>
                <a:spcPts val="106"/>
              </a:spcBef>
              <a:spcAft>
                <a:spcPts val="106"/>
              </a:spcAft>
              <a:buNone/>
            </a:pPr>
            <a:r>
              <a:rPr lang="it-IT" sz="1950" dirty="0">
                <a:latin typeface="Montserrat" pitchFamily="2" charset="77"/>
              </a:rPr>
              <a:t>10. Promozione della conformità</a:t>
            </a:r>
          </a:p>
          <a:p>
            <a:pPr marL="0" indent="0">
              <a:lnSpc>
                <a:spcPct val="110000"/>
              </a:lnSpc>
              <a:spcBef>
                <a:spcPts val="106"/>
              </a:spcBef>
              <a:spcAft>
                <a:spcPts val="106"/>
              </a:spcAft>
              <a:buNone/>
            </a:pPr>
            <a:r>
              <a:rPr lang="it-IT" sz="1950" dirty="0">
                <a:latin typeface="Montserrat" pitchFamily="2" charset="77"/>
              </a:rPr>
              <a:t>11. Professionalità </a:t>
            </a:r>
          </a:p>
          <a:p>
            <a:pPr marL="0" indent="0">
              <a:lnSpc>
                <a:spcPct val="110000"/>
              </a:lnSpc>
              <a:spcBef>
                <a:spcPts val="106"/>
              </a:spcBef>
              <a:spcAft>
                <a:spcPts val="106"/>
              </a:spcAft>
              <a:buNone/>
            </a:pPr>
            <a:r>
              <a:rPr lang="it-IT" sz="1950" dirty="0">
                <a:latin typeface="Montserrat" pitchFamily="2" charset="77"/>
              </a:rPr>
              <a:t>12. Verifica della situazione reale</a:t>
            </a:r>
          </a:p>
          <a:p>
            <a:pPr marL="0" marR="4128" indent="0">
              <a:lnSpc>
                <a:spcPct val="110000"/>
              </a:lnSpc>
              <a:spcBef>
                <a:spcPts val="4"/>
              </a:spcBef>
              <a:buNone/>
              <a:tabLst>
                <a:tab pos="741918" algn="l"/>
              </a:tabLst>
            </a:pPr>
            <a:endParaRPr lang="it-IT" sz="1950" spc="-12" dirty="0">
              <a:latin typeface="Montserrat" pitchFamily="2" charset="77"/>
            </a:endParaRPr>
          </a:p>
        </p:txBody>
      </p:sp>
      <p:sp>
        <p:nvSpPr>
          <p:cNvPr id="4" name="Content Placeholder 2">
            <a:extLst>
              <a:ext uri="{FF2B5EF4-FFF2-40B4-BE49-F238E27FC236}">
                <a16:creationId xmlns:a16="http://schemas.microsoft.com/office/drawing/2014/main" id="{52F1049C-DA4E-5440-8BA8-4F04771CC666}"/>
              </a:ext>
            </a:extLst>
          </p:cNvPr>
          <p:cNvSpPr txBox="1">
            <a:spLocks/>
          </p:cNvSpPr>
          <p:nvPr/>
        </p:nvSpPr>
        <p:spPr>
          <a:xfrm>
            <a:off x="5187000" y="1944561"/>
            <a:ext cx="3703050" cy="3842599"/>
          </a:xfrm>
          <a:prstGeom prst="rect">
            <a:avLst/>
          </a:prstGeom>
        </p:spPr>
        <p:txBody>
          <a:bodyPr vert="horz" anchor="t">
            <a:normAutofit/>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marR="4128" indent="0">
              <a:spcBef>
                <a:spcPts val="4"/>
              </a:spcBef>
              <a:buNone/>
              <a:tabLst>
                <a:tab pos="741918" algn="l"/>
              </a:tabLst>
            </a:pPr>
            <a:endParaRPr lang="it-IT" sz="1950" spc="-12" dirty="0">
              <a:latin typeface="Montserrat" pitchFamily="2" charset="77"/>
            </a:endParaRPr>
          </a:p>
        </p:txBody>
      </p:sp>
      <p:sp>
        <p:nvSpPr>
          <p:cNvPr id="6" name="Content Placeholder 2">
            <a:extLst>
              <a:ext uri="{FF2B5EF4-FFF2-40B4-BE49-F238E27FC236}">
                <a16:creationId xmlns:a16="http://schemas.microsoft.com/office/drawing/2014/main" id="{8E5493C4-B5A6-FE44-BA4F-FEC594A900E0}"/>
              </a:ext>
            </a:extLst>
          </p:cNvPr>
          <p:cNvSpPr txBox="1">
            <a:spLocks/>
          </p:cNvSpPr>
          <p:nvPr/>
        </p:nvSpPr>
        <p:spPr>
          <a:xfrm>
            <a:off x="440633" y="1323267"/>
            <a:ext cx="8903700" cy="634548"/>
          </a:xfrm>
          <a:prstGeom prst="rect">
            <a:avLst/>
          </a:prstGeom>
        </p:spPr>
        <p:txBody>
          <a:bodyPr vert="horz" anchor="t">
            <a:normAutofit lnSpcReduction="10000"/>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marR="4128" indent="0" algn="ctr">
              <a:spcBef>
                <a:spcPts val="4"/>
              </a:spcBef>
              <a:buNone/>
              <a:tabLst>
                <a:tab pos="741918" algn="l"/>
              </a:tabLst>
            </a:pPr>
            <a:r>
              <a:rPr lang="en-GB" sz="1950" b="1" spc="-12" dirty="0">
                <a:latin typeface="Montserrat" pitchFamily="2" charset="77"/>
              </a:rPr>
              <a:t>Best Practice Principles </a:t>
            </a:r>
            <a:r>
              <a:rPr lang="it-IT" sz="1950" b="1" spc="-12" dirty="0">
                <a:latin typeface="Montserrat" pitchFamily="2" charset="77"/>
              </a:rPr>
              <a:t>dell’OCSE per i controlli e l’attuazione normativa (2014) e Toolkit (2018)</a:t>
            </a:r>
            <a:endParaRPr lang="it-IT" sz="1950" spc="-12" dirty="0">
              <a:latin typeface="Montserrat" pitchFamily="2" charset="77"/>
            </a:endParaRPr>
          </a:p>
        </p:txBody>
      </p:sp>
      <p:sp>
        <p:nvSpPr>
          <p:cNvPr id="5" name="CasellaDiTesto 4">
            <a:extLst>
              <a:ext uri="{FF2B5EF4-FFF2-40B4-BE49-F238E27FC236}">
                <a16:creationId xmlns:a16="http://schemas.microsoft.com/office/drawing/2014/main" id="{57D60885-3774-B0E1-884B-46548737BE93}"/>
              </a:ext>
            </a:extLst>
          </p:cNvPr>
          <p:cNvSpPr txBox="1"/>
          <p:nvPr/>
        </p:nvSpPr>
        <p:spPr>
          <a:xfrm>
            <a:off x="311963" y="5424265"/>
            <a:ext cx="9282074" cy="1200329"/>
          </a:xfrm>
          <a:prstGeom prst="rect">
            <a:avLst/>
          </a:prstGeom>
          <a:noFill/>
        </p:spPr>
        <p:txBody>
          <a:bodyPr wrap="square" rtlCol="0">
            <a:spAutoFit/>
          </a:bodyPr>
          <a:lstStyle/>
          <a:p>
            <a:r>
              <a:rPr lang="it-IT" b="1" dirty="0"/>
              <a:t>NOTA IMPORTANTE: </a:t>
            </a:r>
          </a:p>
          <a:p>
            <a:pPr algn="just"/>
            <a:r>
              <a:rPr lang="it-IT" b="1" dirty="0"/>
              <a:t>QUELLO CHE PRESENTIAMO E’ IL MODELLO OCSE, CHE POI DEVE ESSERE DECLINATO A LIVELLO TERRITORIALE IN BASE AL CONTESTO E ALLE LEGGI DEL PAESE E DELLA REGIONE. </a:t>
            </a:r>
          </a:p>
        </p:txBody>
      </p:sp>
    </p:spTree>
    <p:extLst>
      <p:ext uri="{BB962C8B-B14F-4D97-AF65-F5344CB8AC3E}">
        <p14:creationId xmlns:p14="http://schemas.microsoft.com/office/powerpoint/2010/main" val="3135367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855AE-1A6A-D832-A777-45C4603F19BF}"/>
              </a:ext>
            </a:extLst>
          </p:cNvPr>
          <p:cNvSpPr>
            <a:spLocks noGrp="1"/>
          </p:cNvSpPr>
          <p:nvPr>
            <p:ph type="title"/>
          </p:nvPr>
        </p:nvSpPr>
        <p:spPr/>
        <p:txBody>
          <a:bodyPr/>
          <a:lstStyle/>
          <a:p>
            <a:r>
              <a:rPr lang="de-DE" sz="3600" b="1" dirty="0" err="1">
                <a:latin typeface=""/>
              </a:rPr>
              <a:t>L‘approccio</a:t>
            </a:r>
            <a:r>
              <a:rPr lang="de-DE" sz="3600" b="1" dirty="0">
                <a:latin typeface=""/>
              </a:rPr>
              <a:t> </a:t>
            </a:r>
            <a:r>
              <a:rPr lang="de-DE" sz="3600" b="1" dirty="0" err="1">
                <a:latin typeface=""/>
              </a:rPr>
              <a:t>basato</a:t>
            </a:r>
            <a:r>
              <a:rPr lang="de-DE" sz="3600" b="1" dirty="0">
                <a:latin typeface=""/>
              </a:rPr>
              <a:t> sul </a:t>
            </a:r>
            <a:r>
              <a:rPr lang="de-DE" sz="3600" b="1" dirty="0" err="1">
                <a:latin typeface=""/>
              </a:rPr>
              <a:t>rischio</a:t>
            </a:r>
            <a:r>
              <a:rPr lang="de-DE" sz="3600" b="1" dirty="0">
                <a:latin typeface=""/>
              </a:rPr>
              <a:t> </a:t>
            </a:r>
            <a:r>
              <a:rPr lang="de-DE" sz="3600" b="1" dirty="0" err="1">
                <a:latin typeface=""/>
              </a:rPr>
              <a:t>nei</a:t>
            </a:r>
            <a:r>
              <a:rPr lang="de-DE" sz="3600" b="1" dirty="0">
                <a:latin typeface=""/>
              </a:rPr>
              <a:t> </a:t>
            </a:r>
            <a:r>
              <a:rPr lang="de-DE" sz="3600" b="1" dirty="0" err="1">
                <a:latin typeface=""/>
              </a:rPr>
              <a:t>controlli</a:t>
            </a:r>
            <a:r>
              <a:rPr lang="de-DE" sz="3600" b="1" dirty="0">
                <a:latin typeface=""/>
              </a:rPr>
              <a:t> alle </a:t>
            </a:r>
            <a:r>
              <a:rPr lang="de-DE" sz="3600" b="1" dirty="0" err="1">
                <a:latin typeface=""/>
              </a:rPr>
              <a:t>imprese</a:t>
            </a:r>
            <a:r>
              <a:rPr lang="de-DE" sz="3600" b="1" dirty="0">
                <a:latin typeface=""/>
              </a:rPr>
              <a:t> </a:t>
            </a:r>
            <a:r>
              <a:rPr lang="de-DE" sz="3600" b="1" dirty="0" err="1">
                <a:latin typeface=""/>
              </a:rPr>
              <a:t>è</a:t>
            </a:r>
            <a:r>
              <a:rPr lang="de-DE" sz="3600" b="1" dirty="0">
                <a:latin typeface=""/>
              </a:rPr>
              <a:t> </a:t>
            </a:r>
            <a:r>
              <a:rPr lang="de-DE" sz="3600" b="1" dirty="0" err="1">
                <a:latin typeface=""/>
              </a:rPr>
              <a:t>una</a:t>
            </a:r>
            <a:r>
              <a:rPr lang="de-DE" sz="3600" b="1" dirty="0">
                <a:latin typeface=""/>
              </a:rPr>
              <a:t> </a:t>
            </a:r>
            <a:r>
              <a:rPr lang="de-DE" sz="3600" b="1" dirty="0" err="1">
                <a:latin typeface=""/>
              </a:rPr>
              <a:t>tendenza</a:t>
            </a:r>
            <a:r>
              <a:rPr lang="de-DE" sz="3600" b="1" dirty="0">
                <a:latin typeface=""/>
              </a:rPr>
              <a:t> globale</a:t>
            </a:r>
            <a:endParaRPr lang="en-US" sz="3600" b="1" dirty="0">
              <a:latin typeface=""/>
            </a:endParaRPr>
          </a:p>
        </p:txBody>
      </p:sp>
      <p:sp>
        <p:nvSpPr>
          <p:cNvPr id="3" name="Content Placeholder 2">
            <a:extLst>
              <a:ext uri="{FF2B5EF4-FFF2-40B4-BE49-F238E27FC236}">
                <a16:creationId xmlns:a16="http://schemas.microsoft.com/office/drawing/2014/main" id="{C0037A08-5D21-647D-5ED2-4240052CABDB}"/>
              </a:ext>
            </a:extLst>
          </p:cNvPr>
          <p:cNvSpPr>
            <a:spLocks noGrp="1"/>
          </p:cNvSpPr>
          <p:nvPr>
            <p:ph idx="1"/>
          </p:nvPr>
        </p:nvSpPr>
        <p:spPr>
          <a:xfrm>
            <a:off x="182563" y="1832998"/>
            <a:ext cx="9542462" cy="4581525"/>
          </a:xfrm>
        </p:spPr>
        <p:txBody>
          <a:bodyPr/>
          <a:lstStyle/>
          <a:p>
            <a:pPr marL="0" indent="0">
              <a:buNone/>
            </a:pPr>
            <a:r>
              <a:rPr lang="de-DE" dirty="0"/>
              <a:t>Il </a:t>
            </a:r>
            <a:r>
              <a:rPr lang="de-DE" dirty="0" err="1"/>
              <a:t>team</a:t>
            </a:r>
            <a:r>
              <a:rPr lang="de-DE" dirty="0"/>
              <a:t> OCSE al </a:t>
            </a:r>
            <a:r>
              <a:rPr lang="de-DE" dirty="0" err="1"/>
              <a:t>momento</a:t>
            </a:r>
            <a:r>
              <a:rPr lang="de-DE" dirty="0"/>
              <a:t>: </a:t>
            </a:r>
          </a:p>
          <a:p>
            <a:pPr marL="0" indent="0">
              <a:buNone/>
            </a:pPr>
            <a:endParaRPr lang="de-DE" dirty="0"/>
          </a:p>
          <a:p>
            <a:pPr lvl="1"/>
            <a:r>
              <a:rPr lang="de-DE" dirty="0" err="1"/>
              <a:t>Supporta</a:t>
            </a:r>
            <a:r>
              <a:rPr lang="de-DE" dirty="0"/>
              <a:t> le </a:t>
            </a:r>
            <a:r>
              <a:rPr lang="de-DE" dirty="0" err="1"/>
              <a:t>riforme</a:t>
            </a:r>
            <a:r>
              <a:rPr lang="de-DE" dirty="0"/>
              <a:t> </a:t>
            </a:r>
            <a:r>
              <a:rPr lang="de-DE" dirty="0" err="1"/>
              <a:t>nelle</a:t>
            </a:r>
            <a:r>
              <a:rPr lang="de-DE" dirty="0"/>
              <a:t> </a:t>
            </a:r>
            <a:r>
              <a:rPr lang="de-DE" dirty="0" err="1"/>
              <a:t>agenzie</a:t>
            </a:r>
            <a:r>
              <a:rPr lang="de-DE" dirty="0"/>
              <a:t> </a:t>
            </a:r>
            <a:r>
              <a:rPr lang="de-DE" dirty="0" err="1"/>
              <a:t>governative</a:t>
            </a:r>
            <a:r>
              <a:rPr lang="de-DE" dirty="0"/>
              <a:t> sui </a:t>
            </a:r>
            <a:r>
              <a:rPr lang="de-DE" dirty="0" err="1"/>
              <a:t>controlli</a:t>
            </a:r>
            <a:r>
              <a:rPr lang="de-DE" dirty="0"/>
              <a:t> alle </a:t>
            </a:r>
            <a:r>
              <a:rPr lang="de-DE" dirty="0" err="1"/>
              <a:t>imprese</a:t>
            </a:r>
            <a:r>
              <a:rPr lang="de-DE" dirty="0"/>
              <a:t> in </a:t>
            </a:r>
            <a:r>
              <a:rPr lang="de-DE" dirty="0" err="1"/>
              <a:t>Lituania</a:t>
            </a:r>
            <a:r>
              <a:rPr lang="de-DE" dirty="0"/>
              <a:t>, Grecia, Italia, Canada</a:t>
            </a:r>
          </a:p>
          <a:p>
            <a:pPr lvl="1"/>
            <a:r>
              <a:rPr lang="de-DE" dirty="0" err="1"/>
              <a:t>Collabora</a:t>
            </a:r>
            <a:r>
              <a:rPr lang="de-DE" dirty="0"/>
              <a:t> </a:t>
            </a:r>
            <a:r>
              <a:rPr lang="de-DE" dirty="0" err="1"/>
              <a:t>con</a:t>
            </a:r>
            <a:r>
              <a:rPr lang="de-DE" dirty="0"/>
              <a:t> </a:t>
            </a:r>
            <a:r>
              <a:rPr lang="de-DE" dirty="0" err="1"/>
              <a:t>soggetti</a:t>
            </a:r>
            <a:r>
              <a:rPr lang="de-DE" dirty="0"/>
              <a:t> </a:t>
            </a:r>
            <a:r>
              <a:rPr lang="de-DE" dirty="0" err="1"/>
              <a:t>pubblici</a:t>
            </a:r>
            <a:r>
              <a:rPr lang="de-DE" dirty="0"/>
              <a:t> </a:t>
            </a:r>
            <a:r>
              <a:rPr lang="de-DE" dirty="0" err="1"/>
              <a:t>dall‘Olanda</a:t>
            </a:r>
            <a:r>
              <a:rPr lang="de-DE" dirty="0"/>
              <a:t>, Gran </a:t>
            </a:r>
            <a:r>
              <a:rPr lang="de-DE" dirty="0" err="1"/>
              <a:t>Bretagna</a:t>
            </a:r>
            <a:r>
              <a:rPr lang="de-DE" dirty="0"/>
              <a:t>, </a:t>
            </a:r>
            <a:r>
              <a:rPr lang="de-DE" dirty="0" err="1"/>
              <a:t>Scozia</a:t>
            </a:r>
            <a:r>
              <a:rPr lang="de-DE" dirty="0"/>
              <a:t>, Germania, </a:t>
            </a:r>
            <a:r>
              <a:rPr lang="de-DE" dirty="0" err="1"/>
              <a:t>Slovacchia</a:t>
            </a:r>
            <a:r>
              <a:rPr lang="de-DE" dirty="0"/>
              <a:t>, Singapore.</a:t>
            </a:r>
          </a:p>
          <a:p>
            <a:pPr marL="457200" lvl="1" indent="0">
              <a:buNone/>
            </a:pPr>
            <a:endParaRPr lang="de-DE" dirty="0"/>
          </a:p>
          <a:p>
            <a:pPr marL="0" indent="0">
              <a:buNone/>
            </a:pPr>
            <a:r>
              <a:rPr lang="de-DE" sz="2400" dirty="0" err="1"/>
              <a:t>Imparando</a:t>
            </a:r>
            <a:r>
              <a:rPr lang="de-DE" sz="2400" dirty="0"/>
              <a:t> da </a:t>
            </a:r>
            <a:r>
              <a:rPr lang="de-DE" sz="2400" dirty="0" err="1"/>
              <a:t>esempi</a:t>
            </a:r>
            <a:r>
              <a:rPr lang="de-DE" sz="2400" dirty="0"/>
              <a:t> di </a:t>
            </a:r>
            <a:r>
              <a:rPr lang="de-DE" sz="2400" dirty="0" err="1"/>
              <a:t>successo</a:t>
            </a:r>
            <a:r>
              <a:rPr lang="de-DE" sz="2400" dirty="0"/>
              <a:t> da:</a:t>
            </a:r>
          </a:p>
          <a:p>
            <a:pPr marL="0" indent="0">
              <a:buNone/>
            </a:pPr>
            <a:endParaRPr lang="de-DE" sz="2400" dirty="0"/>
          </a:p>
          <a:p>
            <a:pPr lvl="1"/>
            <a:r>
              <a:rPr lang="de-DE" dirty="0" err="1"/>
              <a:t>Paesi</a:t>
            </a:r>
            <a:r>
              <a:rPr lang="de-DE" dirty="0"/>
              <a:t> </a:t>
            </a:r>
            <a:r>
              <a:rPr lang="de-DE" dirty="0" err="1"/>
              <a:t>nord</a:t>
            </a:r>
            <a:r>
              <a:rPr lang="de-DE" dirty="0"/>
              <a:t> Europa (</a:t>
            </a:r>
            <a:r>
              <a:rPr lang="de-DE" dirty="0" err="1"/>
              <a:t>Danimarca</a:t>
            </a:r>
            <a:r>
              <a:rPr lang="de-DE" dirty="0"/>
              <a:t>, </a:t>
            </a:r>
            <a:r>
              <a:rPr lang="de-DE" dirty="0" err="1"/>
              <a:t>Svezia</a:t>
            </a:r>
            <a:r>
              <a:rPr lang="de-DE" dirty="0"/>
              <a:t>, </a:t>
            </a:r>
            <a:r>
              <a:rPr lang="de-DE" dirty="0" err="1"/>
              <a:t>Norvegia</a:t>
            </a:r>
            <a:r>
              <a:rPr lang="de-DE" dirty="0"/>
              <a:t>, </a:t>
            </a:r>
            <a:r>
              <a:rPr lang="de-DE" dirty="0" err="1"/>
              <a:t>Islanda</a:t>
            </a:r>
            <a:r>
              <a:rPr lang="de-DE" dirty="0"/>
              <a:t>),</a:t>
            </a:r>
            <a:r>
              <a:rPr lang="de-DE" dirty="0" err="1"/>
              <a:t>Belgio</a:t>
            </a:r>
            <a:r>
              <a:rPr lang="de-DE" dirty="0"/>
              <a:t>, Francia, Australia </a:t>
            </a:r>
            <a:r>
              <a:rPr lang="de-DE" dirty="0" err="1"/>
              <a:t>e</a:t>
            </a:r>
            <a:r>
              <a:rPr lang="de-DE" dirty="0"/>
              <a:t> Nuova </a:t>
            </a:r>
            <a:r>
              <a:rPr lang="de-DE" dirty="0" err="1"/>
              <a:t>Zelanda</a:t>
            </a:r>
            <a:r>
              <a:rPr lang="de-DE" dirty="0"/>
              <a:t>, etc. </a:t>
            </a:r>
          </a:p>
          <a:p>
            <a:pPr lvl="1"/>
            <a:endParaRPr lang="de-DE" dirty="0"/>
          </a:p>
          <a:p>
            <a:pPr lvl="1"/>
            <a:endParaRPr lang="de-DE" dirty="0"/>
          </a:p>
          <a:p>
            <a:pPr lvl="1"/>
            <a:endParaRPr lang="de-DE" dirty="0"/>
          </a:p>
          <a:p>
            <a:endParaRPr lang="en-US" dirty="0"/>
          </a:p>
        </p:txBody>
      </p:sp>
      <p:sp>
        <p:nvSpPr>
          <p:cNvPr id="4" name="Slide Number Placeholder 3">
            <a:extLst>
              <a:ext uri="{FF2B5EF4-FFF2-40B4-BE49-F238E27FC236}">
                <a16:creationId xmlns:a16="http://schemas.microsoft.com/office/drawing/2014/main" id="{2C9F7EF5-F398-8778-E7D5-8DCB232F76F2}"/>
              </a:ext>
            </a:extLst>
          </p:cNvPr>
          <p:cNvSpPr>
            <a:spLocks noGrp="1"/>
          </p:cNvSpPr>
          <p:nvPr>
            <p:ph type="sldNum" sz="quarter" idx="12"/>
          </p:nvPr>
        </p:nvSpPr>
        <p:spPr/>
        <p:txBody>
          <a:bodyPr/>
          <a:lstStyle/>
          <a:p>
            <a:pPr>
              <a:defRPr/>
            </a:pPr>
            <a:fld id="{FA7B5219-523B-4917-A1E3-56E7641E621A}" type="slidenum">
              <a:rPr lang="it-IT" smtClean="0"/>
              <a:pPr>
                <a:defRPr/>
              </a:pPr>
              <a:t>4</a:t>
            </a:fld>
            <a:endParaRPr lang="it-IT"/>
          </a:p>
        </p:txBody>
      </p:sp>
    </p:spTree>
    <p:extLst>
      <p:ext uri="{BB962C8B-B14F-4D97-AF65-F5344CB8AC3E}">
        <p14:creationId xmlns:p14="http://schemas.microsoft.com/office/powerpoint/2010/main" val="2157913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9F34F-8703-4303-7A37-3BE3266B7249}"/>
              </a:ext>
            </a:extLst>
          </p:cNvPr>
          <p:cNvSpPr>
            <a:spLocks noGrp="1"/>
          </p:cNvSpPr>
          <p:nvPr>
            <p:ph type="title"/>
          </p:nvPr>
        </p:nvSpPr>
        <p:spPr>
          <a:xfrm>
            <a:off x="213852" y="365125"/>
            <a:ext cx="9490587" cy="1325563"/>
          </a:xfrm>
        </p:spPr>
        <p:txBody>
          <a:bodyPr/>
          <a:lstStyle/>
          <a:p>
            <a:r>
              <a:rPr lang="de-DE" sz="4000" b="1" dirty="0"/>
              <a:t>Cosa </a:t>
            </a:r>
            <a:r>
              <a:rPr lang="de-DE" sz="4000" b="1" dirty="0" err="1"/>
              <a:t>abbiamo</a:t>
            </a:r>
            <a:r>
              <a:rPr lang="de-DE" sz="4000" b="1" dirty="0"/>
              <a:t> </a:t>
            </a:r>
            <a:r>
              <a:rPr lang="de-DE" sz="4000" b="1" dirty="0" err="1"/>
              <a:t>imparato</a:t>
            </a:r>
            <a:r>
              <a:rPr lang="de-DE" sz="4000" b="1" dirty="0"/>
              <a:t> </a:t>
            </a:r>
            <a:r>
              <a:rPr lang="de-DE" sz="4000" b="1" dirty="0" err="1"/>
              <a:t>dalle</a:t>
            </a:r>
            <a:r>
              <a:rPr lang="de-DE" sz="4000" b="1" dirty="0"/>
              <a:t> </a:t>
            </a:r>
            <a:r>
              <a:rPr lang="de-DE" sz="4000" b="1" dirty="0" err="1"/>
              <a:t>esperienze</a:t>
            </a:r>
            <a:r>
              <a:rPr lang="de-DE" sz="4000" b="1" dirty="0"/>
              <a:t> </a:t>
            </a:r>
            <a:r>
              <a:rPr lang="de-DE" sz="4000" b="1" dirty="0" err="1"/>
              <a:t>precedenti</a:t>
            </a:r>
            <a:endParaRPr lang="en-US" sz="4000" b="1" dirty="0"/>
          </a:p>
        </p:txBody>
      </p:sp>
      <p:sp>
        <p:nvSpPr>
          <p:cNvPr id="7" name="Text Placeholder 6">
            <a:extLst>
              <a:ext uri="{FF2B5EF4-FFF2-40B4-BE49-F238E27FC236}">
                <a16:creationId xmlns:a16="http://schemas.microsoft.com/office/drawing/2014/main" id="{672051B2-4B7F-FF9D-7B7D-8DDCF2AE96DF}"/>
              </a:ext>
            </a:extLst>
          </p:cNvPr>
          <p:cNvSpPr>
            <a:spLocks noGrp="1"/>
          </p:cNvSpPr>
          <p:nvPr>
            <p:ph type="body" idx="1"/>
          </p:nvPr>
        </p:nvSpPr>
        <p:spPr>
          <a:xfrm>
            <a:off x="818842" y="1733930"/>
            <a:ext cx="3370877" cy="469798"/>
          </a:xfrm>
        </p:spPr>
        <p:txBody>
          <a:bodyPr/>
          <a:lstStyle/>
          <a:p>
            <a:r>
              <a:rPr lang="de-DE" dirty="0" err="1"/>
              <a:t>Approccio</a:t>
            </a:r>
            <a:r>
              <a:rPr lang="de-DE" dirty="0"/>
              <a:t> semplice</a:t>
            </a:r>
            <a:endParaRPr lang="en-US" dirty="0"/>
          </a:p>
        </p:txBody>
      </p:sp>
      <p:graphicFrame>
        <p:nvGraphicFramePr>
          <p:cNvPr id="11" name="Content Placeholder 10">
            <a:extLst>
              <a:ext uri="{FF2B5EF4-FFF2-40B4-BE49-F238E27FC236}">
                <a16:creationId xmlns:a16="http://schemas.microsoft.com/office/drawing/2014/main" id="{49EF991C-583D-9175-5754-0BD7B031BA6F}"/>
              </a:ext>
            </a:extLst>
          </p:cNvPr>
          <p:cNvGraphicFramePr>
            <a:graphicFrameLocks noGrp="1"/>
          </p:cNvGraphicFramePr>
          <p:nvPr>
            <p:ph sz="half" idx="2"/>
            <p:extLst>
              <p:ext uri="{D42A27DB-BD31-4B8C-83A1-F6EECF244321}">
                <p14:modId xmlns:p14="http://schemas.microsoft.com/office/powerpoint/2010/main" val="2936035177"/>
              </p:ext>
            </p:extLst>
          </p:nvPr>
        </p:nvGraphicFramePr>
        <p:xfrm>
          <a:off x="765582" y="1840746"/>
          <a:ext cx="3702233" cy="3887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 Placeholder 8">
            <a:extLst>
              <a:ext uri="{FF2B5EF4-FFF2-40B4-BE49-F238E27FC236}">
                <a16:creationId xmlns:a16="http://schemas.microsoft.com/office/drawing/2014/main" id="{24BB43CD-D481-FDCB-838B-349A367C186D}"/>
              </a:ext>
            </a:extLst>
          </p:cNvPr>
          <p:cNvSpPr>
            <a:spLocks noGrp="1"/>
          </p:cNvSpPr>
          <p:nvPr>
            <p:ph type="body" sz="quarter" idx="3"/>
          </p:nvPr>
        </p:nvSpPr>
        <p:spPr>
          <a:xfrm>
            <a:off x="5438186" y="1733930"/>
            <a:ext cx="2879904" cy="469798"/>
          </a:xfrm>
        </p:spPr>
        <p:txBody>
          <a:bodyPr/>
          <a:lstStyle/>
          <a:p>
            <a:r>
              <a:rPr lang="de-DE" dirty="0" err="1"/>
              <a:t>Basato</a:t>
            </a:r>
            <a:r>
              <a:rPr lang="de-DE" dirty="0"/>
              <a:t> sul </a:t>
            </a:r>
            <a:r>
              <a:rPr lang="de-DE" dirty="0" err="1"/>
              <a:t>rischio</a:t>
            </a:r>
            <a:endParaRPr lang="en-US" dirty="0"/>
          </a:p>
        </p:txBody>
      </p:sp>
      <p:graphicFrame>
        <p:nvGraphicFramePr>
          <p:cNvPr id="12" name="Content Placeholder 11">
            <a:extLst>
              <a:ext uri="{FF2B5EF4-FFF2-40B4-BE49-F238E27FC236}">
                <a16:creationId xmlns:a16="http://schemas.microsoft.com/office/drawing/2014/main" id="{E2F63B7D-C5A0-54FA-562A-FA5E04B57D71}"/>
              </a:ext>
            </a:extLst>
          </p:cNvPr>
          <p:cNvGraphicFramePr>
            <a:graphicFrameLocks noGrp="1"/>
          </p:cNvGraphicFramePr>
          <p:nvPr>
            <p:ph sz="quarter" idx="4"/>
            <p:extLst>
              <p:ext uri="{D42A27DB-BD31-4B8C-83A1-F6EECF244321}">
                <p14:modId xmlns:p14="http://schemas.microsoft.com/office/powerpoint/2010/main" val="1793518596"/>
              </p:ext>
            </p:extLst>
          </p:nvPr>
        </p:nvGraphicFramePr>
        <p:xfrm>
          <a:off x="4429125" y="2252424"/>
          <a:ext cx="5183188" cy="36845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Slide Number Placeholder 3">
            <a:extLst>
              <a:ext uri="{FF2B5EF4-FFF2-40B4-BE49-F238E27FC236}">
                <a16:creationId xmlns:a16="http://schemas.microsoft.com/office/drawing/2014/main" id="{8296C62C-6DA4-ACF6-4BB8-C17C23B192FD}"/>
              </a:ext>
            </a:extLst>
          </p:cNvPr>
          <p:cNvSpPr>
            <a:spLocks noGrp="1"/>
          </p:cNvSpPr>
          <p:nvPr>
            <p:ph type="sldNum" sz="quarter" idx="12"/>
          </p:nvPr>
        </p:nvSpPr>
        <p:spPr/>
        <p:txBody>
          <a:bodyPr/>
          <a:lstStyle/>
          <a:p>
            <a:pPr>
              <a:defRPr/>
            </a:pPr>
            <a:fld id="{FA7B5219-523B-4917-A1E3-56E7641E621A}" type="slidenum">
              <a:rPr lang="it-IT" smtClean="0"/>
              <a:pPr>
                <a:defRPr/>
              </a:pPr>
              <a:t>5</a:t>
            </a:fld>
            <a:endParaRPr lang="it-IT"/>
          </a:p>
        </p:txBody>
      </p:sp>
      <p:sp>
        <p:nvSpPr>
          <p:cNvPr id="13" name="TextBox 12">
            <a:extLst>
              <a:ext uri="{FF2B5EF4-FFF2-40B4-BE49-F238E27FC236}">
                <a16:creationId xmlns:a16="http://schemas.microsoft.com/office/drawing/2014/main" id="{FF549DDF-A91E-FF6F-245D-A9420EB0CD44}"/>
              </a:ext>
            </a:extLst>
          </p:cNvPr>
          <p:cNvSpPr txBox="1"/>
          <p:nvPr/>
        </p:nvSpPr>
        <p:spPr>
          <a:xfrm>
            <a:off x="818842" y="6792357"/>
            <a:ext cx="3448050" cy="2862322"/>
          </a:xfrm>
          <a:prstGeom prst="rect">
            <a:avLst/>
          </a:prstGeom>
          <a:noFill/>
        </p:spPr>
        <p:txBody>
          <a:bodyPr wrap="square" rtlCol="0">
            <a:spAutoFit/>
          </a:bodyPr>
          <a:lstStyle/>
          <a:p>
            <a:pPr algn="l"/>
            <a:r>
              <a:rPr lang="en-US" sz="1200" b="0" i="0" u="none" strike="noStrike" baseline="0" dirty="0">
                <a:latin typeface="CIDFont+F2"/>
              </a:rPr>
              <a:t>This will be our oral comment: </a:t>
            </a:r>
          </a:p>
          <a:p>
            <a:pPr algn="l"/>
            <a:r>
              <a:rPr lang="en-US" sz="1200" b="0" i="0" u="none" strike="noStrike" baseline="0" dirty="0">
                <a:latin typeface="CIDFont+F2"/>
              </a:rPr>
              <a:t>Low effectiveness: </a:t>
            </a:r>
          </a:p>
          <a:p>
            <a:pPr algn="l"/>
            <a:r>
              <a:rPr lang="en-US" sz="1200" b="0" i="0" u="none" strike="noStrike" baseline="0" dirty="0">
                <a:latin typeface="CIDFont+F2"/>
              </a:rPr>
              <a:t>Excessive risk</a:t>
            </a:r>
          </a:p>
          <a:p>
            <a:pPr algn="l"/>
            <a:r>
              <a:rPr lang="en-US" sz="1200" b="0" i="0" u="none" strike="noStrike" baseline="0" dirty="0">
                <a:latin typeface="CIDFont+F2"/>
              </a:rPr>
              <a:t>perceptions, citizen</a:t>
            </a:r>
          </a:p>
          <a:p>
            <a:pPr algn="l"/>
            <a:r>
              <a:rPr lang="en-US" sz="1200" b="0" i="0" u="none" strike="noStrike" baseline="0" dirty="0">
                <a:latin typeface="CIDFont+F2"/>
              </a:rPr>
              <a:t>Distrust, </a:t>
            </a:r>
            <a:r>
              <a:rPr lang="en-US" sz="1200" b="0" i="0" u="none" strike="noStrike" baseline="0" dirty="0" err="1">
                <a:latin typeface="CIDFont+F6"/>
              </a:rPr>
              <a:t>Enforceme</a:t>
            </a:r>
            <a:endParaRPr lang="en-US" sz="1200" b="0" i="0" u="none" strike="noStrike" baseline="0" dirty="0">
              <a:latin typeface="CIDFont+F6"/>
            </a:endParaRPr>
          </a:p>
          <a:p>
            <a:pPr algn="l"/>
            <a:r>
              <a:rPr lang="en-US" sz="1200" b="0" i="0" u="none" strike="noStrike" baseline="0" dirty="0" err="1">
                <a:latin typeface="CIDFont+F6"/>
              </a:rPr>
              <a:t>nt</a:t>
            </a:r>
            <a:endParaRPr lang="en-US" sz="1200" b="0" i="0" u="none" strike="noStrike" baseline="0" dirty="0">
              <a:latin typeface="CIDFont+F6"/>
            </a:endParaRPr>
          </a:p>
          <a:p>
            <a:pPr algn="l"/>
            <a:r>
              <a:rPr lang="en-US" sz="1200" b="0" i="0" u="none" strike="noStrike" baseline="0" dirty="0">
                <a:latin typeface="CIDFont+F2"/>
              </a:rPr>
              <a:t>“Heavy Handed”</a:t>
            </a:r>
          </a:p>
          <a:p>
            <a:pPr algn="l"/>
            <a:r>
              <a:rPr lang="en-US" sz="1200" b="0" i="0" u="none" strike="noStrike" baseline="0" dirty="0">
                <a:latin typeface="CIDFont+F2"/>
              </a:rPr>
              <a:t>Regulation</a:t>
            </a:r>
          </a:p>
          <a:p>
            <a:pPr algn="l"/>
            <a:r>
              <a:rPr lang="en-US" sz="1200" b="0" i="0" u="none" strike="noStrike" baseline="0" dirty="0">
                <a:latin typeface="CIDFont+F2"/>
              </a:rPr>
              <a:t>Excessive risk</a:t>
            </a:r>
          </a:p>
          <a:p>
            <a:pPr algn="l"/>
            <a:r>
              <a:rPr lang="en-US" sz="1200" b="0" i="0" u="none" strike="noStrike" baseline="0" dirty="0">
                <a:latin typeface="CIDFont+F2"/>
              </a:rPr>
              <a:t>perceptions, citizen</a:t>
            </a:r>
          </a:p>
          <a:p>
            <a:pPr algn="l"/>
            <a:r>
              <a:rPr lang="en-US" sz="1200" b="0" i="0" u="none" strike="noStrike" baseline="0" dirty="0">
                <a:latin typeface="CIDFont+F2"/>
              </a:rPr>
              <a:t>distrust</a:t>
            </a:r>
          </a:p>
          <a:p>
            <a:pPr algn="l"/>
            <a:r>
              <a:rPr lang="en-US" sz="1200" b="0" i="0" u="none" strike="noStrike" baseline="0" dirty="0">
                <a:latin typeface="CIDFont+F2"/>
              </a:rPr>
              <a:t>Low effectiveness</a:t>
            </a:r>
          </a:p>
          <a:p>
            <a:pPr algn="l"/>
            <a:r>
              <a:rPr lang="en-US" sz="1200" b="0" i="0" u="none" strike="noStrike" baseline="0" dirty="0">
                <a:latin typeface="CIDFont+F2"/>
              </a:rPr>
              <a:t>Regulators and</a:t>
            </a:r>
          </a:p>
          <a:p>
            <a:pPr algn="l"/>
            <a:r>
              <a:rPr lang="en-US" sz="1200" b="0" i="0" u="none" strike="noStrike" baseline="0" dirty="0">
                <a:latin typeface="CIDFont+F2"/>
              </a:rPr>
              <a:t>economic operators</a:t>
            </a:r>
          </a:p>
          <a:p>
            <a:pPr algn="l"/>
            <a:r>
              <a:rPr lang="en-US" sz="1200" b="0" i="0" u="none" strike="noStrike" baseline="0" dirty="0">
                <a:latin typeface="CIDFont+F2"/>
              </a:rPr>
              <a:t>distrust each other</a:t>
            </a:r>
            <a:endParaRPr lang="en-US" sz="1200" dirty="0"/>
          </a:p>
        </p:txBody>
      </p:sp>
      <p:sp>
        <p:nvSpPr>
          <p:cNvPr id="14" name="TextBox 13">
            <a:extLst>
              <a:ext uri="{FF2B5EF4-FFF2-40B4-BE49-F238E27FC236}">
                <a16:creationId xmlns:a16="http://schemas.microsoft.com/office/drawing/2014/main" id="{E87E5A53-2426-3282-D62D-ABCD2A445CA9}"/>
              </a:ext>
            </a:extLst>
          </p:cNvPr>
          <p:cNvSpPr txBox="1"/>
          <p:nvPr/>
        </p:nvSpPr>
        <p:spPr>
          <a:xfrm>
            <a:off x="5297131" y="5985708"/>
            <a:ext cx="3750696" cy="369332"/>
          </a:xfrm>
          <a:prstGeom prst="rect">
            <a:avLst/>
          </a:prstGeom>
          <a:noFill/>
        </p:spPr>
        <p:txBody>
          <a:bodyPr wrap="square" rtlCol="0">
            <a:spAutoFit/>
          </a:bodyPr>
          <a:lstStyle/>
          <a:p>
            <a:r>
              <a:rPr lang="de-DE" b="1" dirty="0"/>
              <a:t>Vai a </a:t>
            </a:r>
            <a:r>
              <a:rPr lang="de-DE" b="1" dirty="0" err="1"/>
              <a:t>pescare</a:t>
            </a:r>
            <a:r>
              <a:rPr lang="de-DE" b="1" dirty="0"/>
              <a:t> </a:t>
            </a:r>
            <a:r>
              <a:rPr lang="de-DE" b="1" dirty="0" err="1"/>
              <a:t>dove</a:t>
            </a:r>
            <a:r>
              <a:rPr lang="de-DE" b="1" dirty="0"/>
              <a:t> </a:t>
            </a:r>
            <a:r>
              <a:rPr lang="de-DE" b="1" dirty="0" err="1"/>
              <a:t>c‘è</a:t>
            </a:r>
            <a:r>
              <a:rPr lang="de-DE" b="1" dirty="0"/>
              <a:t> </a:t>
            </a:r>
            <a:r>
              <a:rPr lang="de-DE" b="1" dirty="0" err="1"/>
              <a:t>il</a:t>
            </a:r>
            <a:r>
              <a:rPr lang="de-DE" b="1" dirty="0"/>
              <a:t> </a:t>
            </a:r>
            <a:r>
              <a:rPr lang="de-DE" b="1" dirty="0" err="1"/>
              <a:t>pesce</a:t>
            </a:r>
            <a:r>
              <a:rPr lang="de-DE" b="1" dirty="0"/>
              <a:t>!</a:t>
            </a:r>
            <a:endParaRPr lang="en-US" b="1" dirty="0"/>
          </a:p>
        </p:txBody>
      </p:sp>
      <p:sp>
        <p:nvSpPr>
          <p:cNvPr id="15" name="TextBox 14">
            <a:extLst>
              <a:ext uri="{FF2B5EF4-FFF2-40B4-BE49-F238E27FC236}">
                <a16:creationId xmlns:a16="http://schemas.microsoft.com/office/drawing/2014/main" id="{26DE6BE2-22E9-339D-E605-CE01042FFA22}"/>
              </a:ext>
            </a:extLst>
          </p:cNvPr>
          <p:cNvSpPr txBox="1"/>
          <p:nvPr/>
        </p:nvSpPr>
        <p:spPr>
          <a:xfrm>
            <a:off x="516194" y="5727998"/>
            <a:ext cx="4092677" cy="646331"/>
          </a:xfrm>
          <a:prstGeom prst="rect">
            <a:avLst/>
          </a:prstGeom>
          <a:noFill/>
        </p:spPr>
        <p:txBody>
          <a:bodyPr wrap="square" rtlCol="0">
            <a:spAutoFit/>
          </a:bodyPr>
          <a:lstStyle/>
          <a:p>
            <a:pPr algn="just"/>
            <a:r>
              <a:rPr lang="de-DE" b="1" dirty="0"/>
              <a:t>Se ci </a:t>
            </a:r>
            <a:r>
              <a:rPr lang="de-DE" b="1" dirty="0" err="1"/>
              <a:t>provi</a:t>
            </a:r>
            <a:r>
              <a:rPr lang="de-DE" b="1" dirty="0"/>
              <a:t> </a:t>
            </a:r>
            <a:r>
              <a:rPr lang="de-DE" b="1" dirty="0" err="1"/>
              <a:t>ovunque</a:t>
            </a:r>
            <a:r>
              <a:rPr lang="de-DE" b="1" dirty="0"/>
              <a:t>, </a:t>
            </a:r>
            <a:r>
              <a:rPr lang="de-DE" b="1" dirty="0" err="1"/>
              <a:t>otterrai</a:t>
            </a:r>
            <a:r>
              <a:rPr lang="de-DE" b="1" dirty="0"/>
              <a:t> </a:t>
            </a:r>
            <a:r>
              <a:rPr lang="de-DE" b="1" dirty="0" err="1"/>
              <a:t>qualcosa</a:t>
            </a:r>
            <a:r>
              <a:rPr lang="de-DE" b="1" dirty="0"/>
              <a:t>!</a:t>
            </a:r>
            <a:endParaRPr lang="en-US" b="1" dirty="0"/>
          </a:p>
        </p:txBody>
      </p:sp>
      <p:sp>
        <p:nvSpPr>
          <p:cNvPr id="16" name="TextBox 15">
            <a:extLst>
              <a:ext uri="{FF2B5EF4-FFF2-40B4-BE49-F238E27FC236}">
                <a16:creationId xmlns:a16="http://schemas.microsoft.com/office/drawing/2014/main" id="{FD7539C2-EF06-4CF4-01E3-1A74EA4069D1}"/>
              </a:ext>
            </a:extLst>
          </p:cNvPr>
          <p:cNvSpPr txBox="1"/>
          <p:nvPr/>
        </p:nvSpPr>
        <p:spPr>
          <a:xfrm>
            <a:off x="5639110" y="7067550"/>
            <a:ext cx="2352675" cy="1384995"/>
          </a:xfrm>
          <a:prstGeom prst="rect">
            <a:avLst/>
          </a:prstGeom>
          <a:noFill/>
        </p:spPr>
        <p:txBody>
          <a:bodyPr wrap="square" rtlCol="0">
            <a:spAutoFit/>
          </a:bodyPr>
          <a:lstStyle/>
          <a:p>
            <a:r>
              <a:rPr lang="en-US" sz="1100" dirty="0"/>
              <a:t>Go to the right places</a:t>
            </a:r>
            <a:endParaRPr lang="en-GB" sz="1100" dirty="0"/>
          </a:p>
          <a:p>
            <a:r>
              <a:rPr lang="en-US" sz="1100" dirty="0"/>
              <a:t>Do the right things</a:t>
            </a:r>
            <a:endParaRPr lang="en-GB" sz="1100" dirty="0"/>
          </a:p>
          <a:p>
            <a:r>
              <a:rPr lang="en-US" sz="1100" dirty="0"/>
              <a:t>Have an impact - things get better after your intervention</a:t>
            </a:r>
            <a:r>
              <a:rPr lang="en-GB" sz="1100" dirty="0"/>
              <a:t> </a:t>
            </a:r>
          </a:p>
          <a:p>
            <a:r>
              <a:rPr lang="en-US" sz="1100" dirty="0"/>
              <a:t>And you can demonstrate all the above are happening</a:t>
            </a:r>
            <a:endParaRPr lang="en-GB" sz="1100" dirty="0"/>
          </a:p>
          <a:p>
            <a:endParaRPr lang="en-US" dirty="0"/>
          </a:p>
        </p:txBody>
      </p:sp>
    </p:spTree>
    <p:extLst>
      <p:ext uri="{BB962C8B-B14F-4D97-AF65-F5344CB8AC3E}">
        <p14:creationId xmlns:p14="http://schemas.microsoft.com/office/powerpoint/2010/main" val="2881832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5726" y="119560"/>
            <a:ext cx="9543494" cy="1305673"/>
          </a:xfrm>
          <a:prstGeom prst="rect">
            <a:avLst/>
          </a:prstGeom>
        </p:spPr>
        <p:txBody>
          <a:bodyPr vert="horz" wrap="square" lIns="0" tIns="12886" rIns="0" bIns="0" numCol="1" rtlCol="0" anchor="ctr" anchorCtr="0" compatLnSpc="1">
            <a:prstTxWarp prst="textNoShape">
              <a:avLst/>
            </a:prstTxWarp>
            <a:spAutoFit/>
          </a:bodyPr>
          <a:lstStyle/>
          <a:p>
            <a:pPr marL="11206" marR="4483">
              <a:lnSpc>
                <a:spcPct val="100000"/>
              </a:lnSpc>
              <a:spcBef>
                <a:spcPts val="101"/>
              </a:spcBef>
            </a:pPr>
            <a:r>
              <a:rPr lang="it-IT" sz="2800" b="1" spc="-18" dirty="0">
                <a:solidFill>
                  <a:srgbClr val="262626"/>
                </a:solidFill>
                <a:latin typeface=""/>
                <a:cs typeface="Verdana"/>
              </a:rPr>
              <a:t>Risultati </a:t>
            </a:r>
            <a:r>
              <a:rPr lang="it-IT" sz="2800" b="1" spc="-18" dirty="0" err="1">
                <a:solidFill>
                  <a:srgbClr val="262626"/>
                </a:solidFill>
                <a:latin typeface=""/>
                <a:cs typeface="Verdana"/>
              </a:rPr>
              <a:t>dell’e</a:t>
            </a:r>
            <a:r>
              <a:rPr sz="2800" b="1" spc="-18" dirty="0" err="1">
                <a:solidFill>
                  <a:srgbClr val="262626"/>
                </a:solidFill>
                <a:latin typeface=""/>
                <a:cs typeface="Verdana"/>
              </a:rPr>
              <a:t>nforcement</a:t>
            </a:r>
            <a:r>
              <a:rPr sz="2800" b="1" spc="-93" dirty="0">
                <a:solidFill>
                  <a:srgbClr val="262626"/>
                </a:solidFill>
                <a:latin typeface=""/>
                <a:cs typeface="Verdana"/>
              </a:rPr>
              <a:t>:</a:t>
            </a:r>
            <a:r>
              <a:rPr sz="2800" b="1" spc="-154" dirty="0">
                <a:solidFill>
                  <a:srgbClr val="262626"/>
                </a:solidFill>
                <a:latin typeface=""/>
                <a:cs typeface="Verdana"/>
              </a:rPr>
              <a:t> </a:t>
            </a:r>
            <a:r>
              <a:rPr lang="it-IT" sz="2800" b="1" spc="62" dirty="0">
                <a:solidFill>
                  <a:srgbClr val="262626"/>
                </a:solidFill>
                <a:latin typeface=""/>
                <a:cs typeface="Verdana"/>
              </a:rPr>
              <a:t>ispezioni riguardo la sicurezza sul lavoro </a:t>
            </a:r>
            <a:r>
              <a:rPr sz="2800" b="1" spc="-88" dirty="0">
                <a:solidFill>
                  <a:srgbClr val="262626"/>
                </a:solidFill>
                <a:latin typeface=""/>
                <a:cs typeface="Verdana"/>
              </a:rPr>
              <a:t>in</a:t>
            </a:r>
            <a:r>
              <a:rPr sz="2800" b="1" spc="-154" dirty="0">
                <a:solidFill>
                  <a:srgbClr val="262626"/>
                </a:solidFill>
                <a:latin typeface=""/>
                <a:cs typeface="Verdana"/>
              </a:rPr>
              <a:t> </a:t>
            </a:r>
            <a:r>
              <a:rPr lang="it-IT" sz="2800" b="1" spc="-119" dirty="0">
                <a:solidFill>
                  <a:srgbClr val="262626"/>
                </a:solidFill>
                <a:latin typeface=""/>
                <a:cs typeface="Verdana"/>
              </a:rPr>
              <a:t>Gran Bretagna</a:t>
            </a:r>
            <a:r>
              <a:rPr sz="2800" b="1" spc="-119" dirty="0">
                <a:solidFill>
                  <a:srgbClr val="262626"/>
                </a:solidFill>
                <a:latin typeface=""/>
                <a:cs typeface="Verdana"/>
              </a:rPr>
              <a:t>,</a:t>
            </a:r>
            <a:r>
              <a:rPr sz="2800" b="1" spc="-172" dirty="0">
                <a:solidFill>
                  <a:srgbClr val="262626"/>
                </a:solidFill>
                <a:latin typeface=""/>
                <a:cs typeface="Verdana"/>
              </a:rPr>
              <a:t> </a:t>
            </a:r>
            <a:r>
              <a:rPr sz="2800" b="1" spc="13" dirty="0">
                <a:solidFill>
                  <a:srgbClr val="262626"/>
                </a:solidFill>
                <a:latin typeface=""/>
                <a:cs typeface="Verdana"/>
              </a:rPr>
              <a:t>Franc</a:t>
            </a:r>
            <a:r>
              <a:rPr lang="it-IT" sz="2800" b="1" spc="13" dirty="0" err="1">
                <a:solidFill>
                  <a:srgbClr val="262626"/>
                </a:solidFill>
                <a:latin typeface=""/>
                <a:cs typeface="Verdana"/>
              </a:rPr>
              <a:t>ia</a:t>
            </a:r>
            <a:r>
              <a:rPr sz="2800" b="1" spc="-176" dirty="0">
                <a:solidFill>
                  <a:srgbClr val="262626"/>
                </a:solidFill>
                <a:latin typeface=""/>
                <a:cs typeface="Verdana"/>
              </a:rPr>
              <a:t> </a:t>
            </a:r>
            <a:r>
              <a:rPr sz="2800" b="1" spc="93" dirty="0">
                <a:solidFill>
                  <a:srgbClr val="262626"/>
                </a:solidFill>
                <a:latin typeface=""/>
                <a:cs typeface="Verdana"/>
              </a:rPr>
              <a:t>and</a:t>
            </a:r>
            <a:r>
              <a:rPr sz="2800" b="1" spc="-168" dirty="0">
                <a:solidFill>
                  <a:srgbClr val="262626"/>
                </a:solidFill>
                <a:latin typeface=""/>
                <a:cs typeface="Verdana"/>
              </a:rPr>
              <a:t> </a:t>
            </a:r>
            <a:r>
              <a:rPr sz="2800" b="1" spc="4" dirty="0">
                <a:solidFill>
                  <a:srgbClr val="262626"/>
                </a:solidFill>
                <a:latin typeface=""/>
                <a:cs typeface="Verdana"/>
              </a:rPr>
              <a:t>German</a:t>
            </a:r>
            <a:r>
              <a:rPr lang="it-IT" sz="2800" b="1" spc="4" dirty="0" err="1">
                <a:solidFill>
                  <a:srgbClr val="262626"/>
                </a:solidFill>
                <a:latin typeface=""/>
                <a:cs typeface="Verdana"/>
              </a:rPr>
              <a:t>ia</a:t>
            </a:r>
            <a:endParaRPr sz="2800" b="1" spc="4" dirty="0">
              <a:solidFill>
                <a:srgbClr val="262626"/>
              </a:solidFill>
              <a:latin typeface=""/>
              <a:cs typeface="Verdana"/>
            </a:endParaRPr>
          </a:p>
        </p:txBody>
      </p:sp>
      <p:grpSp>
        <p:nvGrpSpPr>
          <p:cNvPr id="3" name="object 3"/>
          <p:cNvGrpSpPr/>
          <p:nvPr/>
        </p:nvGrpSpPr>
        <p:grpSpPr>
          <a:xfrm>
            <a:off x="1986240" y="2020531"/>
            <a:ext cx="5883424" cy="3530385"/>
            <a:chOff x="1754124" y="2688335"/>
            <a:chExt cx="6667881" cy="4323004"/>
          </a:xfrm>
        </p:grpSpPr>
        <p:sp>
          <p:nvSpPr>
            <p:cNvPr id="4" name="object 4"/>
            <p:cNvSpPr/>
            <p:nvPr/>
          </p:nvSpPr>
          <p:spPr>
            <a:xfrm>
              <a:off x="1754124" y="2688335"/>
              <a:ext cx="6667500" cy="3514725"/>
            </a:xfrm>
            <a:custGeom>
              <a:avLst/>
              <a:gdLst/>
              <a:ahLst/>
              <a:cxnLst/>
              <a:rect l="l" t="t" r="r" b="b"/>
              <a:pathLst>
                <a:path w="6667500" h="3514725">
                  <a:moveTo>
                    <a:pt x="222504" y="3154680"/>
                  </a:moveTo>
                  <a:lnTo>
                    <a:pt x="0" y="3154680"/>
                  </a:lnTo>
                  <a:lnTo>
                    <a:pt x="0" y="3163824"/>
                  </a:lnTo>
                  <a:lnTo>
                    <a:pt x="222504" y="3163824"/>
                  </a:lnTo>
                  <a:lnTo>
                    <a:pt x="222504" y="3154680"/>
                  </a:lnTo>
                  <a:close/>
                </a:path>
                <a:path w="6667500" h="3514725">
                  <a:moveTo>
                    <a:pt x="222504" y="2805684"/>
                  </a:moveTo>
                  <a:lnTo>
                    <a:pt x="0" y="2805684"/>
                  </a:lnTo>
                  <a:lnTo>
                    <a:pt x="0" y="2813304"/>
                  </a:lnTo>
                  <a:lnTo>
                    <a:pt x="222504" y="2813304"/>
                  </a:lnTo>
                  <a:lnTo>
                    <a:pt x="222504" y="2805684"/>
                  </a:lnTo>
                  <a:close/>
                </a:path>
                <a:path w="6667500" h="3514725">
                  <a:moveTo>
                    <a:pt x="222504" y="2455164"/>
                  </a:moveTo>
                  <a:lnTo>
                    <a:pt x="0" y="2455164"/>
                  </a:lnTo>
                  <a:lnTo>
                    <a:pt x="0" y="2462784"/>
                  </a:lnTo>
                  <a:lnTo>
                    <a:pt x="222504" y="2462784"/>
                  </a:lnTo>
                  <a:lnTo>
                    <a:pt x="222504" y="2455164"/>
                  </a:lnTo>
                  <a:close/>
                </a:path>
                <a:path w="6667500" h="3514725">
                  <a:moveTo>
                    <a:pt x="222504" y="2104644"/>
                  </a:moveTo>
                  <a:lnTo>
                    <a:pt x="0" y="2104644"/>
                  </a:lnTo>
                  <a:lnTo>
                    <a:pt x="0" y="2112264"/>
                  </a:lnTo>
                  <a:lnTo>
                    <a:pt x="222504" y="2112264"/>
                  </a:lnTo>
                  <a:lnTo>
                    <a:pt x="222504" y="2104644"/>
                  </a:lnTo>
                  <a:close/>
                </a:path>
                <a:path w="6667500" h="3514725">
                  <a:moveTo>
                    <a:pt x="222504" y="1754124"/>
                  </a:moveTo>
                  <a:lnTo>
                    <a:pt x="0" y="1754124"/>
                  </a:lnTo>
                  <a:lnTo>
                    <a:pt x="0" y="1761744"/>
                  </a:lnTo>
                  <a:lnTo>
                    <a:pt x="222504" y="1761744"/>
                  </a:lnTo>
                  <a:lnTo>
                    <a:pt x="222504" y="1754124"/>
                  </a:lnTo>
                  <a:close/>
                </a:path>
                <a:path w="6667500" h="3514725">
                  <a:moveTo>
                    <a:pt x="222504" y="1402080"/>
                  </a:moveTo>
                  <a:lnTo>
                    <a:pt x="0" y="1402080"/>
                  </a:lnTo>
                  <a:lnTo>
                    <a:pt x="0" y="1409700"/>
                  </a:lnTo>
                  <a:lnTo>
                    <a:pt x="222504" y="1409700"/>
                  </a:lnTo>
                  <a:lnTo>
                    <a:pt x="222504" y="1402080"/>
                  </a:lnTo>
                  <a:close/>
                </a:path>
                <a:path w="6667500" h="3514725">
                  <a:moveTo>
                    <a:pt x="222504" y="1051560"/>
                  </a:moveTo>
                  <a:lnTo>
                    <a:pt x="0" y="1051560"/>
                  </a:lnTo>
                  <a:lnTo>
                    <a:pt x="0" y="1059180"/>
                  </a:lnTo>
                  <a:lnTo>
                    <a:pt x="222504" y="1059180"/>
                  </a:lnTo>
                  <a:lnTo>
                    <a:pt x="222504" y="1051560"/>
                  </a:lnTo>
                  <a:close/>
                </a:path>
                <a:path w="6667500" h="3514725">
                  <a:moveTo>
                    <a:pt x="222504" y="701040"/>
                  </a:moveTo>
                  <a:lnTo>
                    <a:pt x="0" y="701040"/>
                  </a:lnTo>
                  <a:lnTo>
                    <a:pt x="0" y="708660"/>
                  </a:lnTo>
                  <a:lnTo>
                    <a:pt x="222504" y="708660"/>
                  </a:lnTo>
                  <a:lnTo>
                    <a:pt x="222504" y="701040"/>
                  </a:lnTo>
                  <a:close/>
                </a:path>
                <a:path w="6667500" h="3514725">
                  <a:moveTo>
                    <a:pt x="222504" y="350520"/>
                  </a:moveTo>
                  <a:lnTo>
                    <a:pt x="0" y="350520"/>
                  </a:lnTo>
                  <a:lnTo>
                    <a:pt x="0" y="358140"/>
                  </a:lnTo>
                  <a:lnTo>
                    <a:pt x="222504" y="358140"/>
                  </a:lnTo>
                  <a:lnTo>
                    <a:pt x="222504" y="350520"/>
                  </a:lnTo>
                  <a:close/>
                </a:path>
                <a:path w="6667500" h="3514725">
                  <a:moveTo>
                    <a:pt x="815340" y="2104644"/>
                  </a:moveTo>
                  <a:lnTo>
                    <a:pt x="518160" y="2104644"/>
                  </a:lnTo>
                  <a:lnTo>
                    <a:pt x="518160" y="2112264"/>
                  </a:lnTo>
                  <a:lnTo>
                    <a:pt x="815340" y="2112264"/>
                  </a:lnTo>
                  <a:lnTo>
                    <a:pt x="815340" y="2104644"/>
                  </a:lnTo>
                  <a:close/>
                </a:path>
                <a:path w="6667500" h="3514725">
                  <a:moveTo>
                    <a:pt x="815340" y="1754124"/>
                  </a:moveTo>
                  <a:lnTo>
                    <a:pt x="518160" y="1754124"/>
                  </a:lnTo>
                  <a:lnTo>
                    <a:pt x="518160" y="1761744"/>
                  </a:lnTo>
                  <a:lnTo>
                    <a:pt x="815340" y="1761744"/>
                  </a:lnTo>
                  <a:lnTo>
                    <a:pt x="815340" y="1754124"/>
                  </a:lnTo>
                  <a:close/>
                </a:path>
                <a:path w="6667500" h="3514725">
                  <a:moveTo>
                    <a:pt x="815340" y="1402080"/>
                  </a:moveTo>
                  <a:lnTo>
                    <a:pt x="518160" y="1402080"/>
                  </a:lnTo>
                  <a:lnTo>
                    <a:pt x="518160" y="1409700"/>
                  </a:lnTo>
                  <a:lnTo>
                    <a:pt x="815340" y="1409700"/>
                  </a:lnTo>
                  <a:lnTo>
                    <a:pt x="815340" y="1402080"/>
                  </a:lnTo>
                  <a:close/>
                </a:path>
                <a:path w="6667500" h="3514725">
                  <a:moveTo>
                    <a:pt x="815340" y="1051560"/>
                  </a:moveTo>
                  <a:lnTo>
                    <a:pt x="518160" y="1051560"/>
                  </a:lnTo>
                  <a:lnTo>
                    <a:pt x="518160" y="1059180"/>
                  </a:lnTo>
                  <a:lnTo>
                    <a:pt x="815340" y="1059180"/>
                  </a:lnTo>
                  <a:lnTo>
                    <a:pt x="815340" y="1051560"/>
                  </a:lnTo>
                  <a:close/>
                </a:path>
                <a:path w="6667500" h="3514725">
                  <a:moveTo>
                    <a:pt x="2889504" y="701040"/>
                  </a:moveTo>
                  <a:lnTo>
                    <a:pt x="518160" y="701040"/>
                  </a:lnTo>
                  <a:lnTo>
                    <a:pt x="518160" y="708660"/>
                  </a:lnTo>
                  <a:lnTo>
                    <a:pt x="2889504" y="708660"/>
                  </a:lnTo>
                  <a:lnTo>
                    <a:pt x="2889504" y="701040"/>
                  </a:lnTo>
                  <a:close/>
                </a:path>
                <a:path w="6667500" h="3514725">
                  <a:moveTo>
                    <a:pt x="6667500" y="3505200"/>
                  </a:moveTo>
                  <a:lnTo>
                    <a:pt x="6444996" y="3505200"/>
                  </a:lnTo>
                  <a:lnTo>
                    <a:pt x="6444996" y="3509784"/>
                  </a:lnTo>
                  <a:lnTo>
                    <a:pt x="5556504" y="3509784"/>
                  </a:lnTo>
                  <a:lnTo>
                    <a:pt x="5556504" y="3505200"/>
                  </a:lnTo>
                  <a:lnTo>
                    <a:pt x="5111496" y="3505200"/>
                  </a:lnTo>
                  <a:lnTo>
                    <a:pt x="5111496" y="3509784"/>
                  </a:lnTo>
                  <a:lnTo>
                    <a:pt x="4223004" y="3509784"/>
                  </a:lnTo>
                  <a:lnTo>
                    <a:pt x="4223004" y="3505200"/>
                  </a:lnTo>
                  <a:lnTo>
                    <a:pt x="3777996" y="3505200"/>
                  </a:lnTo>
                  <a:lnTo>
                    <a:pt x="3777996" y="3509784"/>
                  </a:lnTo>
                  <a:lnTo>
                    <a:pt x="2889504" y="3509784"/>
                  </a:lnTo>
                  <a:lnTo>
                    <a:pt x="2889504" y="3505200"/>
                  </a:lnTo>
                  <a:lnTo>
                    <a:pt x="1110996" y="3505200"/>
                  </a:lnTo>
                  <a:lnTo>
                    <a:pt x="1110996" y="3509784"/>
                  </a:lnTo>
                  <a:lnTo>
                    <a:pt x="518147" y="3509784"/>
                  </a:lnTo>
                  <a:lnTo>
                    <a:pt x="518147" y="3505200"/>
                  </a:lnTo>
                  <a:lnTo>
                    <a:pt x="0" y="3505200"/>
                  </a:lnTo>
                  <a:lnTo>
                    <a:pt x="0" y="3509784"/>
                  </a:lnTo>
                  <a:lnTo>
                    <a:pt x="0" y="3514344"/>
                  </a:lnTo>
                  <a:lnTo>
                    <a:pt x="6667500" y="3514344"/>
                  </a:lnTo>
                  <a:lnTo>
                    <a:pt x="6667500" y="3509784"/>
                  </a:lnTo>
                  <a:lnTo>
                    <a:pt x="6667500" y="3505200"/>
                  </a:lnTo>
                  <a:close/>
                </a:path>
                <a:path w="6667500" h="3514725">
                  <a:moveTo>
                    <a:pt x="6667500" y="350520"/>
                  </a:moveTo>
                  <a:lnTo>
                    <a:pt x="518160" y="350520"/>
                  </a:lnTo>
                  <a:lnTo>
                    <a:pt x="518160" y="358140"/>
                  </a:lnTo>
                  <a:lnTo>
                    <a:pt x="6667500" y="358140"/>
                  </a:lnTo>
                  <a:lnTo>
                    <a:pt x="6667500" y="350520"/>
                  </a:lnTo>
                  <a:close/>
                </a:path>
                <a:path w="6667500" h="3514725">
                  <a:moveTo>
                    <a:pt x="6667500" y="0"/>
                  </a:moveTo>
                  <a:lnTo>
                    <a:pt x="0" y="0"/>
                  </a:lnTo>
                  <a:lnTo>
                    <a:pt x="0" y="3048"/>
                  </a:lnTo>
                  <a:lnTo>
                    <a:pt x="0" y="7620"/>
                  </a:lnTo>
                  <a:lnTo>
                    <a:pt x="6667500" y="7620"/>
                  </a:lnTo>
                  <a:lnTo>
                    <a:pt x="6667500" y="3048"/>
                  </a:lnTo>
                  <a:lnTo>
                    <a:pt x="6667500" y="0"/>
                  </a:lnTo>
                  <a:close/>
                </a:path>
              </a:pathLst>
            </a:custGeom>
            <a:solidFill>
              <a:srgbClr val="D8D8D8"/>
            </a:solidFill>
          </p:spPr>
          <p:txBody>
            <a:bodyPr wrap="square" lIns="0" tIns="0" rIns="0" bIns="0" rtlCol="0"/>
            <a:lstStyle/>
            <a:p>
              <a:endParaRPr/>
            </a:p>
          </p:txBody>
        </p:sp>
        <p:sp>
          <p:nvSpPr>
            <p:cNvPr id="5" name="object 5"/>
            <p:cNvSpPr/>
            <p:nvPr/>
          </p:nvSpPr>
          <p:spPr>
            <a:xfrm>
              <a:off x="1976628" y="2691383"/>
              <a:ext cx="295910" cy="3507104"/>
            </a:xfrm>
            <a:custGeom>
              <a:avLst/>
              <a:gdLst/>
              <a:ahLst/>
              <a:cxnLst/>
              <a:rect l="l" t="t" r="r" b="b"/>
              <a:pathLst>
                <a:path w="295910" h="3507104">
                  <a:moveTo>
                    <a:pt x="295656" y="3506724"/>
                  </a:moveTo>
                  <a:lnTo>
                    <a:pt x="0" y="3506724"/>
                  </a:lnTo>
                  <a:lnTo>
                    <a:pt x="0" y="0"/>
                  </a:lnTo>
                  <a:lnTo>
                    <a:pt x="295656" y="0"/>
                  </a:lnTo>
                  <a:lnTo>
                    <a:pt x="295656" y="3506724"/>
                  </a:lnTo>
                  <a:close/>
                </a:path>
              </a:pathLst>
            </a:custGeom>
            <a:solidFill>
              <a:srgbClr val="FFBF00"/>
            </a:solidFill>
          </p:spPr>
          <p:txBody>
            <a:bodyPr wrap="square" lIns="0" tIns="0" rIns="0" bIns="0" rtlCol="0"/>
            <a:lstStyle/>
            <a:p>
              <a:endParaRPr/>
            </a:p>
          </p:txBody>
        </p:sp>
        <p:sp>
          <p:nvSpPr>
            <p:cNvPr id="6" name="object 6"/>
            <p:cNvSpPr/>
            <p:nvPr/>
          </p:nvSpPr>
          <p:spPr>
            <a:xfrm>
              <a:off x="2865120" y="3389375"/>
              <a:ext cx="3112135" cy="2463165"/>
            </a:xfrm>
            <a:custGeom>
              <a:avLst/>
              <a:gdLst/>
              <a:ahLst/>
              <a:cxnLst/>
              <a:rect l="l" t="t" r="r" b="b"/>
              <a:pathLst>
                <a:path w="3112135" h="2463165">
                  <a:moveTo>
                    <a:pt x="1778508" y="2453640"/>
                  </a:moveTo>
                  <a:lnTo>
                    <a:pt x="0" y="2453640"/>
                  </a:lnTo>
                  <a:lnTo>
                    <a:pt x="0" y="2462784"/>
                  </a:lnTo>
                  <a:lnTo>
                    <a:pt x="1778508" y="2462784"/>
                  </a:lnTo>
                  <a:lnTo>
                    <a:pt x="1778508" y="2453640"/>
                  </a:lnTo>
                  <a:close/>
                </a:path>
                <a:path w="3112135" h="2463165">
                  <a:moveTo>
                    <a:pt x="1778508" y="2104644"/>
                  </a:moveTo>
                  <a:lnTo>
                    <a:pt x="0" y="2104644"/>
                  </a:lnTo>
                  <a:lnTo>
                    <a:pt x="0" y="2112264"/>
                  </a:lnTo>
                  <a:lnTo>
                    <a:pt x="1778508" y="2112264"/>
                  </a:lnTo>
                  <a:lnTo>
                    <a:pt x="1778508" y="2104644"/>
                  </a:lnTo>
                  <a:close/>
                </a:path>
                <a:path w="3112135" h="2463165">
                  <a:moveTo>
                    <a:pt x="1778508" y="1754124"/>
                  </a:moveTo>
                  <a:lnTo>
                    <a:pt x="0" y="1754124"/>
                  </a:lnTo>
                  <a:lnTo>
                    <a:pt x="0" y="1761744"/>
                  </a:lnTo>
                  <a:lnTo>
                    <a:pt x="1778508" y="1761744"/>
                  </a:lnTo>
                  <a:lnTo>
                    <a:pt x="1778508" y="1754124"/>
                  </a:lnTo>
                  <a:close/>
                </a:path>
                <a:path w="3112135" h="2463165">
                  <a:moveTo>
                    <a:pt x="1778508" y="1403604"/>
                  </a:moveTo>
                  <a:lnTo>
                    <a:pt x="0" y="1403604"/>
                  </a:lnTo>
                  <a:lnTo>
                    <a:pt x="0" y="1411224"/>
                  </a:lnTo>
                  <a:lnTo>
                    <a:pt x="1778508" y="1411224"/>
                  </a:lnTo>
                  <a:lnTo>
                    <a:pt x="1778508" y="1403604"/>
                  </a:lnTo>
                  <a:close/>
                </a:path>
                <a:path w="3112135" h="2463165">
                  <a:moveTo>
                    <a:pt x="1778508" y="1053084"/>
                  </a:moveTo>
                  <a:lnTo>
                    <a:pt x="0" y="1053084"/>
                  </a:lnTo>
                  <a:lnTo>
                    <a:pt x="0" y="1060704"/>
                  </a:lnTo>
                  <a:lnTo>
                    <a:pt x="1778508" y="1060704"/>
                  </a:lnTo>
                  <a:lnTo>
                    <a:pt x="1778508" y="1053084"/>
                  </a:lnTo>
                  <a:close/>
                </a:path>
                <a:path w="3112135" h="2463165">
                  <a:moveTo>
                    <a:pt x="1778508" y="701040"/>
                  </a:moveTo>
                  <a:lnTo>
                    <a:pt x="0" y="701040"/>
                  </a:lnTo>
                  <a:lnTo>
                    <a:pt x="0" y="708660"/>
                  </a:lnTo>
                  <a:lnTo>
                    <a:pt x="1778508" y="708660"/>
                  </a:lnTo>
                  <a:lnTo>
                    <a:pt x="1778508" y="701040"/>
                  </a:lnTo>
                  <a:close/>
                </a:path>
                <a:path w="3112135" h="2463165">
                  <a:moveTo>
                    <a:pt x="1778508" y="350520"/>
                  </a:moveTo>
                  <a:lnTo>
                    <a:pt x="0" y="350520"/>
                  </a:lnTo>
                  <a:lnTo>
                    <a:pt x="0" y="358140"/>
                  </a:lnTo>
                  <a:lnTo>
                    <a:pt x="1778508" y="358140"/>
                  </a:lnTo>
                  <a:lnTo>
                    <a:pt x="1778508" y="350520"/>
                  </a:lnTo>
                  <a:close/>
                </a:path>
                <a:path w="3112135" h="2463165">
                  <a:moveTo>
                    <a:pt x="2371344" y="1754124"/>
                  </a:moveTo>
                  <a:lnTo>
                    <a:pt x="2074164" y="1754124"/>
                  </a:lnTo>
                  <a:lnTo>
                    <a:pt x="2074164" y="1761744"/>
                  </a:lnTo>
                  <a:lnTo>
                    <a:pt x="2371344" y="1761744"/>
                  </a:lnTo>
                  <a:lnTo>
                    <a:pt x="2371344" y="1754124"/>
                  </a:lnTo>
                  <a:close/>
                </a:path>
                <a:path w="3112135" h="2463165">
                  <a:moveTo>
                    <a:pt x="2371344" y="1403604"/>
                  </a:moveTo>
                  <a:lnTo>
                    <a:pt x="2074164" y="1403604"/>
                  </a:lnTo>
                  <a:lnTo>
                    <a:pt x="2074164" y="1411224"/>
                  </a:lnTo>
                  <a:lnTo>
                    <a:pt x="2371344" y="1411224"/>
                  </a:lnTo>
                  <a:lnTo>
                    <a:pt x="2371344" y="1403604"/>
                  </a:lnTo>
                  <a:close/>
                </a:path>
                <a:path w="3112135" h="2463165">
                  <a:moveTo>
                    <a:pt x="2371344" y="1053084"/>
                  </a:moveTo>
                  <a:lnTo>
                    <a:pt x="2074164" y="1053084"/>
                  </a:lnTo>
                  <a:lnTo>
                    <a:pt x="2074164" y="1060704"/>
                  </a:lnTo>
                  <a:lnTo>
                    <a:pt x="2371344" y="1060704"/>
                  </a:lnTo>
                  <a:lnTo>
                    <a:pt x="2371344" y="1053084"/>
                  </a:lnTo>
                  <a:close/>
                </a:path>
                <a:path w="3112135" h="2463165">
                  <a:moveTo>
                    <a:pt x="3112008" y="701040"/>
                  </a:moveTo>
                  <a:lnTo>
                    <a:pt x="2074164" y="701040"/>
                  </a:lnTo>
                  <a:lnTo>
                    <a:pt x="2074164" y="705624"/>
                  </a:lnTo>
                  <a:lnTo>
                    <a:pt x="2074164" y="708660"/>
                  </a:lnTo>
                  <a:lnTo>
                    <a:pt x="3112008" y="708660"/>
                  </a:lnTo>
                  <a:lnTo>
                    <a:pt x="3112008" y="705624"/>
                  </a:lnTo>
                  <a:lnTo>
                    <a:pt x="3112008" y="701040"/>
                  </a:lnTo>
                  <a:close/>
                </a:path>
                <a:path w="3112135" h="2463165">
                  <a:moveTo>
                    <a:pt x="3112008" y="350520"/>
                  </a:moveTo>
                  <a:lnTo>
                    <a:pt x="2074164" y="350520"/>
                  </a:lnTo>
                  <a:lnTo>
                    <a:pt x="2074164" y="358140"/>
                  </a:lnTo>
                  <a:lnTo>
                    <a:pt x="3112008" y="358140"/>
                  </a:lnTo>
                  <a:lnTo>
                    <a:pt x="3112008" y="350520"/>
                  </a:lnTo>
                  <a:close/>
                </a:path>
                <a:path w="3112135" h="2463165">
                  <a:moveTo>
                    <a:pt x="3112008" y="0"/>
                  </a:moveTo>
                  <a:lnTo>
                    <a:pt x="2074164" y="0"/>
                  </a:lnTo>
                  <a:lnTo>
                    <a:pt x="2074164" y="7620"/>
                  </a:lnTo>
                  <a:lnTo>
                    <a:pt x="3112008" y="7620"/>
                  </a:lnTo>
                  <a:lnTo>
                    <a:pt x="3112008" y="0"/>
                  </a:lnTo>
                  <a:close/>
                </a:path>
              </a:pathLst>
            </a:custGeom>
            <a:solidFill>
              <a:srgbClr val="D8D8D8"/>
            </a:solidFill>
          </p:spPr>
          <p:txBody>
            <a:bodyPr wrap="square" lIns="0" tIns="0" rIns="0" bIns="0" rtlCol="0"/>
            <a:lstStyle/>
            <a:p>
              <a:endParaRPr/>
            </a:p>
          </p:txBody>
        </p:sp>
        <p:sp>
          <p:nvSpPr>
            <p:cNvPr id="7" name="object 7"/>
            <p:cNvSpPr/>
            <p:nvPr/>
          </p:nvSpPr>
          <p:spPr>
            <a:xfrm>
              <a:off x="4643628" y="3047999"/>
              <a:ext cx="295910" cy="3150235"/>
            </a:xfrm>
            <a:custGeom>
              <a:avLst/>
              <a:gdLst/>
              <a:ahLst/>
              <a:cxnLst/>
              <a:rect l="l" t="t" r="r" b="b"/>
              <a:pathLst>
                <a:path w="295910" h="3150235">
                  <a:moveTo>
                    <a:pt x="295656" y="3150108"/>
                  </a:moveTo>
                  <a:lnTo>
                    <a:pt x="0" y="3150108"/>
                  </a:lnTo>
                  <a:lnTo>
                    <a:pt x="0" y="0"/>
                  </a:lnTo>
                  <a:lnTo>
                    <a:pt x="295656" y="0"/>
                  </a:lnTo>
                  <a:lnTo>
                    <a:pt x="295656" y="3150108"/>
                  </a:lnTo>
                  <a:close/>
                </a:path>
              </a:pathLst>
            </a:custGeom>
            <a:solidFill>
              <a:srgbClr val="FFBF00"/>
            </a:solidFill>
          </p:spPr>
          <p:txBody>
            <a:bodyPr wrap="square" lIns="0" tIns="0" rIns="0" bIns="0" rtlCol="0"/>
            <a:lstStyle/>
            <a:p>
              <a:endParaRPr/>
            </a:p>
          </p:txBody>
        </p:sp>
        <p:sp>
          <p:nvSpPr>
            <p:cNvPr id="8" name="object 8"/>
            <p:cNvSpPr/>
            <p:nvPr/>
          </p:nvSpPr>
          <p:spPr>
            <a:xfrm>
              <a:off x="5532120" y="3389375"/>
              <a:ext cx="1778635" cy="2463165"/>
            </a:xfrm>
            <a:custGeom>
              <a:avLst/>
              <a:gdLst/>
              <a:ahLst/>
              <a:cxnLst/>
              <a:rect l="l" t="t" r="r" b="b"/>
              <a:pathLst>
                <a:path w="1778634" h="2463165">
                  <a:moveTo>
                    <a:pt x="445008" y="2453640"/>
                  </a:moveTo>
                  <a:lnTo>
                    <a:pt x="0" y="2453640"/>
                  </a:lnTo>
                  <a:lnTo>
                    <a:pt x="0" y="2462784"/>
                  </a:lnTo>
                  <a:lnTo>
                    <a:pt x="445008" y="2462784"/>
                  </a:lnTo>
                  <a:lnTo>
                    <a:pt x="445008" y="2453640"/>
                  </a:lnTo>
                  <a:close/>
                </a:path>
                <a:path w="1778634" h="2463165">
                  <a:moveTo>
                    <a:pt x="445008" y="2104644"/>
                  </a:moveTo>
                  <a:lnTo>
                    <a:pt x="0" y="2104644"/>
                  </a:lnTo>
                  <a:lnTo>
                    <a:pt x="0" y="2112264"/>
                  </a:lnTo>
                  <a:lnTo>
                    <a:pt x="445008" y="2112264"/>
                  </a:lnTo>
                  <a:lnTo>
                    <a:pt x="445008" y="2104644"/>
                  </a:lnTo>
                  <a:close/>
                </a:path>
                <a:path w="1778634" h="2463165">
                  <a:moveTo>
                    <a:pt x="445008" y="1754124"/>
                  </a:moveTo>
                  <a:lnTo>
                    <a:pt x="0" y="1754124"/>
                  </a:lnTo>
                  <a:lnTo>
                    <a:pt x="0" y="1761744"/>
                  </a:lnTo>
                  <a:lnTo>
                    <a:pt x="445008" y="1761744"/>
                  </a:lnTo>
                  <a:lnTo>
                    <a:pt x="445008" y="1754124"/>
                  </a:lnTo>
                  <a:close/>
                </a:path>
                <a:path w="1778634" h="2463165">
                  <a:moveTo>
                    <a:pt x="445008" y="1403604"/>
                  </a:moveTo>
                  <a:lnTo>
                    <a:pt x="0" y="1403604"/>
                  </a:lnTo>
                  <a:lnTo>
                    <a:pt x="0" y="1411224"/>
                  </a:lnTo>
                  <a:lnTo>
                    <a:pt x="445008" y="1411224"/>
                  </a:lnTo>
                  <a:lnTo>
                    <a:pt x="445008" y="1403604"/>
                  </a:lnTo>
                  <a:close/>
                </a:path>
                <a:path w="1778634" h="2463165">
                  <a:moveTo>
                    <a:pt x="445008" y="1053084"/>
                  </a:moveTo>
                  <a:lnTo>
                    <a:pt x="0" y="1053084"/>
                  </a:lnTo>
                  <a:lnTo>
                    <a:pt x="0" y="1060704"/>
                  </a:lnTo>
                  <a:lnTo>
                    <a:pt x="445008" y="1060704"/>
                  </a:lnTo>
                  <a:lnTo>
                    <a:pt x="445008" y="1053084"/>
                  </a:lnTo>
                  <a:close/>
                </a:path>
                <a:path w="1778634" h="2463165">
                  <a:moveTo>
                    <a:pt x="1037844" y="1754124"/>
                  </a:moveTo>
                  <a:lnTo>
                    <a:pt x="740664" y="1754124"/>
                  </a:lnTo>
                  <a:lnTo>
                    <a:pt x="740664" y="1761744"/>
                  </a:lnTo>
                  <a:lnTo>
                    <a:pt x="1037844" y="1761744"/>
                  </a:lnTo>
                  <a:lnTo>
                    <a:pt x="1037844" y="1754124"/>
                  </a:lnTo>
                  <a:close/>
                </a:path>
                <a:path w="1778634" h="2463165">
                  <a:moveTo>
                    <a:pt x="1037844" y="1403604"/>
                  </a:moveTo>
                  <a:lnTo>
                    <a:pt x="740664" y="1403604"/>
                  </a:lnTo>
                  <a:lnTo>
                    <a:pt x="740664" y="1411224"/>
                  </a:lnTo>
                  <a:lnTo>
                    <a:pt x="1037844" y="1411224"/>
                  </a:lnTo>
                  <a:lnTo>
                    <a:pt x="1037844" y="1403604"/>
                  </a:lnTo>
                  <a:close/>
                </a:path>
                <a:path w="1778634" h="2463165">
                  <a:moveTo>
                    <a:pt x="1778508" y="1053084"/>
                  </a:moveTo>
                  <a:lnTo>
                    <a:pt x="740664" y="1053084"/>
                  </a:lnTo>
                  <a:lnTo>
                    <a:pt x="740664" y="1060704"/>
                  </a:lnTo>
                  <a:lnTo>
                    <a:pt x="1778508" y="1060704"/>
                  </a:lnTo>
                  <a:lnTo>
                    <a:pt x="1778508" y="1053084"/>
                  </a:lnTo>
                  <a:close/>
                </a:path>
                <a:path w="1778634" h="2463165">
                  <a:moveTo>
                    <a:pt x="1778508" y="701040"/>
                  </a:moveTo>
                  <a:lnTo>
                    <a:pt x="740664" y="701040"/>
                  </a:lnTo>
                  <a:lnTo>
                    <a:pt x="740664" y="708660"/>
                  </a:lnTo>
                  <a:lnTo>
                    <a:pt x="1778508" y="708660"/>
                  </a:lnTo>
                  <a:lnTo>
                    <a:pt x="1778508" y="701040"/>
                  </a:lnTo>
                  <a:close/>
                </a:path>
                <a:path w="1778634" h="2463165">
                  <a:moveTo>
                    <a:pt x="1778508" y="350520"/>
                  </a:moveTo>
                  <a:lnTo>
                    <a:pt x="740664" y="350520"/>
                  </a:lnTo>
                  <a:lnTo>
                    <a:pt x="740664" y="358140"/>
                  </a:lnTo>
                  <a:lnTo>
                    <a:pt x="1778508" y="358140"/>
                  </a:lnTo>
                  <a:lnTo>
                    <a:pt x="1778508" y="350520"/>
                  </a:lnTo>
                  <a:close/>
                </a:path>
                <a:path w="1778634" h="2463165">
                  <a:moveTo>
                    <a:pt x="1778508" y="0"/>
                  </a:moveTo>
                  <a:lnTo>
                    <a:pt x="740664" y="0"/>
                  </a:lnTo>
                  <a:lnTo>
                    <a:pt x="740664" y="7620"/>
                  </a:lnTo>
                  <a:lnTo>
                    <a:pt x="1778508" y="7620"/>
                  </a:lnTo>
                  <a:lnTo>
                    <a:pt x="1778508" y="0"/>
                  </a:lnTo>
                  <a:close/>
                </a:path>
              </a:pathLst>
            </a:custGeom>
            <a:solidFill>
              <a:srgbClr val="D8D8D8"/>
            </a:solidFill>
          </p:spPr>
          <p:txBody>
            <a:bodyPr wrap="square" lIns="0" tIns="0" rIns="0" bIns="0" rtlCol="0"/>
            <a:lstStyle/>
            <a:p>
              <a:endParaRPr/>
            </a:p>
          </p:txBody>
        </p:sp>
        <p:sp>
          <p:nvSpPr>
            <p:cNvPr id="9" name="object 9"/>
            <p:cNvSpPr/>
            <p:nvPr/>
          </p:nvSpPr>
          <p:spPr>
            <a:xfrm>
              <a:off x="5977128" y="3186683"/>
              <a:ext cx="295910" cy="3011805"/>
            </a:xfrm>
            <a:custGeom>
              <a:avLst/>
              <a:gdLst/>
              <a:ahLst/>
              <a:cxnLst/>
              <a:rect l="l" t="t" r="r" b="b"/>
              <a:pathLst>
                <a:path w="295910" h="3011804">
                  <a:moveTo>
                    <a:pt x="295656" y="3011424"/>
                  </a:moveTo>
                  <a:lnTo>
                    <a:pt x="0" y="3011424"/>
                  </a:lnTo>
                  <a:lnTo>
                    <a:pt x="0" y="0"/>
                  </a:lnTo>
                  <a:lnTo>
                    <a:pt x="295656" y="0"/>
                  </a:lnTo>
                  <a:lnTo>
                    <a:pt x="295656" y="3011424"/>
                  </a:lnTo>
                  <a:close/>
                </a:path>
              </a:pathLst>
            </a:custGeom>
            <a:solidFill>
              <a:srgbClr val="FFBF00"/>
            </a:solidFill>
          </p:spPr>
          <p:txBody>
            <a:bodyPr wrap="square" lIns="0" tIns="0" rIns="0" bIns="0" rtlCol="0"/>
            <a:lstStyle/>
            <a:p>
              <a:endParaRPr/>
            </a:p>
          </p:txBody>
        </p:sp>
        <p:sp>
          <p:nvSpPr>
            <p:cNvPr id="10" name="object 10"/>
            <p:cNvSpPr/>
            <p:nvPr/>
          </p:nvSpPr>
          <p:spPr>
            <a:xfrm>
              <a:off x="6865620" y="3389375"/>
              <a:ext cx="1556385" cy="2463165"/>
            </a:xfrm>
            <a:custGeom>
              <a:avLst/>
              <a:gdLst/>
              <a:ahLst/>
              <a:cxnLst/>
              <a:rect l="l" t="t" r="r" b="b"/>
              <a:pathLst>
                <a:path w="1556384" h="2463165">
                  <a:moveTo>
                    <a:pt x="445008" y="2453640"/>
                  </a:moveTo>
                  <a:lnTo>
                    <a:pt x="0" y="2453640"/>
                  </a:lnTo>
                  <a:lnTo>
                    <a:pt x="0" y="2462784"/>
                  </a:lnTo>
                  <a:lnTo>
                    <a:pt x="445008" y="2462784"/>
                  </a:lnTo>
                  <a:lnTo>
                    <a:pt x="445008" y="2453640"/>
                  </a:lnTo>
                  <a:close/>
                </a:path>
                <a:path w="1556384" h="2463165">
                  <a:moveTo>
                    <a:pt x="445008" y="2104644"/>
                  </a:moveTo>
                  <a:lnTo>
                    <a:pt x="0" y="2104644"/>
                  </a:lnTo>
                  <a:lnTo>
                    <a:pt x="0" y="2112264"/>
                  </a:lnTo>
                  <a:lnTo>
                    <a:pt x="445008" y="2112264"/>
                  </a:lnTo>
                  <a:lnTo>
                    <a:pt x="445008" y="2104644"/>
                  </a:lnTo>
                  <a:close/>
                </a:path>
                <a:path w="1556384" h="2463165">
                  <a:moveTo>
                    <a:pt x="445008" y="1754124"/>
                  </a:moveTo>
                  <a:lnTo>
                    <a:pt x="0" y="1754124"/>
                  </a:lnTo>
                  <a:lnTo>
                    <a:pt x="0" y="1761744"/>
                  </a:lnTo>
                  <a:lnTo>
                    <a:pt x="445008" y="1761744"/>
                  </a:lnTo>
                  <a:lnTo>
                    <a:pt x="445008" y="1754124"/>
                  </a:lnTo>
                  <a:close/>
                </a:path>
                <a:path w="1556384" h="2463165">
                  <a:moveTo>
                    <a:pt x="445008" y="1403604"/>
                  </a:moveTo>
                  <a:lnTo>
                    <a:pt x="0" y="1403604"/>
                  </a:lnTo>
                  <a:lnTo>
                    <a:pt x="0" y="1411224"/>
                  </a:lnTo>
                  <a:lnTo>
                    <a:pt x="445008" y="1411224"/>
                  </a:lnTo>
                  <a:lnTo>
                    <a:pt x="445008" y="1403604"/>
                  </a:lnTo>
                  <a:close/>
                </a:path>
                <a:path w="1556384" h="2463165">
                  <a:moveTo>
                    <a:pt x="1037844" y="2104644"/>
                  </a:moveTo>
                  <a:lnTo>
                    <a:pt x="742188" y="2104644"/>
                  </a:lnTo>
                  <a:lnTo>
                    <a:pt x="742188" y="2112264"/>
                  </a:lnTo>
                  <a:lnTo>
                    <a:pt x="1037844" y="2112264"/>
                  </a:lnTo>
                  <a:lnTo>
                    <a:pt x="1037844" y="2104644"/>
                  </a:lnTo>
                  <a:close/>
                </a:path>
                <a:path w="1556384" h="2463165">
                  <a:moveTo>
                    <a:pt x="1037844" y="1754124"/>
                  </a:moveTo>
                  <a:lnTo>
                    <a:pt x="742188" y="1754124"/>
                  </a:lnTo>
                  <a:lnTo>
                    <a:pt x="742188" y="1761744"/>
                  </a:lnTo>
                  <a:lnTo>
                    <a:pt x="1037844" y="1761744"/>
                  </a:lnTo>
                  <a:lnTo>
                    <a:pt x="1037844" y="1754124"/>
                  </a:lnTo>
                  <a:close/>
                </a:path>
                <a:path w="1556384" h="2463165">
                  <a:moveTo>
                    <a:pt x="1037844" y="1403604"/>
                  </a:moveTo>
                  <a:lnTo>
                    <a:pt x="742188" y="1403604"/>
                  </a:lnTo>
                  <a:lnTo>
                    <a:pt x="742188" y="1411224"/>
                  </a:lnTo>
                  <a:lnTo>
                    <a:pt x="1037844" y="1411224"/>
                  </a:lnTo>
                  <a:lnTo>
                    <a:pt x="1037844" y="1403604"/>
                  </a:lnTo>
                  <a:close/>
                </a:path>
                <a:path w="1556384" h="2463165">
                  <a:moveTo>
                    <a:pt x="1556004" y="1053084"/>
                  </a:moveTo>
                  <a:lnTo>
                    <a:pt x="742188" y="1053084"/>
                  </a:lnTo>
                  <a:lnTo>
                    <a:pt x="742188" y="1060704"/>
                  </a:lnTo>
                  <a:lnTo>
                    <a:pt x="1556004" y="1060704"/>
                  </a:lnTo>
                  <a:lnTo>
                    <a:pt x="1556004" y="1053084"/>
                  </a:lnTo>
                  <a:close/>
                </a:path>
                <a:path w="1556384" h="2463165">
                  <a:moveTo>
                    <a:pt x="1556004" y="701040"/>
                  </a:moveTo>
                  <a:lnTo>
                    <a:pt x="742188" y="701040"/>
                  </a:lnTo>
                  <a:lnTo>
                    <a:pt x="742188" y="708660"/>
                  </a:lnTo>
                  <a:lnTo>
                    <a:pt x="1556004" y="708660"/>
                  </a:lnTo>
                  <a:lnTo>
                    <a:pt x="1556004" y="701040"/>
                  </a:lnTo>
                  <a:close/>
                </a:path>
                <a:path w="1556384" h="2463165">
                  <a:moveTo>
                    <a:pt x="1556004" y="350520"/>
                  </a:moveTo>
                  <a:lnTo>
                    <a:pt x="742188" y="350520"/>
                  </a:lnTo>
                  <a:lnTo>
                    <a:pt x="742188" y="358140"/>
                  </a:lnTo>
                  <a:lnTo>
                    <a:pt x="1556004" y="358140"/>
                  </a:lnTo>
                  <a:lnTo>
                    <a:pt x="1556004" y="350520"/>
                  </a:lnTo>
                  <a:close/>
                </a:path>
                <a:path w="1556384" h="2463165">
                  <a:moveTo>
                    <a:pt x="1556004" y="0"/>
                  </a:moveTo>
                  <a:lnTo>
                    <a:pt x="742188" y="0"/>
                  </a:lnTo>
                  <a:lnTo>
                    <a:pt x="742188" y="7620"/>
                  </a:lnTo>
                  <a:lnTo>
                    <a:pt x="1556004" y="7620"/>
                  </a:lnTo>
                  <a:lnTo>
                    <a:pt x="1556004" y="0"/>
                  </a:lnTo>
                  <a:close/>
                </a:path>
              </a:pathLst>
            </a:custGeom>
            <a:solidFill>
              <a:srgbClr val="D8D8D8"/>
            </a:solidFill>
          </p:spPr>
          <p:txBody>
            <a:bodyPr wrap="square" lIns="0" tIns="0" rIns="0" bIns="0" rtlCol="0"/>
            <a:lstStyle/>
            <a:p>
              <a:endParaRPr/>
            </a:p>
          </p:txBody>
        </p:sp>
        <p:sp>
          <p:nvSpPr>
            <p:cNvPr id="11" name="object 11"/>
            <p:cNvSpPr/>
            <p:nvPr/>
          </p:nvSpPr>
          <p:spPr>
            <a:xfrm>
              <a:off x="7310628" y="3238499"/>
              <a:ext cx="297180" cy="2959735"/>
            </a:xfrm>
            <a:custGeom>
              <a:avLst/>
              <a:gdLst/>
              <a:ahLst/>
              <a:cxnLst/>
              <a:rect l="l" t="t" r="r" b="b"/>
              <a:pathLst>
                <a:path w="297179" h="2959735">
                  <a:moveTo>
                    <a:pt x="297180" y="2959608"/>
                  </a:moveTo>
                  <a:lnTo>
                    <a:pt x="0" y="2959608"/>
                  </a:lnTo>
                  <a:lnTo>
                    <a:pt x="0" y="0"/>
                  </a:lnTo>
                  <a:lnTo>
                    <a:pt x="297180" y="0"/>
                  </a:lnTo>
                  <a:lnTo>
                    <a:pt x="297180" y="2959608"/>
                  </a:lnTo>
                  <a:close/>
                </a:path>
              </a:pathLst>
            </a:custGeom>
            <a:solidFill>
              <a:srgbClr val="FFBF00"/>
            </a:solidFill>
          </p:spPr>
          <p:txBody>
            <a:bodyPr wrap="square" lIns="0" tIns="0" rIns="0" bIns="0" rtlCol="0"/>
            <a:lstStyle/>
            <a:p>
              <a:endParaRPr/>
            </a:p>
          </p:txBody>
        </p:sp>
        <p:sp>
          <p:nvSpPr>
            <p:cNvPr id="12" name="object 12"/>
            <p:cNvSpPr/>
            <p:nvPr/>
          </p:nvSpPr>
          <p:spPr>
            <a:xfrm>
              <a:off x="2272271" y="5064251"/>
              <a:ext cx="5631815" cy="1134110"/>
            </a:xfrm>
            <a:custGeom>
              <a:avLst/>
              <a:gdLst/>
              <a:ahLst/>
              <a:cxnLst/>
              <a:rect l="l" t="t" r="r" b="b"/>
              <a:pathLst>
                <a:path w="5631815" h="1134110">
                  <a:moveTo>
                    <a:pt x="297180" y="0"/>
                  </a:moveTo>
                  <a:lnTo>
                    <a:pt x="0" y="0"/>
                  </a:lnTo>
                  <a:lnTo>
                    <a:pt x="0" y="1133856"/>
                  </a:lnTo>
                  <a:lnTo>
                    <a:pt x="297180" y="1133856"/>
                  </a:lnTo>
                  <a:lnTo>
                    <a:pt x="297180" y="0"/>
                  </a:lnTo>
                  <a:close/>
                </a:path>
                <a:path w="5631815" h="1134110">
                  <a:moveTo>
                    <a:pt x="2964192" y="294132"/>
                  </a:moveTo>
                  <a:lnTo>
                    <a:pt x="2667012" y="294132"/>
                  </a:lnTo>
                  <a:lnTo>
                    <a:pt x="2667012" y="1133856"/>
                  </a:lnTo>
                  <a:lnTo>
                    <a:pt x="2964192" y="1133856"/>
                  </a:lnTo>
                  <a:lnTo>
                    <a:pt x="2964192" y="294132"/>
                  </a:lnTo>
                  <a:close/>
                </a:path>
                <a:path w="5631815" h="1134110">
                  <a:moveTo>
                    <a:pt x="4297692" y="428244"/>
                  </a:moveTo>
                  <a:lnTo>
                    <a:pt x="4000512" y="428244"/>
                  </a:lnTo>
                  <a:lnTo>
                    <a:pt x="4000512" y="1133856"/>
                  </a:lnTo>
                  <a:lnTo>
                    <a:pt x="4297692" y="1133856"/>
                  </a:lnTo>
                  <a:lnTo>
                    <a:pt x="4297692" y="428244"/>
                  </a:lnTo>
                  <a:close/>
                </a:path>
                <a:path w="5631815" h="1134110">
                  <a:moveTo>
                    <a:pt x="5631192" y="473964"/>
                  </a:moveTo>
                  <a:lnTo>
                    <a:pt x="5335524" y="473964"/>
                  </a:lnTo>
                  <a:lnTo>
                    <a:pt x="5335524" y="1133856"/>
                  </a:lnTo>
                  <a:lnTo>
                    <a:pt x="5631192" y="1133856"/>
                  </a:lnTo>
                  <a:lnTo>
                    <a:pt x="5631192" y="473964"/>
                  </a:lnTo>
                  <a:close/>
                </a:path>
              </a:pathLst>
            </a:custGeom>
            <a:solidFill>
              <a:srgbClr val="DD7E18"/>
            </a:solidFill>
          </p:spPr>
          <p:txBody>
            <a:bodyPr wrap="square" lIns="0" tIns="0" rIns="0" bIns="0" rtlCol="0"/>
            <a:lstStyle/>
            <a:p>
              <a:endParaRPr/>
            </a:p>
          </p:txBody>
        </p:sp>
        <p:sp>
          <p:nvSpPr>
            <p:cNvPr id="13" name="object 13"/>
            <p:cNvSpPr/>
            <p:nvPr/>
          </p:nvSpPr>
          <p:spPr>
            <a:xfrm>
              <a:off x="2569464" y="3646944"/>
              <a:ext cx="4296410" cy="2551430"/>
            </a:xfrm>
            <a:custGeom>
              <a:avLst/>
              <a:gdLst/>
              <a:ahLst/>
              <a:cxnLst/>
              <a:rect l="l" t="t" r="r" b="b"/>
              <a:pathLst>
                <a:path w="4296409" h="2551429">
                  <a:moveTo>
                    <a:pt x="295656" y="0"/>
                  </a:moveTo>
                  <a:lnTo>
                    <a:pt x="0" y="0"/>
                  </a:lnTo>
                  <a:lnTo>
                    <a:pt x="0" y="2551176"/>
                  </a:lnTo>
                  <a:lnTo>
                    <a:pt x="295656" y="2551176"/>
                  </a:lnTo>
                  <a:lnTo>
                    <a:pt x="295656" y="0"/>
                  </a:lnTo>
                  <a:close/>
                </a:path>
                <a:path w="4296409" h="2551429">
                  <a:moveTo>
                    <a:pt x="2962656" y="448056"/>
                  </a:moveTo>
                  <a:lnTo>
                    <a:pt x="2667000" y="448056"/>
                  </a:lnTo>
                  <a:lnTo>
                    <a:pt x="2667000" y="2551176"/>
                  </a:lnTo>
                  <a:lnTo>
                    <a:pt x="2962656" y="2551176"/>
                  </a:lnTo>
                  <a:lnTo>
                    <a:pt x="2962656" y="448056"/>
                  </a:lnTo>
                  <a:close/>
                </a:path>
                <a:path w="4296409" h="2551429">
                  <a:moveTo>
                    <a:pt x="4296156" y="885444"/>
                  </a:moveTo>
                  <a:lnTo>
                    <a:pt x="4000500" y="885444"/>
                  </a:lnTo>
                  <a:lnTo>
                    <a:pt x="4000500" y="2551176"/>
                  </a:lnTo>
                  <a:lnTo>
                    <a:pt x="4296156" y="2551176"/>
                  </a:lnTo>
                  <a:lnTo>
                    <a:pt x="4296156" y="885444"/>
                  </a:lnTo>
                  <a:close/>
                </a:path>
              </a:pathLst>
            </a:custGeom>
            <a:solidFill>
              <a:srgbClr val="0070BF"/>
            </a:solidFill>
          </p:spPr>
          <p:txBody>
            <a:bodyPr wrap="square" lIns="0" tIns="0" rIns="0" bIns="0" rtlCol="0"/>
            <a:lstStyle/>
            <a:p>
              <a:endParaRPr/>
            </a:p>
          </p:txBody>
        </p:sp>
        <p:sp>
          <p:nvSpPr>
            <p:cNvPr id="14" name="object 14"/>
            <p:cNvSpPr/>
            <p:nvPr/>
          </p:nvSpPr>
          <p:spPr>
            <a:xfrm>
              <a:off x="8199120" y="4792979"/>
              <a:ext cx="222885" cy="1059180"/>
            </a:xfrm>
            <a:custGeom>
              <a:avLst/>
              <a:gdLst/>
              <a:ahLst/>
              <a:cxnLst/>
              <a:rect l="l" t="t" r="r" b="b"/>
              <a:pathLst>
                <a:path w="222884" h="1059179">
                  <a:moveTo>
                    <a:pt x="222504" y="1050036"/>
                  </a:moveTo>
                  <a:lnTo>
                    <a:pt x="0" y="1050036"/>
                  </a:lnTo>
                  <a:lnTo>
                    <a:pt x="0" y="1059180"/>
                  </a:lnTo>
                  <a:lnTo>
                    <a:pt x="222504" y="1059180"/>
                  </a:lnTo>
                  <a:lnTo>
                    <a:pt x="222504" y="1050036"/>
                  </a:lnTo>
                  <a:close/>
                </a:path>
                <a:path w="222884" h="1059179">
                  <a:moveTo>
                    <a:pt x="222504" y="701040"/>
                  </a:moveTo>
                  <a:lnTo>
                    <a:pt x="0" y="701040"/>
                  </a:lnTo>
                  <a:lnTo>
                    <a:pt x="0" y="708660"/>
                  </a:lnTo>
                  <a:lnTo>
                    <a:pt x="222504" y="708660"/>
                  </a:lnTo>
                  <a:lnTo>
                    <a:pt x="222504" y="701040"/>
                  </a:lnTo>
                  <a:close/>
                </a:path>
                <a:path w="222884" h="1059179">
                  <a:moveTo>
                    <a:pt x="222504" y="350520"/>
                  </a:moveTo>
                  <a:lnTo>
                    <a:pt x="0" y="350520"/>
                  </a:lnTo>
                  <a:lnTo>
                    <a:pt x="0" y="358140"/>
                  </a:lnTo>
                  <a:lnTo>
                    <a:pt x="222504" y="358140"/>
                  </a:lnTo>
                  <a:lnTo>
                    <a:pt x="222504" y="350520"/>
                  </a:lnTo>
                  <a:close/>
                </a:path>
                <a:path w="222884" h="1059179">
                  <a:moveTo>
                    <a:pt x="222504" y="0"/>
                  </a:moveTo>
                  <a:lnTo>
                    <a:pt x="0" y="0"/>
                  </a:lnTo>
                  <a:lnTo>
                    <a:pt x="0" y="7620"/>
                  </a:lnTo>
                  <a:lnTo>
                    <a:pt x="222504" y="7620"/>
                  </a:lnTo>
                  <a:lnTo>
                    <a:pt x="222504" y="0"/>
                  </a:lnTo>
                  <a:close/>
                </a:path>
              </a:pathLst>
            </a:custGeom>
            <a:solidFill>
              <a:srgbClr val="D8D8D8"/>
            </a:solidFill>
          </p:spPr>
          <p:txBody>
            <a:bodyPr wrap="square" lIns="0" tIns="0" rIns="0" bIns="0" rtlCol="0"/>
            <a:lstStyle/>
            <a:p>
              <a:endParaRPr/>
            </a:p>
          </p:txBody>
        </p:sp>
        <p:sp>
          <p:nvSpPr>
            <p:cNvPr id="15" name="object 15"/>
            <p:cNvSpPr/>
            <p:nvPr/>
          </p:nvSpPr>
          <p:spPr>
            <a:xfrm>
              <a:off x="7903464" y="4672583"/>
              <a:ext cx="295910" cy="1525905"/>
            </a:xfrm>
            <a:custGeom>
              <a:avLst/>
              <a:gdLst/>
              <a:ahLst/>
              <a:cxnLst/>
              <a:rect l="l" t="t" r="r" b="b"/>
              <a:pathLst>
                <a:path w="295909" h="1525904">
                  <a:moveTo>
                    <a:pt x="295655" y="1525524"/>
                  </a:moveTo>
                  <a:lnTo>
                    <a:pt x="0" y="1525524"/>
                  </a:lnTo>
                  <a:lnTo>
                    <a:pt x="0" y="0"/>
                  </a:lnTo>
                  <a:lnTo>
                    <a:pt x="295655" y="0"/>
                  </a:lnTo>
                  <a:lnTo>
                    <a:pt x="295655" y="1525524"/>
                  </a:lnTo>
                  <a:close/>
                </a:path>
              </a:pathLst>
            </a:custGeom>
            <a:solidFill>
              <a:srgbClr val="0070BF"/>
            </a:solidFill>
          </p:spPr>
          <p:txBody>
            <a:bodyPr wrap="square" lIns="0" tIns="0" rIns="0" bIns="0" rtlCol="0"/>
            <a:lstStyle/>
            <a:p>
              <a:endParaRPr/>
            </a:p>
          </p:txBody>
        </p:sp>
        <p:sp>
          <p:nvSpPr>
            <p:cNvPr id="16" name="object 16"/>
            <p:cNvSpPr/>
            <p:nvPr/>
          </p:nvSpPr>
          <p:spPr>
            <a:xfrm>
              <a:off x="2412492" y="2714243"/>
              <a:ext cx="5351145" cy="584200"/>
            </a:xfrm>
            <a:custGeom>
              <a:avLst/>
              <a:gdLst/>
              <a:ahLst/>
              <a:cxnLst/>
              <a:rect l="l" t="t" r="r" b="b"/>
              <a:pathLst>
                <a:path w="5351145" h="584200">
                  <a:moveTo>
                    <a:pt x="5346192" y="583691"/>
                  </a:moveTo>
                  <a:lnTo>
                    <a:pt x="5341620" y="583691"/>
                  </a:lnTo>
                  <a:lnTo>
                    <a:pt x="7619" y="16764"/>
                  </a:lnTo>
                  <a:lnTo>
                    <a:pt x="3047" y="16764"/>
                  </a:lnTo>
                  <a:lnTo>
                    <a:pt x="0" y="12192"/>
                  </a:lnTo>
                  <a:lnTo>
                    <a:pt x="0" y="7620"/>
                  </a:lnTo>
                  <a:lnTo>
                    <a:pt x="1523" y="3048"/>
                  </a:lnTo>
                  <a:lnTo>
                    <a:pt x="4571" y="0"/>
                  </a:lnTo>
                  <a:lnTo>
                    <a:pt x="9143" y="1524"/>
                  </a:lnTo>
                  <a:lnTo>
                    <a:pt x="5343144" y="568452"/>
                  </a:lnTo>
                  <a:lnTo>
                    <a:pt x="5347715" y="568452"/>
                  </a:lnTo>
                  <a:lnTo>
                    <a:pt x="5350763" y="571500"/>
                  </a:lnTo>
                  <a:lnTo>
                    <a:pt x="5350763" y="576072"/>
                  </a:lnTo>
                  <a:lnTo>
                    <a:pt x="5349240" y="580643"/>
                  </a:lnTo>
                  <a:lnTo>
                    <a:pt x="5346192" y="583691"/>
                  </a:lnTo>
                  <a:close/>
                </a:path>
              </a:pathLst>
            </a:custGeom>
            <a:solidFill>
              <a:srgbClr val="728552"/>
            </a:solidFill>
          </p:spPr>
          <p:txBody>
            <a:bodyPr wrap="square" lIns="0" tIns="0" rIns="0" bIns="0" rtlCol="0"/>
            <a:lstStyle/>
            <a:p>
              <a:endParaRPr/>
            </a:p>
          </p:txBody>
        </p:sp>
        <p:sp>
          <p:nvSpPr>
            <p:cNvPr id="17" name="object 17"/>
            <p:cNvSpPr/>
            <p:nvPr/>
          </p:nvSpPr>
          <p:spPr>
            <a:xfrm>
              <a:off x="2412492" y="5077967"/>
              <a:ext cx="5351145" cy="509270"/>
            </a:xfrm>
            <a:custGeom>
              <a:avLst/>
              <a:gdLst/>
              <a:ahLst/>
              <a:cxnLst/>
              <a:rect l="l" t="t" r="r" b="b"/>
              <a:pathLst>
                <a:path w="5351145" h="509270">
                  <a:moveTo>
                    <a:pt x="5346192" y="509015"/>
                  </a:moveTo>
                  <a:lnTo>
                    <a:pt x="5341620" y="509015"/>
                  </a:lnTo>
                  <a:lnTo>
                    <a:pt x="7619" y="16764"/>
                  </a:lnTo>
                  <a:lnTo>
                    <a:pt x="3047" y="16764"/>
                  </a:lnTo>
                  <a:lnTo>
                    <a:pt x="0" y="12192"/>
                  </a:lnTo>
                  <a:lnTo>
                    <a:pt x="0" y="7620"/>
                  </a:lnTo>
                  <a:lnTo>
                    <a:pt x="1523" y="3048"/>
                  </a:lnTo>
                  <a:lnTo>
                    <a:pt x="4571" y="0"/>
                  </a:lnTo>
                  <a:lnTo>
                    <a:pt x="9143" y="0"/>
                  </a:lnTo>
                  <a:lnTo>
                    <a:pt x="5343144" y="492252"/>
                  </a:lnTo>
                  <a:lnTo>
                    <a:pt x="5347715" y="493776"/>
                  </a:lnTo>
                  <a:lnTo>
                    <a:pt x="5350763" y="496823"/>
                  </a:lnTo>
                  <a:lnTo>
                    <a:pt x="5350763" y="501395"/>
                  </a:lnTo>
                  <a:lnTo>
                    <a:pt x="5349240" y="505967"/>
                  </a:lnTo>
                  <a:lnTo>
                    <a:pt x="5346192" y="509015"/>
                  </a:lnTo>
                  <a:close/>
                </a:path>
              </a:pathLst>
            </a:custGeom>
            <a:solidFill>
              <a:srgbClr val="DD7E18"/>
            </a:solidFill>
          </p:spPr>
          <p:txBody>
            <a:bodyPr wrap="square" lIns="0" tIns="0" rIns="0" bIns="0" rtlCol="0"/>
            <a:lstStyle/>
            <a:p>
              <a:endParaRPr/>
            </a:p>
          </p:txBody>
        </p:sp>
        <p:pic>
          <p:nvPicPr>
            <p:cNvPr id="18" name="object 18"/>
            <p:cNvPicPr/>
            <p:nvPr/>
          </p:nvPicPr>
          <p:blipFill>
            <a:blip r:embed="rId2" cstate="print"/>
            <a:stretch>
              <a:fillRect/>
            </a:stretch>
          </p:blipFill>
          <p:spPr>
            <a:xfrm>
              <a:off x="2412492" y="3593591"/>
              <a:ext cx="5350763" cy="1092200"/>
            </a:xfrm>
            <a:prstGeom prst="rect">
              <a:avLst/>
            </a:prstGeom>
          </p:spPr>
        </p:pic>
        <p:sp>
          <p:nvSpPr>
            <p:cNvPr id="19" name="object 19"/>
            <p:cNvSpPr/>
            <p:nvPr/>
          </p:nvSpPr>
          <p:spPr>
            <a:xfrm>
              <a:off x="4198295" y="6960538"/>
              <a:ext cx="201295" cy="50801"/>
            </a:xfrm>
            <a:custGeom>
              <a:avLst/>
              <a:gdLst/>
              <a:ahLst/>
              <a:cxnLst/>
              <a:rect l="l" t="t" r="r" b="b"/>
              <a:pathLst>
                <a:path w="201295" h="50800">
                  <a:moveTo>
                    <a:pt x="201167" y="50292"/>
                  </a:moveTo>
                  <a:lnTo>
                    <a:pt x="0" y="50292"/>
                  </a:lnTo>
                  <a:lnTo>
                    <a:pt x="0" y="0"/>
                  </a:lnTo>
                  <a:lnTo>
                    <a:pt x="201167" y="0"/>
                  </a:lnTo>
                  <a:lnTo>
                    <a:pt x="201167" y="50292"/>
                  </a:lnTo>
                  <a:close/>
                </a:path>
              </a:pathLst>
            </a:custGeom>
            <a:solidFill>
              <a:srgbClr val="FFBF00"/>
            </a:solidFill>
          </p:spPr>
          <p:txBody>
            <a:bodyPr wrap="square" lIns="0" tIns="0" rIns="0" bIns="0" rtlCol="0"/>
            <a:lstStyle/>
            <a:p>
              <a:endParaRPr/>
            </a:p>
          </p:txBody>
        </p:sp>
      </p:grpSp>
      <p:sp>
        <p:nvSpPr>
          <p:cNvPr id="20" name="object 20"/>
          <p:cNvSpPr txBox="1"/>
          <p:nvPr/>
        </p:nvSpPr>
        <p:spPr>
          <a:xfrm>
            <a:off x="2382852" y="5020263"/>
            <a:ext cx="270062" cy="146493"/>
          </a:xfrm>
          <a:prstGeom prst="rect">
            <a:avLst/>
          </a:prstGeom>
        </p:spPr>
        <p:txBody>
          <a:bodyPr vert="horz" wrap="square" lIns="0" tIns="10646" rIns="0" bIns="0" rtlCol="0">
            <a:spAutoFit/>
          </a:bodyPr>
          <a:lstStyle/>
          <a:p>
            <a:pPr marL="11206">
              <a:spcBef>
                <a:spcPts val="84"/>
              </a:spcBef>
            </a:pPr>
            <a:r>
              <a:rPr sz="882" spc="-79" dirty="0">
                <a:solidFill>
                  <a:srgbClr val="595959"/>
                </a:solidFill>
                <a:latin typeface="Verdana"/>
                <a:cs typeface="Verdana"/>
              </a:rPr>
              <a:t>2</a:t>
            </a:r>
            <a:r>
              <a:rPr sz="882" spc="-71" dirty="0">
                <a:solidFill>
                  <a:srgbClr val="595959"/>
                </a:solidFill>
                <a:latin typeface="Verdana"/>
                <a:cs typeface="Verdana"/>
              </a:rPr>
              <a:t>0</a:t>
            </a:r>
            <a:r>
              <a:rPr sz="882" spc="-79" dirty="0">
                <a:solidFill>
                  <a:srgbClr val="595959"/>
                </a:solidFill>
                <a:latin typeface="Verdana"/>
                <a:cs typeface="Verdana"/>
              </a:rPr>
              <a:t>1</a:t>
            </a:r>
            <a:r>
              <a:rPr sz="882" spc="-75" dirty="0">
                <a:solidFill>
                  <a:srgbClr val="595959"/>
                </a:solidFill>
                <a:latin typeface="Verdana"/>
                <a:cs typeface="Verdana"/>
              </a:rPr>
              <a:t>1</a:t>
            </a:r>
            <a:endParaRPr sz="882">
              <a:latin typeface="Verdana"/>
              <a:cs typeface="Verdana"/>
            </a:endParaRPr>
          </a:p>
        </p:txBody>
      </p:sp>
      <p:sp>
        <p:nvSpPr>
          <p:cNvPr id="21" name="object 21"/>
          <p:cNvSpPr txBox="1"/>
          <p:nvPr/>
        </p:nvSpPr>
        <p:spPr>
          <a:xfrm>
            <a:off x="3559218" y="5020263"/>
            <a:ext cx="271182" cy="146493"/>
          </a:xfrm>
          <a:prstGeom prst="rect">
            <a:avLst/>
          </a:prstGeom>
        </p:spPr>
        <p:txBody>
          <a:bodyPr vert="horz" wrap="square" lIns="0" tIns="10646" rIns="0" bIns="0" rtlCol="0">
            <a:spAutoFit/>
          </a:bodyPr>
          <a:lstStyle/>
          <a:p>
            <a:pPr marL="11206">
              <a:spcBef>
                <a:spcPts val="84"/>
              </a:spcBef>
            </a:pPr>
            <a:r>
              <a:rPr lang="it-IT" sz="882" spc="-71" dirty="0">
                <a:solidFill>
                  <a:srgbClr val="595959"/>
                </a:solidFill>
                <a:latin typeface="Verdana"/>
                <a:cs typeface="Verdana"/>
              </a:rPr>
              <a:t>2</a:t>
            </a:r>
            <a:r>
              <a:rPr lang="it-IT" sz="882" spc="-79" dirty="0">
                <a:solidFill>
                  <a:srgbClr val="595959"/>
                </a:solidFill>
                <a:latin typeface="Verdana"/>
                <a:cs typeface="Verdana"/>
              </a:rPr>
              <a:t>0</a:t>
            </a:r>
            <a:r>
              <a:rPr lang="it-IT" sz="882" spc="-71" dirty="0">
                <a:solidFill>
                  <a:srgbClr val="595959"/>
                </a:solidFill>
                <a:latin typeface="Verdana"/>
                <a:cs typeface="Verdana"/>
              </a:rPr>
              <a:t>1</a:t>
            </a:r>
            <a:r>
              <a:rPr lang="it-IT" sz="882" spc="-75" dirty="0">
                <a:solidFill>
                  <a:srgbClr val="595959"/>
                </a:solidFill>
                <a:latin typeface="Verdana"/>
                <a:cs typeface="Verdana"/>
              </a:rPr>
              <a:t>2</a:t>
            </a:r>
            <a:endParaRPr lang="it-IT" sz="882" dirty="0">
              <a:latin typeface="Verdana"/>
              <a:cs typeface="Verdana"/>
            </a:endParaRPr>
          </a:p>
        </p:txBody>
      </p:sp>
      <p:sp>
        <p:nvSpPr>
          <p:cNvPr id="22" name="object 22"/>
          <p:cNvSpPr txBox="1"/>
          <p:nvPr/>
        </p:nvSpPr>
        <p:spPr>
          <a:xfrm>
            <a:off x="5913065" y="5020263"/>
            <a:ext cx="270062" cy="146493"/>
          </a:xfrm>
          <a:prstGeom prst="rect">
            <a:avLst/>
          </a:prstGeom>
        </p:spPr>
        <p:txBody>
          <a:bodyPr vert="horz" wrap="square" lIns="0" tIns="10646" rIns="0" bIns="0" rtlCol="0">
            <a:spAutoFit/>
          </a:bodyPr>
          <a:lstStyle/>
          <a:p>
            <a:pPr marL="11206">
              <a:spcBef>
                <a:spcPts val="84"/>
              </a:spcBef>
            </a:pPr>
            <a:r>
              <a:rPr sz="882" spc="-79" dirty="0">
                <a:solidFill>
                  <a:srgbClr val="595959"/>
                </a:solidFill>
                <a:latin typeface="Verdana"/>
                <a:cs typeface="Verdana"/>
              </a:rPr>
              <a:t>2</a:t>
            </a:r>
            <a:r>
              <a:rPr sz="882" spc="-71" dirty="0">
                <a:solidFill>
                  <a:srgbClr val="595959"/>
                </a:solidFill>
                <a:latin typeface="Verdana"/>
                <a:cs typeface="Verdana"/>
              </a:rPr>
              <a:t>0</a:t>
            </a:r>
            <a:r>
              <a:rPr sz="882" spc="-79" dirty="0">
                <a:solidFill>
                  <a:srgbClr val="595959"/>
                </a:solidFill>
                <a:latin typeface="Verdana"/>
                <a:cs typeface="Verdana"/>
              </a:rPr>
              <a:t>1</a:t>
            </a:r>
            <a:r>
              <a:rPr sz="882" spc="-75" dirty="0">
                <a:solidFill>
                  <a:srgbClr val="595959"/>
                </a:solidFill>
                <a:latin typeface="Verdana"/>
                <a:cs typeface="Verdana"/>
              </a:rPr>
              <a:t>4</a:t>
            </a:r>
            <a:endParaRPr sz="882">
              <a:latin typeface="Verdana"/>
              <a:cs typeface="Verdana"/>
            </a:endParaRPr>
          </a:p>
        </p:txBody>
      </p:sp>
      <p:sp>
        <p:nvSpPr>
          <p:cNvPr id="23" name="object 23"/>
          <p:cNvSpPr txBox="1"/>
          <p:nvPr/>
        </p:nvSpPr>
        <p:spPr>
          <a:xfrm>
            <a:off x="7089431" y="5020263"/>
            <a:ext cx="270062" cy="146493"/>
          </a:xfrm>
          <a:prstGeom prst="rect">
            <a:avLst/>
          </a:prstGeom>
        </p:spPr>
        <p:txBody>
          <a:bodyPr vert="horz" wrap="square" lIns="0" tIns="10646" rIns="0" bIns="0" rtlCol="0">
            <a:spAutoFit/>
          </a:bodyPr>
          <a:lstStyle/>
          <a:p>
            <a:pPr marL="11206">
              <a:spcBef>
                <a:spcPts val="84"/>
              </a:spcBef>
            </a:pPr>
            <a:r>
              <a:rPr sz="882" spc="-79" dirty="0">
                <a:solidFill>
                  <a:srgbClr val="595959"/>
                </a:solidFill>
                <a:latin typeface="Verdana"/>
                <a:cs typeface="Verdana"/>
              </a:rPr>
              <a:t>2</a:t>
            </a:r>
            <a:r>
              <a:rPr sz="882" spc="-71" dirty="0">
                <a:solidFill>
                  <a:srgbClr val="595959"/>
                </a:solidFill>
                <a:latin typeface="Verdana"/>
                <a:cs typeface="Verdana"/>
              </a:rPr>
              <a:t>0</a:t>
            </a:r>
            <a:r>
              <a:rPr sz="882" spc="-79" dirty="0">
                <a:solidFill>
                  <a:srgbClr val="595959"/>
                </a:solidFill>
                <a:latin typeface="Verdana"/>
                <a:cs typeface="Verdana"/>
              </a:rPr>
              <a:t>1</a:t>
            </a:r>
            <a:r>
              <a:rPr sz="882" spc="-75" dirty="0">
                <a:solidFill>
                  <a:srgbClr val="595959"/>
                </a:solidFill>
                <a:latin typeface="Verdana"/>
                <a:cs typeface="Verdana"/>
              </a:rPr>
              <a:t>5</a:t>
            </a:r>
            <a:endParaRPr sz="882">
              <a:latin typeface="Verdana"/>
              <a:cs typeface="Verdana"/>
            </a:endParaRPr>
          </a:p>
        </p:txBody>
      </p:sp>
      <p:sp>
        <p:nvSpPr>
          <p:cNvPr id="24" name="object 24"/>
          <p:cNvSpPr txBox="1"/>
          <p:nvPr/>
        </p:nvSpPr>
        <p:spPr>
          <a:xfrm>
            <a:off x="3006811" y="1420512"/>
            <a:ext cx="4519332" cy="315901"/>
          </a:xfrm>
          <a:prstGeom prst="rect">
            <a:avLst/>
          </a:prstGeom>
        </p:spPr>
        <p:txBody>
          <a:bodyPr vert="horz" wrap="square" lIns="0" tIns="7284" rIns="0" bIns="0" rtlCol="0">
            <a:spAutoFit/>
          </a:bodyPr>
          <a:lstStyle/>
          <a:p>
            <a:pPr marL="1572269" marR="4483" indent="-1561623">
              <a:lnSpc>
                <a:spcPct val="102600"/>
              </a:lnSpc>
              <a:spcBef>
                <a:spcPts val="57"/>
              </a:spcBef>
            </a:pPr>
            <a:r>
              <a:rPr lang="it-IT" sz="1015" spc="-18" dirty="0">
                <a:solidFill>
                  <a:srgbClr val="595959"/>
                </a:solidFill>
                <a:latin typeface="Verdana"/>
                <a:cs typeface="Verdana"/>
              </a:rPr>
              <a:t>Numero di ispezioni</a:t>
            </a:r>
            <a:r>
              <a:rPr sz="1015" spc="-31" dirty="0">
                <a:solidFill>
                  <a:srgbClr val="595959"/>
                </a:solidFill>
                <a:latin typeface="Verdana"/>
                <a:cs typeface="Verdana"/>
              </a:rPr>
              <a:t>,</a:t>
            </a:r>
            <a:r>
              <a:rPr sz="1015" spc="-57" dirty="0">
                <a:solidFill>
                  <a:srgbClr val="595959"/>
                </a:solidFill>
                <a:latin typeface="Verdana"/>
                <a:cs typeface="Verdana"/>
              </a:rPr>
              <a:t> </a:t>
            </a:r>
            <a:r>
              <a:rPr lang="it-IT" sz="1015" spc="-18" dirty="0">
                <a:solidFill>
                  <a:srgbClr val="595959"/>
                </a:solidFill>
                <a:latin typeface="Verdana"/>
                <a:cs typeface="Verdana"/>
              </a:rPr>
              <a:t>pesato</a:t>
            </a:r>
            <a:r>
              <a:rPr sz="1015" spc="-49" dirty="0">
                <a:solidFill>
                  <a:srgbClr val="595959"/>
                </a:solidFill>
                <a:latin typeface="Verdana"/>
                <a:cs typeface="Verdana"/>
              </a:rPr>
              <a:t> </a:t>
            </a:r>
            <a:r>
              <a:rPr lang="it-IT" sz="1015" spc="-4" dirty="0">
                <a:solidFill>
                  <a:srgbClr val="595959"/>
                </a:solidFill>
                <a:latin typeface="Verdana"/>
                <a:cs typeface="Verdana"/>
              </a:rPr>
              <a:t>sulla popolazione aziendale </a:t>
            </a:r>
            <a:r>
              <a:rPr sz="1015" spc="-93" dirty="0">
                <a:solidFill>
                  <a:srgbClr val="595959"/>
                </a:solidFill>
                <a:latin typeface="Verdana"/>
                <a:cs typeface="Verdana"/>
              </a:rPr>
              <a:t>2011-2015 </a:t>
            </a:r>
            <a:r>
              <a:rPr sz="1015" spc="-344" dirty="0">
                <a:solidFill>
                  <a:srgbClr val="595959"/>
                </a:solidFill>
                <a:latin typeface="Verdana"/>
                <a:cs typeface="Verdana"/>
              </a:rPr>
              <a:t> </a:t>
            </a:r>
            <a:r>
              <a:rPr sz="1015" spc="-119" dirty="0">
                <a:solidFill>
                  <a:srgbClr val="595959"/>
                </a:solidFill>
                <a:latin typeface="Verdana"/>
                <a:cs typeface="Verdana"/>
              </a:rPr>
              <a:t>(</a:t>
            </a:r>
            <a:r>
              <a:rPr sz="1015" spc="101" dirty="0">
                <a:solidFill>
                  <a:srgbClr val="595959"/>
                </a:solidFill>
                <a:latin typeface="Verdana"/>
                <a:cs typeface="Verdana"/>
              </a:rPr>
              <a:t>G</a:t>
            </a:r>
            <a:r>
              <a:rPr sz="1015" spc="40" dirty="0">
                <a:solidFill>
                  <a:srgbClr val="595959"/>
                </a:solidFill>
                <a:latin typeface="Verdana"/>
                <a:cs typeface="Verdana"/>
              </a:rPr>
              <a:t>e</a:t>
            </a:r>
            <a:r>
              <a:rPr sz="1015" spc="-119" dirty="0">
                <a:solidFill>
                  <a:srgbClr val="595959"/>
                </a:solidFill>
                <a:latin typeface="Verdana"/>
                <a:cs typeface="Verdana"/>
              </a:rPr>
              <a:t>r</a:t>
            </a:r>
            <a:r>
              <a:rPr sz="1015" spc="-35" dirty="0">
                <a:solidFill>
                  <a:srgbClr val="595959"/>
                </a:solidFill>
                <a:latin typeface="Verdana"/>
                <a:cs typeface="Verdana"/>
              </a:rPr>
              <a:t>m</a:t>
            </a:r>
            <a:r>
              <a:rPr sz="1015" spc="88" dirty="0">
                <a:solidFill>
                  <a:srgbClr val="595959"/>
                </a:solidFill>
                <a:latin typeface="Verdana"/>
                <a:cs typeface="Verdana"/>
              </a:rPr>
              <a:t>a</a:t>
            </a:r>
            <a:r>
              <a:rPr sz="1015" spc="-18" dirty="0">
                <a:solidFill>
                  <a:srgbClr val="595959"/>
                </a:solidFill>
                <a:latin typeface="Verdana"/>
                <a:cs typeface="Verdana"/>
              </a:rPr>
              <a:t>n</a:t>
            </a:r>
            <a:r>
              <a:rPr lang="it-IT" sz="1015" spc="-57" dirty="0" err="1">
                <a:solidFill>
                  <a:srgbClr val="595959"/>
                </a:solidFill>
                <a:latin typeface="Verdana"/>
                <a:cs typeface="Verdana"/>
              </a:rPr>
              <a:t>ia</a:t>
            </a:r>
            <a:r>
              <a:rPr sz="1015" spc="-71" dirty="0">
                <a:solidFill>
                  <a:srgbClr val="595959"/>
                </a:solidFill>
                <a:latin typeface="Verdana"/>
                <a:cs typeface="Verdana"/>
              </a:rPr>
              <a:t> </a:t>
            </a:r>
            <a:r>
              <a:rPr sz="1015" spc="-88" dirty="0">
                <a:solidFill>
                  <a:srgbClr val="595959"/>
                </a:solidFill>
                <a:latin typeface="Verdana"/>
                <a:cs typeface="Verdana"/>
              </a:rPr>
              <a:t>20</a:t>
            </a:r>
            <a:r>
              <a:rPr sz="1015" spc="-79" dirty="0">
                <a:solidFill>
                  <a:srgbClr val="595959"/>
                </a:solidFill>
                <a:latin typeface="Verdana"/>
                <a:cs typeface="Verdana"/>
              </a:rPr>
              <a:t>1</a:t>
            </a:r>
            <a:r>
              <a:rPr sz="1015" spc="-84" dirty="0">
                <a:solidFill>
                  <a:srgbClr val="595959"/>
                </a:solidFill>
                <a:latin typeface="Verdana"/>
                <a:cs typeface="Verdana"/>
              </a:rPr>
              <a:t>1</a:t>
            </a:r>
            <a:r>
              <a:rPr sz="1015" spc="-71" dirty="0">
                <a:solidFill>
                  <a:srgbClr val="595959"/>
                </a:solidFill>
                <a:latin typeface="Verdana"/>
                <a:cs typeface="Verdana"/>
              </a:rPr>
              <a:t> </a:t>
            </a:r>
            <a:r>
              <a:rPr sz="1015" spc="-216" dirty="0">
                <a:solidFill>
                  <a:srgbClr val="595959"/>
                </a:solidFill>
                <a:latin typeface="Verdana"/>
                <a:cs typeface="Verdana"/>
              </a:rPr>
              <a:t>=</a:t>
            </a:r>
            <a:r>
              <a:rPr sz="1015" spc="-71" dirty="0">
                <a:solidFill>
                  <a:srgbClr val="595959"/>
                </a:solidFill>
                <a:latin typeface="Verdana"/>
                <a:cs typeface="Verdana"/>
              </a:rPr>
              <a:t> </a:t>
            </a:r>
            <a:r>
              <a:rPr sz="1015" spc="-88" dirty="0">
                <a:solidFill>
                  <a:srgbClr val="595959"/>
                </a:solidFill>
                <a:latin typeface="Verdana"/>
                <a:cs typeface="Verdana"/>
              </a:rPr>
              <a:t>100)</a:t>
            </a:r>
            <a:endParaRPr sz="1015" dirty="0">
              <a:latin typeface="Verdana"/>
              <a:cs typeface="Verdana"/>
            </a:endParaRPr>
          </a:p>
        </p:txBody>
      </p:sp>
      <p:sp>
        <p:nvSpPr>
          <p:cNvPr id="25" name="object 25"/>
          <p:cNvSpPr/>
          <p:nvPr/>
        </p:nvSpPr>
        <p:spPr>
          <a:xfrm>
            <a:off x="4142861" y="5669308"/>
            <a:ext cx="177613" cy="45943"/>
          </a:xfrm>
          <a:custGeom>
            <a:avLst/>
            <a:gdLst/>
            <a:ahLst/>
            <a:cxnLst/>
            <a:rect l="l" t="t" r="r" b="b"/>
            <a:pathLst>
              <a:path w="201295" h="52070">
                <a:moveTo>
                  <a:pt x="201167" y="51816"/>
                </a:moveTo>
                <a:lnTo>
                  <a:pt x="0" y="51816"/>
                </a:lnTo>
                <a:lnTo>
                  <a:pt x="0" y="0"/>
                </a:lnTo>
                <a:lnTo>
                  <a:pt x="201167" y="0"/>
                </a:lnTo>
                <a:lnTo>
                  <a:pt x="201167" y="51816"/>
                </a:lnTo>
                <a:close/>
              </a:path>
            </a:pathLst>
          </a:custGeom>
          <a:solidFill>
            <a:srgbClr val="DD7E18"/>
          </a:solidFill>
        </p:spPr>
        <p:txBody>
          <a:bodyPr wrap="square" lIns="0" tIns="0" rIns="0" bIns="0" rtlCol="0"/>
          <a:lstStyle/>
          <a:p>
            <a:endParaRPr/>
          </a:p>
        </p:txBody>
      </p:sp>
      <p:sp>
        <p:nvSpPr>
          <p:cNvPr id="27" name="object 27"/>
          <p:cNvSpPr/>
          <p:nvPr/>
        </p:nvSpPr>
        <p:spPr>
          <a:xfrm>
            <a:off x="4142860" y="5855039"/>
            <a:ext cx="177613" cy="44824"/>
          </a:xfrm>
          <a:custGeom>
            <a:avLst/>
            <a:gdLst/>
            <a:ahLst/>
            <a:cxnLst/>
            <a:rect l="l" t="t" r="r" b="b"/>
            <a:pathLst>
              <a:path w="201295" h="50800">
                <a:moveTo>
                  <a:pt x="201167" y="50291"/>
                </a:moveTo>
                <a:lnTo>
                  <a:pt x="0" y="50291"/>
                </a:lnTo>
                <a:lnTo>
                  <a:pt x="0" y="0"/>
                </a:lnTo>
                <a:lnTo>
                  <a:pt x="201167" y="0"/>
                </a:lnTo>
                <a:lnTo>
                  <a:pt x="201167" y="50291"/>
                </a:lnTo>
                <a:close/>
              </a:path>
            </a:pathLst>
          </a:custGeom>
          <a:solidFill>
            <a:srgbClr val="0070BF"/>
          </a:solidFill>
        </p:spPr>
        <p:txBody>
          <a:bodyPr wrap="square" lIns="0" tIns="0" rIns="0" bIns="0" rtlCol="0"/>
          <a:lstStyle/>
          <a:p>
            <a:endParaRPr/>
          </a:p>
        </p:txBody>
      </p:sp>
      <p:sp>
        <p:nvSpPr>
          <p:cNvPr id="28" name="object 28"/>
          <p:cNvSpPr txBox="1"/>
          <p:nvPr/>
        </p:nvSpPr>
        <p:spPr>
          <a:xfrm>
            <a:off x="4552930" y="5820789"/>
            <a:ext cx="641910" cy="164072"/>
          </a:xfrm>
          <a:prstGeom prst="rect">
            <a:avLst/>
          </a:prstGeom>
        </p:spPr>
        <p:txBody>
          <a:bodyPr vert="horz" wrap="square" lIns="0" tIns="10085" rIns="0" bIns="0" rtlCol="0">
            <a:spAutoFit/>
          </a:bodyPr>
          <a:lstStyle/>
          <a:p>
            <a:pPr marL="11206">
              <a:spcBef>
                <a:spcPts val="79"/>
              </a:spcBef>
            </a:pPr>
            <a:r>
              <a:rPr sz="1000" spc="-71" dirty="0">
                <a:solidFill>
                  <a:srgbClr val="595959"/>
                </a:solidFill>
                <a:latin typeface="Arial" panose="020B0604020202020204" pitchFamily="34" charset="0"/>
                <a:cs typeface="Arial" panose="020B0604020202020204" pitchFamily="34" charset="0"/>
              </a:rPr>
              <a:t>F</a:t>
            </a:r>
            <a:r>
              <a:rPr sz="1000" spc="-84" dirty="0">
                <a:solidFill>
                  <a:srgbClr val="595959"/>
                </a:solidFill>
                <a:latin typeface="Arial" panose="020B0604020202020204" pitchFamily="34" charset="0"/>
                <a:cs typeface="Arial" panose="020B0604020202020204" pitchFamily="34" charset="0"/>
              </a:rPr>
              <a:t>r</a:t>
            </a:r>
            <a:r>
              <a:rPr sz="1000" spc="44" dirty="0">
                <a:solidFill>
                  <a:srgbClr val="595959"/>
                </a:solidFill>
                <a:latin typeface="Arial" panose="020B0604020202020204" pitchFamily="34" charset="0"/>
                <a:cs typeface="Arial" panose="020B0604020202020204" pitchFamily="34" charset="0"/>
              </a:rPr>
              <a:t>a</a:t>
            </a:r>
            <a:r>
              <a:rPr sz="1000" spc="-22" dirty="0">
                <a:solidFill>
                  <a:srgbClr val="595959"/>
                </a:solidFill>
                <a:latin typeface="Arial" panose="020B0604020202020204" pitchFamily="34" charset="0"/>
                <a:cs typeface="Arial" panose="020B0604020202020204" pitchFamily="34" charset="0"/>
              </a:rPr>
              <a:t>n</a:t>
            </a:r>
            <a:r>
              <a:rPr sz="1000" spc="79" dirty="0">
                <a:solidFill>
                  <a:srgbClr val="595959"/>
                </a:solidFill>
                <a:latin typeface="Arial" panose="020B0604020202020204" pitchFamily="34" charset="0"/>
                <a:cs typeface="Arial" panose="020B0604020202020204" pitchFamily="34" charset="0"/>
              </a:rPr>
              <a:t>c</a:t>
            </a:r>
            <a:r>
              <a:rPr lang="it-IT" sz="1000" spc="31" dirty="0" err="1">
                <a:solidFill>
                  <a:srgbClr val="595959"/>
                </a:solidFill>
                <a:latin typeface="Arial" panose="020B0604020202020204" pitchFamily="34" charset="0"/>
                <a:cs typeface="Arial" panose="020B0604020202020204" pitchFamily="34" charset="0"/>
              </a:rPr>
              <a:t>ia</a:t>
            </a:r>
            <a:endParaRPr lang="it-IT" sz="1000" spc="31" dirty="0">
              <a:solidFill>
                <a:srgbClr val="595959"/>
              </a:solidFill>
              <a:latin typeface="Arial" panose="020B0604020202020204" pitchFamily="34" charset="0"/>
              <a:cs typeface="Arial" panose="020B0604020202020204" pitchFamily="34" charset="0"/>
            </a:endParaRPr>
          </a:p>
        </p:txBody>
      </p:sp>
      <p:sp>
        <p:nvSpPr>
          <p:cNvPr id="29" name="object 29"/>
          <p:cNvSpPr/>
          <p:nvPr/>
        </p:nvSpPr>
        <p:spPr>
          <a:xfrm>
            <a:off x="1825283" y="1360449"/>
            <a:ext cx="6093199" cy="3871632"/>
          </a:xfrm>
          <a:custGeom>
            <a:avLst/>
            <a:gdLst/>
            <a:ahLst/>
            <a:cxnLst/>
            <a:rect l="l" t="t" r="r" b="b"/>
            <a:pathLst>
              <a:path w="6905625" h="4387850">
                <a:moveTo>
                  <a:pt x="6903720" y="4387596"/>
                </a:moveTo>
                <a:lnTo>
                  <a:pt x="1524" y="4387596"/>
                </a:lnTo>
                <a:lnTo>
                  <a:pt x="0" y="4386072"/>
                </a:lnTo>
                <a:lnTo>
                  <a:pt x="0" y="3048"/>
                </a:lnTo>
                <a:lnTo>
                  <a:pt x="1524" y="0"/>
                </a:lnTo>
                <a:lnTo>
                  <a:pt x="6903720" y="0"/>
                </a:lnTo>
                <a:lnTo>
                  <a:pt x="6905244" y="3048"/>
                </a:lnTo>
                <a:lnTo>
                  <a:pt x="6905244" y="4572"/>
                </a:lnTo>
                <a:lnTo>
                  <a:pt x="7620" y="4572"/>
                </a:lnTo>
                <a:lnTo>
                  <a:pt x="3048" y="7620"/>
                </a:lnTo>
                <a:lnTo>
                  <a:pt x="7620" y="7620"/>
                </a:lnTo>
                <a:lnTo>
                  <a:pt x="7620" y="4379975"/>
                </a:lnTo>
                <a:lnTo>
                  <a:pt x="3048" y="4379975"/>
                </a:lnTo>
                <a:lnTo>
                  <a:pt x="7620" y="4383024"/>
                </a:lnTo>
                <a:lnTo>
                  <a:pt x="6905244" y="4383024"/>
                </a:lnTo>
                <a:lnTo>
                  <a:pt x="6905244" y="4386072"/>
                </a:lnTo>
                <a:lnTo>
                  <a:pt x="6903720" y="4387596"/>
                </a:lnTo>
                <a:close/>
              </a:path>
              <a:path w="6905625" h="4387850">
                <a:moveTo>
                  <a:pt x="7620" y="7620"/>
                </a:moveTo>
                <a:lnTo>
                  <a:pt x="3048" y="7620"/>
                </a:lnTo>
                <a:lnTo>
                  <a:pt x="7620" y="4572"/>
                </a:lnTo>
                <a:lnTo>
                  <a:pt x="7620" y="7620"/>
                </a:lnTo>
                <a:close/>
              </a:path>
              <a:path w="6905625" h="4387850">
                <a:moveTo>
                  <a:pt x="6897623" y="7620"/>
                </a:moveTo>
                <a:lnTo>
                  <a:pt x="7620" y="7620"/>
                </a:lnTo>
                <a:lnTo>
                  <a:pt x="7620" y="4572"/>
                </a:lnTo>
                <a:lnTo>
                  <a:pt x="6897623" y="4572"/>
                </a:lnTo>
                <a:lnTo>
                  <a:pt x="6897623" y="7620"/>
                </a:lnTo>
                <a:close/>
              </a:path>
              <a:path w="6905625" h="4387850">
                <a:moveTo>
                  <a:pt x="6897623" y="4383024"/>
                </a:moveTo>
                <a:lnTo>
                  <a:pt x="6897623" y="4572"/>
                </a:lnTo>
                <a:lnTo>
                  <a:pt x="6902196" y="7620"/>
                </a:lnTo>
                <a:lnTo>
                  <a:pt x="6905244" y="7620"/>
                </a:lnTo>
                <a:lnTo>
                  <a:pt x="6905244" y="4379975"/>
                </a:lnTo>
                <a:lnTo>
                  <a:pt x="6902196" y="4379975"/>
                </a:lnTo>
                <a:lnTo>
                  <a:pt x="6897623" y="4383024"/>
                </a:lnTo>
                <a:close/>
              </a:path>
              <a:path w="6905625" h="4387850">
                <a:moveTo>
                  <a:pt x="6905244" y="7620"/>
                </a:moveTo>
                <a:lnTo>
                  <a:pt x="6902196" y="7620"/>
                </a:lnTo>
                <a:lnTo>
                  <a:pt x="6897623" y="4572"/>
                </a:lnTo>
                <a:lnTo>
                  <a:pt x="6905244" y="4572"/>
                </a:lnTo>
                <a:lnTo>
                  <a:pt x="6905244" y="7620"/>
                </a:lnTo>
                <a:close/>
              </a:path>
              <a:path w="6905625" h="4387850">
                <a:moveTo>
                  <a:pt x="7620" y="4383024"/>
                </a:moveTo>
                <a:lnTo>
                  <a:pt x="3048" y="4379975"/>
                </a:lnTo>
                <a:lnTo>
                  <a:pt x="7620" y="4379975"/>
                </a:lnTo>
                <a:lnTo>
                  <a:pt x="7620" y="4383024"/>
                </a:lnTo>
                <a:close/>
              </a:path>
              <a:path w="6905625" h="4387850">
                <a:moveTo>
                  <a:pt x="6897623" y="4383024"/>
                </a:moveTo>
                <a:lnTo>
                  <a:pt x="7620" y="4383024"/>
                </a:lnTo>
                <a:lnTo>
                  <a:pt x="7620" y="4379975"/>
                </a:lnTo>
                <a:lnTo>
                  <a:pt x="6897623" y="4379975"/>
                </a:lnTo>
                <a:lnTo>
                  <a:pt x="6897623" y="4383024"/>
                </a:lnTo>
                <a:close/>
              </a:path>
              <a:path w="6905625" h="4387850">
                <a:moveTo>
                  <a:pt x="6905244" y="4383024"/>
                </a:moveTo>
                <a:lnTo>
                  <a:pt x="6897623" y="4383024"/>
                </a:lnTo>
                <a:lnTo>
                  <a:pt x="6902196" y="4379975"/>
                </a:lnTo>
                <a:lnTo>
                  <a:pt x="6905244" y="4379975"/>
                </a:lnTo>
                <a:lnTo>
                  <a:pt x="6905244" y="4383024"/>
                </a:lnTo>
                <a:close/>
              </a:path>
            </a:pathLst>
          </a:custGeom>
          <a:solidFill>
            <a:srgbClr val="D8D8D8"/>
          </a:solidFill>
        </p:spPr>
        <p:txBody>
          <a:bodyPr wrap="square" lIns="0" tIns="0" rIns="0" bIns="0" rtlCol="0"/>
          <a:lstStyle/>
          <a:p>
            <a:endParaRPr/>
          </a:p>
        </p:txBody>
      </p:sp>
      <p:sp>
        <p:nvSpPr>
          <p:cNvPr id="30" name="object 28">
            <a:extLst>
              <a:ext uri="{FF2B5EF4-FFF2-40B4-BE49-F238E27FC236}">
                <a16:creationId xmlns:a16="http://schemas.microsoft.com/office/drawing/2014/main" id="{5EA920BD-9702-299A-7B45-E450F336CF8B}"/>
              </a:ext>
            </a:extLst>
          </p:cNvPr>
          <p:cNvSpPr txBox="1"/>
          <p:nvPr/>
        </p:nvSpPr>
        <p:spPr>
          <a:xfrm>
            <a:off x="4552929" y="5634199"/>
            <a:ext cx="889083" cy="164072"/>
          </a:xfrm>
          <a:prstGeom prst="rect">
            <a:avLst/>
          </a:prstGeom>
        </p:spPr>
        <p:txBody>
          <a:bodyPr vert="horz" wrap="square" lIns="0" tIns="10085" rIns="0" bIns="0" rtlCol="0">
            <a:spAutoFit/>
          </a:bodyPr>
          <a:lstStyle/>
          <a:p>
            <a:pPr marL="11206">
              <a:spcBef>
                <a:spcPts val="79"/>
              </a:spcBef>
            </a:pPr>
            <a:r>
              <a:rPr lang="it-IT" sz="1000" spc="-71" dirty="0">
                <a:solidFill>
                  <a:srgbClr val="595959"/>
                </a:solidFill>
                <a:latin typeface="Arial" panose="020B0604020202020204" pitchFamily="34" charset="0"/>
                <a:cs typeface="Arial" panose="020B0604020202020204" pitchFamily="34" charset="0"/>
              </a:rPr>
              <a:t>Gran Bretagna</a:t>
            </a:r>
            <a:endParaRPr sz="1000" dirty="0">
              <a:latin typeface="Arial" panose="020B0604020202020204" pitchFamily="34" charset="0"/>
              <a:cs typeface="Arial" panose="020B0604020202020204" pitchFamily="34" charset="0"/>
            </a:endParaRPr>
          </a:p>
        </p:txBody>
      </p:sp>
      <p:sp>
        <p:nvSpPr>
          <p:cNvPr id="31" name="object 28">
            <a:extLst>
              <a:ext uri="{FF2B5EF4-FFF2-40B4-BE49-F238E27FC236}">
                <a16:creationId xmlns:a16="http://schemas.microsoft.com/office/drawing/2014/main" id="{8E10DAF8-AE3B-9A20-9CE0-60C44935539A}"/>
              </a:ext>
            </a:extLst>
          </p:cNvPr>
          <p:cNvSpPr txBox="1"/>
          <p:nvPr/>
        </p:nvSpPr>
        <p:spPr>
          <a:xfrm>
            <a:off x="4545064" y="5433642"/>
            <a:ext cx="641911" cy="164072"/>
          </a:xfrm>
          <a:prstGeom prst="rect">
            <a:avLst/>
          </a:prstGeom>
        </p:spPr>
        <p:txBody>
          <a:bodyPr vert="horz" wrap="square" lIns="0" tIns="10085" rIns="0" bIns="0" rtlCol="0">
            <a:spAutoFit/>
          </a:bodyPr>
          <a:lstStyle/>
          <a:p>
            <a:pPr marL="11206">
              <a:spcBef>
                <a:spcPts val="79"/>
              </a:spcBef>
            </a:pPr>
            <a:r>
              <a:rPr lang="it-IT" sz="1000" dirty="0">
                <a:latin typeface="Arial" panose="020B0604020202020204" pitchFamily="34" charset="0"/>
                <a:cs typeface="Arial" panose="020B0604020202020204" pitchFamily="34" charset="0"/>
              </a:rPr>
              <a:t>Germania</a:t>
            </a:r>
          </a:p>
        </p:txBody>
      </p:sp>
      <p:sp>
        <p:nvSpPr>
          <p:cNvPr id="33" name="object 21">
            <a:extLst>
              <a:ext uri="{FF2B5EF4-FFF2-40B4-BE49-F238E27FC236}">
                <a16:creationId xmlns:a16="http://schemas.microsoft.com/office/drawing/2014/main" id="{5A0958D1-D79C-B046-FB86-8F0E1F0BEB1F}"/>
              </a:ext>
            </a:extLst>
          </p:cNvPr>
          <p:cNvSpPr txBox="1"/>
          <p:nvPr/>
        </p:nvSpPr>
        <p:spPr>
          <a:xfrm>
            <a:off x="4741069" y="5006700"/>
            <a:ext cx="271182" cy="146493"/>
          </a:xfrm>
          <a:prstGeom prst="rect">
            <a:avLst/>
          </a:prstGeom>
        </p:spPr>
        <p:txBody>
          <a:bodyPr vert="horz" wrap="square" lIns="0" tIns="10646" rIns="0" bIns="0" rtlCol="0">
            <a:spAutoFit/>
          </a:bodyPr>
          <a:lstStyle/>
          <a:p>
            <a:pPr marL="11206">
              <a:spcBef>
                <a:spcPts val="84"/>
              </a:spcBef>
            </a:pPr>
            <a:r>
              <a:rPr lang="it-IT" sz="882" spc="-71" dirty="0">
                <a:solidFill>
                  <a:srgbClr val="595959"/>
                </a:solidFill>
                <a:latin typeface="Verdana"/>
                <a:cs typeface="Verdana"/>
              </a:rPr>
              <a:t>2013</a:t>
            </a:r>
            <a:endParaRPr lang="it-IT" sz="882" dirty="0">
              <a:latin typeface="Verdana"/>
              <a:cs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62461" y="616782"/>
            <a:ext cx="6753570" cy="567010"/>
          </a:xfrm>
          <a:prstGeom prst="rect">
            <a:avLst/>
          </a:prstGeom>
        </p:spPr>
        <p:txBody>
          <a:bodyPr vert="horz" wrap="square" lIns="0" tIns="12886" rIns="0" bIns="0" numCol="1" rtlCol="0" anchor="ctr" anchorCtr="0" compatLnSpc="1">
            <a:prstTxWarp prst="textNoShape">
              <a:avLst/>
            </a:prstTxWarp>
            <a:spAutoFit/>
          </a:bodyPr>
          <a:lstStyle/>
          <a:p>
            <a:pPr marL="11206" marR="4483">
              <a:lnSpc>
                <a:spcPct val="100000"/>
              </a:lnSpc>
              <a:spcBef>
                <a:spcPts val="101"/>
              </a:spcBef>
            </a:pPr>
            <a:r>
              <a:rPr lang="it-IT" sz="1800" spc="-18" dirty="0">
                <a:solidFill>
                  <a:srgbClr val="595959"/>
                </a:solidFill>
                <a:latin typeface="Verdana"/>
                <a:cs typeface="Verdana"/>
              </a:rPr>
              <a:t>Livello incidenti mortali sul lavoro</a:t>
            </a:r>
            <a:r>
              <a:rPr sz="1800" spc="40" dirty="0">
                <a:solidFill>
                  <a:srgbClr val="595959"/>
                </a:solidFill>
                <a:latin typeface="Verdana"/>
                <a:cs typeface="Verdana"/>
              </a:rPr>
              <a:t> </a:t>
            </a:r>
            <a:r>
              <a:rPr sz="1800" spc="-57" dirty="0">
                <a:solidFill>
                  <a:srgbClr val="595959"/>
                </a:solidFill>
                <a:latin typeface="Verdana"/>
                <a:cs typeface="Verdana"/>
              </a:rPr>
              <a:t>(per </a:t>
            </a:r>
            <a:r>
              <a:rPr sz="1800" spc="-168" dirty="0">
                <a:solidFill>
                  <a:srgbClr val="595959"/>
                </a:solidFill>
                <a:latin typeface="Verdana"/>
                <a:cs typeface="Verdana"/>
              </a:rPr>
              <a:t>100.000 </a:t>
            </a:r>
            <a:r>
              <a:rPr sz="1800" spc="-163" dirty="0">
                <a:solidFill>
                  <a:srgbClr val="595959"/>
                </a:solidFill>
                <a:latin typeface="Verdana"/>
                <a:cs typeface="Verdana"/>
              </a:rPr>
              <a:t> </a:t>
            </a:r>
            <a:r>
              <a:rPr lang="it-IT" sz="1800" spc="-119" dirty="0">
                <a:solidFill>
                  <a:srgbClr val="595959"/>
                </a:solidFill>
                <a:latin typeface="Verdana"/>
                <a:cs typeface="Verdana"/>
              </a:rPr>
              <a:t>lavoratori</a:t>
            </a:r>
            <a:r>
              <a:rPr sz="1800" spc="-119" dirty="0">
                <a:solidFill>
                  <a:srgbClr val="595959"/>
                </a:solidFill>
                <a:latin typeface="Verdana"/>
                <a:cs typeface="Verdana"/>
              </a:rPr>
              <a:t>),</a:t>
            </a:r>
            <a:r>
              <a:rPr sz="1800" spc="-146" dirty="0">
                <a:solidFill>
                  <a:srgbClr val="595959"/>
                </a:solidFill>
                <a:latin typeface="Verdana"/>
                <a:cs typeface="Verdana"/>
              </a:rPr>
              <a:t> </a:t>
            </a:r>
            <a:r>
              <a:rPr sz="1800" spc="-101" dirty="0">
                <a:solidFill>
                  <a:srgbClr val="595959"/>
                </a:solidFill>
                <a:latin typeface="Verdana"/>
                <a:cs typeface="Verdana"/>
              </a:rPr>
              <a:t>Eurostat,</a:t>
            </a:r>
            <a:r>
              <a:rPr sz="1800" spc="-141" dirty="0">
                <a:solidFill>
                  <a:srgbClr val="595959"/>
                </a:solidFill>
                <a:latin typeface="Verdana"/>
                <a:cs typeface="Verdana"/>
              </a:rPr>
              <a:t> </a:t>
            </a:r>
            <a:r>
              <a:rPr lang="it-IT" sz="1800" b="0" dirty="0">
                <a:solidFill>
                  <a:srgbClr val="595959"/>
                </a:solidFill>
                <a:latin typeface="Verdana"/>
                <a:cs typeface="Verdana"/>
              </a:rPr>
              <a:t>escluso gli incidenti legati ai trasporti</a:t>
            </a:r>
            <a:endParaRPr sz="1800" spc="-44" dirty="0">
              <a:solidFill>
                <a:srgbClr val="595959"/>
              </a:solidFill>
              <a:latin typeface="Verdana"/>
              <a:cs typeface="Verdana"/>
            </a:endParaRPr>
          </a:p>
        </p:txBody>
      </p:sp>
      <p:grpSp>
        <p:nvGrpSpPr>
          <p:cNvPr id="3" name="object 3"/>
          <p:cNvGrpSpPr/>
          <p:nvPr/>
        </p:nvGrpSpPr>
        <p:grpSpPr>
          <a:xfrm>
            <a:off x="2094155" y="2579146"/>
            <a:ext cx="5674659" cy="2474259"/>
            <a:chOff x="1789176" y="2923032"/>
            <a:chExt cx="6431280" cy="2804160"/>
          </a:xfrm>
        </p:grpSpPr>
        <p:sp>
          <p:nvSpPr>
            <p:cNvPr id="4" name="object 4"/>
            <p:cNvSpPr/>
            <p:nvPr/>
          </p:nvSpPr>
          <p:spPr>
            <a:xfrm>
              <a:off x="1790700" y="5402580"/>
              <a:ext cx="6423660" cy="7620"/>
            </a:xfrm>
            <a:custGeom>
              <a:avLst/>
              <a:gdLst/>
              <a:ahLst/>
              <a:cxnLst/>
              <a:rect l="l" t="t" r="r" b="b"/>
              <a:pathLst>
                <a:path w="6423659" h="7620">
                  <a:moveTo>
                    <a:pt x="6423660" y="7620"/>
                  </a:moveTo>
                  <a:lnTo>
                    <a:pt x="0" y="7620"/>
                  </a:lnTo>
                  <a:lnTo>
                    <a:pt x="0" y="0"/>
                  </a:lnTo>
                  <a:lnTo>
                    <a:pt x="6423660" y="0"/>
                  </a:lnTo>
                  <a:lnTo>
                    <a:pt x="6423660" y="7620"/>
                  </a:lnTo>
                  <a:close/>
                </a:path>
              </a:pathLst>
            </a:custGeom>
            <a:solidFill>
              <a:srgbClr val="D8D8D8"/>
            </a:solidFill>
          </p:spPr>
          <p:txBody>
            <a:bodyPr wrap="square" lIns="0" tIns="0" rIns="0" bIns="0" rtlCol="0"/>
            <a:lstStyle/>
            <a:p>
              <a:endParaRPr/>
            </a:p>
          </p:txBody>
        </p:sp>
        <p:sp>
          <p:nvSpPr>
            <p:cNvPr id="5" name="object 5"/>
            <p:cNvSpPr/>
            <p:nvPr/>
          </p:nvSpPr>
          <p:spPr>
            <a:xfrm>
              <a:off x="1789176" y="5137404"/>
              <a:ext cx="6431280" cy="582295"/>
            </a:xfrm>
            <a:custGeom>
              <a:avLst/>
              <a:gdLst/>
              <a:ahLst/>
              <a:cxnLst/>
              <a:rect l="l" t="t" r="r" b="b"/>
              <a:pathLst>
                <a:path w="6431280" h="582295">
                  <a:moveTo>
                    <a:pt x="1607820" y="533400"/>
                  </a:moveTo>
                  <a:lnTo>
                    <a:pt x="803147" y="533400"/>
                  </a:lnTo>
                  <a:lnTo>
                    <a:pt x="800099" y="531876"/>
                  </a:lnTo>
                  <a:lnTo>
                    <a:pt x="798575" y="531876"/>
                  </a:lnTo>
                  <a:lnTo>
                    <a:pt x="0" y="27272"/>
                  </a:lnTo>
                  <a:lnTo>
                    <a:pt x="0" y="609"/>
                  </a:lnTo>
                  <a:lnTo>
                    <a:pt x="3047" y="0"/>
                  </a:lnTo>
                  <a:lnTo>
                    <a:pt x="7619" y="4572"/>
                  </a:lnTo>
                  <a:lnTo>
                    <a:pt x="805944" y="509016"/>
                  </a:lnTo>
                  <a:lnTo>
                    <a:pt x="804671" y="509016"/>
                  </a:lnTo>
                  <a:lnTo>
                    <a:pt x="810767" y="512064"/>
                  </a:lnTo>
                  <a:lnTo>
                    <a:pt x="1889455" y="512064"/>
                  </a:lnTo>
                  <a:lnTo>
                    <a:pt x="1607820" y="533400"/>
                  </a:lnTo>
                  <a:close/>
                </a:path>
                <a:path w="6431280" h="582295">
                  <a:moveTo>
                    <a:pt x="1889455" y="512064"/>
                  </a:moveTo>
                  <a:lnTo>
                    <a:pt x="810767" y="512064"/>
                  </a:lnTo>
                  <a:lnTo>
                    <a:pt x="805944" y="509016"/>
                  </a:lnTo>
                  <a:lnTo>
                    <a:pt x="1607820" y="509016"/>
                  </a:lnTo>
                  <a:lnTo>
                    <a:pt x="2409444" y="448056"/>
                  </a:lnTo>
                  <a:lnTo>
                    <a:pt x="3212592" y="422148"/>
                  </a:lnTo>
                  <a:lnTo>
                    <a:pt x="3214116" y="422148"/>
                  </a:lnTo>
                  <a:lnTo>
                    <a:pt x="3390148" y="446532"/>
                  </a:lnTo>
                  <a:lnTo>
                    <a:pt x="3211068" y="446532"/>
                  </a:lnTo>
                  <a:lnTo>
                    <a:pt x="3211356" y="446572"/>
                  </a:lnTo>
                  <a:lnTo>
                    <a:pt x="2412492" y="472440"/>
                  </a:lnTo>
                  <a:lnTo>
                    <a:pt x="1889455" y="512064"/>
                  </a:lnTo>
                  <a:close/>
                </a:path>
                <a:path w="6431280" h="582295">
                  <a:moveTo>
                    <a:pt x="3211356" y="446572"/>
                  </a:moveTo>
                  <a:lnTo>
                    <a:pt x="3211068" y="446532"/>
                  </a:lnTo>
                  <a:lnTo>
                    <a:pt x="3212592" y="446532"/>
                  </a:lnTo>
                  <a:lnTo>
                    <a:pt x="3211356" y="446572"/>
                  </a:lnTo>
                  <a:close/>
                </a:path>
                <a:path w="6431280" h="582295">
                  <a:moveTo>
                    <a:pt x="4818888" y="582168"/>
                  </a:moveTo>
                  <a:lnTo>
                    <a:pt x="4014216" y="557784"/>
                  </a:lnTo>
                  <a:lnTo>
                    <a:pt x="3211356" y="446572"/>
                  </a:lnTo>
                  <a:lnTo>
                    <a:pt x="3212592" y="446532"/>
                  </a:lnTo>
                  <a:lnTo>
                    <a:pt x="3390148" y="446532"/>
                  </a:lnTo>
                  <a:lnTo>
                    <a:pt x="4017264" y="533400"/>
                  </a:lnTo>
                  <a:lnTo>
                    <a:pt x="4818888" y="559308"/>
                  </a:lnTo>
                  <a:lnTo>
                    <a:pt x="5571839" y="559308"/>
                  </a:lnTo>
                  <a:lnTo>
                    <a:pt x="4818888" y="582168"/>
                  </a:lnTo>
                  <a:close/>
                </a:path>
                <a:path w="6431280" h="582295">
                  <a:moveTo>
                    <a:pt x="5571839" y="559308"/>
                  </a:moveTo>
                  <a:lnTo>
                    <a:pt x="4818888" y="559308"/>
                  </a:lnTo>
                  <a:lnTo>
                    <a:pt x="5782671" y="527303"/>
                  </a:lnTo>
                  <a:lnTo>
                    <a:pt x="6425184" y="502920"/>
                  </a:lnTo>
                  <a:lnTo>
                    <a:pt x="6431280" y="502920"/>
                  </a:lnTo>
                  <a:lnTo>
                    <a:pt x="6431280" y="527304"/>
                  </a:lnTo>
                  <a:lnTo>
                    <a:pt x="6425184" y="527304"/>
                  </a:lnTo>
                  <a:lnTo>
                    <a:pt x="5571839" y="559308"/>
                  </a:lnTo>
                  <a:close/>
                </a:path>
                <a:path w="6431280" h="582295">
                  <a:moveTo>
                    <a:pt x="810767" y="512064"/>
                  </a:moveTo>
                  <a:lnTo>
                    <a:pt x="804671" y="509016"/>
                  </a:lnTo>
                  <a:lnTo>
                    <a:pt x="805944" y="509016"/>
                  </a:lnTo>
                  <a:lnTo>
                    <a:pt x="810767" y="512064"/>
                  </a:lnTo>
                  <a:close/>
                </a:path>
              </a:pathLst>
            </a:custGeom>
            <a:solidFill>
              <a:srgbClr val="FF0000"/>
            </a:solidFill>
          </p:spPr>
          <p:txBody>
            <a:bodyPr wrap="square" lIns="0" tIns="0" rIns="0" bIns="0" rtlCol="0"/>
            <a:lstStyle/>
            <a:p>
              <a:endParaRPr/>
            </a:p>
          </p:txBody>
        </p:sp>
        <p:sp>
          <p:nvSpPr>
            <p:cNvPr id="6" name="object 6"/>
            <p:cNvSpPr/>
            <p:nvPr/>
          </p:nvSpPr>
          <p:spPr>
            <a:xfrm>
              <a:off x="1790700" y="4782312"/>
              <a:ext cx="6423660" cy="7620"/>
            </a:xfrm>
            <a:custGeom>
              <a:avLst/>
              <a:gdLst/>
              <a:ahLst/>
              <a:cxnLst/>
              <a:rect l="l" t="t" r="r" b="b"/>
              <a:pathLst>
                <a:path w="6423659" h="7620">
                  <a:moveTo>
                    <a:pt x="6423660" y="7620"/>
                  </a:moveTo>
                  <a:lnTo>
                    <a:pt x="0" y="7620"/>
                  </a:lnTo>
                  <a:lnTo>
                    <a:pt x="0" y="0"/>
                  </a:lnTo>
                  <a:lnTo>
                    <a:pt x="6423660" y="0"/>
                  </a:lnTo>
                  <a:lnTo>
                    <a:pt x="6423660" y="7620"/>
                  </a:lnTo>
                  <a:close/>
                </a:path>
              </a:pathLst>
            </a:custGeom>
            <a:solidFill>
              <a:srgbClr val="D8D8D8"/>
            </a:solidFill>
          </p:spPr>
          <p:txBody>
            <a:bodyPr wrap="square" lIns="0" tIns="0" rIns="0" bIns="0" rtlCol="0"/>
            <a:lstStyle/>
            <a:p>
              <a:endParaRPr/>
            </a:p>
          </p:txBody>
        </p:sp>
        <p:sp>
          <p:nvSpPr>
            <p:cNvPr id="7" name="object 7"/>
            <p:cNvSpPr/>
            <p:nvPr/>
          </p:nvSpPr>
          <p:spPr>
            <a:xfrm>
              <a:off x="1789176" y="4686300"/>
              <a:ext cx="6431280" cy="942340"/>
            </a:xfrm>
            <a:custGeom>
              <a:avLst/>
              <a:gdLst/>
              <a:ahLst/>
              <a:cxnLst/>
              <a:rect l="l" t="t" r="r" b="b"/>
              <a:pathLst>
                <a:path w="6431280" h="942339">
                  <a:moveTo>
                    <a:pt x="1607820" y="941832"/>
                  </a:moveTo>
                  <a:lnTo>
                    <a:pt x="1606295" y="940308"/>
                  </a:lnTo>
                  <a:lnTo>
                    <a:pt x="1604772" y="940308"/>
                  </a:lnTo>
                  <a:lnTo>
                    <a:pt x="801623" y="661416"/>
                  </a:lnTo>
                  <a:lnTo>
                    <a:pt x="798575" y="661416"/>
                  </a:lnTo>
                  <a:lnTo>
                    <a:pt x="797052" y="659892"/>
                  </a:lnTo>
                  <a:lnTo>
                    <a:pt x="0" y="26182"/>
                  </a:lnTo>
                  <a:lnTo>
                    <a:pt x="0" y="0"/>
                  </a:lnTo>
                  <a:lnTo>
                    <a:pt x="4571" y="0"/>
                  </a:lnTo>
                  <a:lnTo>
                    <a:pt x="9143" y="3048"/>
                  </a:lnTo>
                  <a:lnTo>
                    <a:pt x="810375" y="640079"/>
                  </a:lnTo>
                  <a:lnTo>
                    <a:pt x="809244" y="640079"/>
                  </a:lnTo>
                  <a:lnTo>
                    <a:pt x="812292" y="641604"/>
                  </a:lnTo>
                  <a:lnTo>
                    <a:pt x="813657" y="641604"/>
                  </a:lnTo>
                  <a:lnTo>
                    <a:pt x="1610861" y="916919"/>
                  </a:lnTo>
                  <a:lnTo>
                    <a:pt x="1606295" y="917448"/>
                  </a:lnTo>
                  <a:lnTo>
                    <a:pt x="1810131" y="917448"/>
                  </a:lnTo>
                  <a:lnTo>
                    <a:pt x="1609344" y="940308"/>
                  </a:lnTo>
                  <a:lnTo>
                    <a:pt x="1607820" y="941832"/>
                  </a:lnTo>
                  <a:close/>
                </a:path>
                <a:path w="6431280" h="942339">
                  <a:moveTo>
                    <a:pt x="812292" y="641604"/>
                  </a:moveTo>
                  <a:lnTo>
                    <a:pt x="809244" y="640079"/>
                  </a:lnTo>
                  <a:lnTo>
                    <a:pt x="811243" y="640770"/>
                  </a:lnTo>
                  <a:lnTo>
                    <a:pt x="812292" y="641604"/>
                  </a:lnTo>
                  <a:close/>
                </a:path>
                <a:path w="6431280" h="942339">
                  <a:moveTo>
                    <a:pt x="811243" y="640770"/>
                  </a:moveTo>
                  <a:lnTo>
                    <a:pt x="809244" y="640079"/>
                  </a:lnTo>
                  <a:lnTo>
                    <a:pt x="810375" y="640079"/>
                  </a:lnTo>
                  <a:lnTo>
                    <a:pt x="811243" y="640770"/>
                  </a:lnTo>
                  <a:close/>
                </a:path>
                <a:path w="6431280" h="942339">
                  <a:moveTo>
                    <a:pt x="813657" y="641604"/>
                  </a:moveTo>
                  <a:lnTo>
                    <a:pt x="812292" y="641604"/>
                  </a:lnTo>
                  <a:lnTo>
                    <a:pt x="811243" y="640770"/>
                  </a:lnTo>
                  <a:lnTo>
                    <a:pt x="813657" y="641604"/>
                  </a:lnTo>
                  <a:close/>
                </a:path>
                <a:path w="6431280" h="942339">
                  <a:moveTo>
                    <a:pt x="1810131" y="917448"/>
                  </a:moveTo>
                  <a:lnTo>
                    <a:pt x="1612392" y="917448"/>
                  </a:lnTo>
                  <a:lnTo>
                    <a:pt x="1610861" y="916919"/>
                  </a:lnTo>
                  <a:lnTo>
                    <a:pt x="2409446" y="824483"/>
                  </a:lnTo>
                  <a:lnTo>
                    <a:pt x="3211068" y="743712"/>
                  </a:lnTo>
                  <a:lnTo>
                    <a:pt x="3212592" y="743712"/>
                  </a:lnTo>
                  <a:lnTo>
                    <a:pt x="3671533" y="768096"/>
                  </a:lnTo>
                  <a:lnTo>
                    <a:pt x="3212592" y="768096"/>
                  </a:lnTo>
                  <a:lnTo>
                    <a:pt x="3213589" y="768149"/>
                  </a:lnTo>
                  <a:lnTo>
                    <a:pt x="2412492" y="848868"/>
                  </a:lnTo>
                  <a:lnTo>
                    <a:pt x="1810131" y="917448"/>
                  </a:lnTo>
                  <a:close/>
                </a:path>
                <a:path w="6431280" h="942339">
                  <a:moveTo>
                    <a:pt x="3213589" y="768149"/>
                  </a:moveTo>
                  <a:lnTo>
                    <a:pt x="3212592" y="768096"/>
                  </a:lnTo>
                  <a:lnTo>
                    <a:pt x="3214116" y="768096"/>
                  </a:lnTo>
                  <a:lnTo>
                    <a:pt x="3213589" y="768149"/>
                  </a:lnTo>
                  <a:close/>
                </a:path>
                <a:path w="6431280" h="942339">
                  <a:moveTo>
                    <a:pt x="5622036" y="848868"/>
                  </a:moveTo>
                  <a:lnTo>
                    <a:pt x="4817364" y="848868"/>
                  </a:lnTo>
                  <a:lnTo>
                    <a:pt x="4303344" y="824483"/>
                  </a:lnTo>
                  <a:lnTo>
                    <a:pt x="3813809" y="800100"/>
                  </a:lnTo>
                  <a:lnTo>
                    <a:pt x="3213589" y="768149"/>
                  </a:lnTo>
                  <a:lnTo>
                    <a:pt x="3214116" y="768096"/>
                  </a:lnTo>
                  <a:lnTo>
                    <a:pt x="3671533" y="768096"/>
                  </a:lnTo>
                  <a:lnTo>
                    <a:pt x="4304879" y="800100"/>
                  </a:lnTo>
                  <a:lnTo>
                    <a:pt x="4818888" y="824484"/>
                  </a:lnTo>
                  <a:lnTo>
                    <a:pt x="6425183" y="824484"/>
                  </a:lnTo>
                  <a:lnTo>
                    <a:pt x="5622036" y="848868"/>
                  </a:lnTo>
                  <a:close/>
                </a:path>
                <a:path w="6431280" h="942339">
                  <a:moveTo>
                    <a:pt x="6431280" y="824484"/>
                  </a:moveTo>
                  <a:lnTo>
                    <a:pt x="5622036" y="824484"/>
                  </a:lnTo>
                  <a:lnTo>
                    <a:pt x="6425183" y="800100"/>
                  </a:lnTo>
                  <a:lnTo>
                    <a:pt x="6431280" y="800100"/>
                  </a:lnTo>
                  <a:lnTo>
                    <a:pt x="6431280" y="824484"/>
                  </a:lnTo>
                  <a:close/>
                </a:path>
                <a:path w="6431280" h="942339">
                  <a:moveTo>
                    <a:pt x="1612392" y="917448"/>
                  </a:moveTo>
                  <a:lnTo>
                    <a:pt x="1606295" y="917448"/>
                  </a:lnTo>
                  <a:lnTo>
                    <a:pt x="1610861" y="916919"/>
                  </a:lnTo>
                  <a:lnTo>
                    <a:pt x="1612392" y="917448"/>
                  </a:lnTo>
                  <a:close/>
                </a:path>
              </a:pathLst>
            </a:custGeom>
            <a:solidFill>
              <a:srgbClr val="9E8350"/>
            </a:solidFill>
          </p:spPr>
          <p:txBody>
            <a:bodyPr wrap="square" lIns="0" tIns="0" rIns="0" bIns="0" rtlCol="0"/>
            <a:lstStyle/>
            <a:p>
              <a:endParaRPr/>
            </a:p>
          </p:txBody>
        </p:sp>
        <p:sp>
          <p:nvSpPr>
            <p:cNvPr id="8" name="object 8"/>
            <p:cNvSpPr/>
            <p:nvPr/>
          </p:nvSpPr>
          <p:spPr>
            <a:xfrm>
              <a:off x="1790700" y="2924568"/>
              <a:ext cx="6423660" cy="1247140"/>
            </a:xfrm>
            <a:custGeom>
              <a:avLst/>
              <a:gdLst/>
              <a:ahLst/>
              <a:cxnLst/>
              <a:rect l="l" t="t" r="r" b="b"/>
              <a:pathLst>
                <a:path w="6423659" h="1247139">
                  <a:moveTo>
                    <a:pt x="6423660" y="1239012"/>
                  </a:moveTo>
                  <a:lnTo>
                    <a:pt x="0" y="1239012"/>
                  </a:lnTo>
                  <a:lnTo>
                    <a:pt x="0" y="1246632"/>
                  </a:lnTo>
                  <a:lnTo>
                    <a:pt x="6423660" y="1246632"/>
                  </a:lnTo>
                  <a:lnTo>
                    <a:pt x="6423660" y="1239012"/>
                  </a:lnTo>
                  <a:close/>
                </a:path>
                <a:path w="6423659" h="1247139">
                  <a:moveTo>
                    <a:pt x="6423660" y="618744"/>
                  </a:moveTo>
                  <a:lnTo>
                    <a:pt x="0" y="618744"/>
                  </a:lnTo>
                  <a:lnTo>
                    <a:pt x="0" y="626364"/>
                  </a:lnTo>
                  <a:lnTo>
                    <a:pt x="6423660" y="626364"/>
                  </a:lnTo>
                  <a:lnTo>
                    <a:pt x="6423660" y="618744"/>
                  </a:lnTo>
                  <a:close/>
                </a:path>
                <a:path w="6423659" h="1247139">
                  <a:moveTo>
                    <a:pt x="6423660" y="0"/>
                  </a:moveTo>
                  <a:lnTo>
                    <a:pt x="0" y="0"/>
                  </a:lnTo>
                  <a:lnTo>
                    <a:pt x="0" y="7620"/>
                  </a:lnTo>
                  <a:lnTo>
                    <a:pt x="6423660" y="7620"/>
                  </a:lnTo>
                  <a:lnTo>
                    <a:pt x="6423660" y="0"/>
                  </a:lnTo>
                  <a:close/>
                </a:path>
              </a:pathLst>
            </a:custGeom>
            <a:solidFill>
              <a:srgbClr val="D8D8D8"/>
            </a:solidFill>
          </p:spPr>
          <p:txBody>
            <a:bodyPr wrap="square" lIns="0" tIns="0" rIns="0" bIns="0" rtlCol="0"/>
            <a:lstStyle/>
            <a:p>
              <a:endParaRPr/>
            </a:p>
          </p:txBody>
        </p:sp>
        <p:sp>
          <p:nvSpPr>
            <p:cNvPr id="9" name="object 9"/>
            <p:cNvSpPr/>
            <p:nvPr/>
          </p:nvSpPr>
          <p:spPr>
            <a:xfrm>
              <a:off x="1789176" y="2923032"/>
              <a:ext cx="6431280" cy="2804160"/>
            </a:xfrm>
            <a:custGeom>
              <a:avLst/>
              <a:gdLst/>
              <a:ahLst/>
              <a:cxnLst/>
              <a:rect l="l" t="t" r="r" b="b"/>
              <a:pathLst>
                <a:path w="6431280" h="2804160">
                  <a:moveTo>
                    <a:pt x="2401762" y="1487764"/>
                  </a:moveTo>
                  <a:lnTo>
                    <a:pt x="3201924" y="6095"/>
                  </a:lnTo>
                  <a:lnTo>
                    <a:pt x="3204972" y="1524"/>
                  </a:lnTo>
                  <a:lnTo>
                    <a:pt x="3208019" y="0"/>
                  </a:lnTo>
                  <a:lnTo>
                    <a:pt x="3217164" y="0"/>
                  </a:lnTo>
                  <a:lnTo>
                    <a:pt x="3220211" y="1524"/>
                  </a:lnTo>
                  <a:lnTo>
                    <a:pt x="3223259" y="6095"/>
                  </a:lnTo>
                  <a:lnTo>
                    <a:pt x="3229032" y="16763"/>
                  </a:lnTo>
                  <a:lnTo>
                    <a:pt x="3201924" y="16763"/>
                  </a:lnTo>
                  <a:lnTo>
                    <a:pt x="3212602" y="36519"/>
                  </a:lnTo>
                  <a:lnTo>
                    <a:pt x="2430680" y="1485900"/>
                  </a:lnTo>
                  <a:lnTo>
                    <a:pt x="2406396" y="1485900"/>
                  </a:lnTo>
                  <a:lnTo>
                    <a:pt x="2401762" y="1487764"/>
                  </a:lnTo>
                  <a:close/>
                </a:path>
                <a:path w="6431280" h="2804160">
                  <a:moveTo>
                    <a:pt x="3212602" y="36519"/>
                  </a:moveTo>
                  <a:lnTo>
                    <a:pt x="3201924" y="16763"/>
                  </a:lnTo>
                  <a:lnTo>
                    <a:pt x="3223259" y="16763"/>
                  </a:lnTo>
                  <a:lnTo>
                    <a:pt x="3212602" y="36519"/>
                  </a:lnTo>
                  <a:close/>
                </a:path>
                <a:path w="6431280" h="2804160">
                  <a:moveTo>
                    <a:pt x="4012692" y="1510284"/>
                  </a:moveTo>
                  <a:lnTo>
                    <a:pt x="4008119" y="1507236"/>
                  </a:lnTo>
                  <a:lnTo>
                    <a:pt x="4005072" y="1502664"/>
                  </a:lnTo>
                  <a:lnTo>
                    <a:pt x="3212602" y="36519"/>
                  </a:lnTo>
                  <a:lnTo>
                    <a:pt x="3223259" y="16763"/>
                  </a:lnTo>
                  <a:lnTo>
                    <a:pt x="3229032" y="16763"/>
                  </a:lnTo>
                  <a:lnTo>
                    <a:pt x="4022503" y="1483256"/>
                  </a:lnTo>
                  <a:lnTo>
                    <a:pt x="4012692" y="1485900"/>
                  </a:lnTo>
                  <a:lnTo>
                    <a:pt x="4026408" y="1490472"/>
                  </a:lnTo>
                  <a:lnTo>
                    <a:pt x="4086659" y="1490472"/>
                  </a:lnTo>
                  <a:lnTo>
                    <a:pt x="4018788" y="1508760"/>
                  </a:lnTo>
                  <a:lnTo>
                    <a:pt x="4012692" y="1510284"/>
                  </a:lnTo>
                  <a:close/>
                </a:path>
                <a:path w="6431280" h="2804160">
                  <a:moveTo>
                    <a:pt x="4086659" y="1490472"/>
                  </a:moveTo>
                  <a:lnTo>
                    <a:pt x="4026408" y="1490472"/>
                  </a:lnTo>
                  <a:lnTo>
                    <a:pt x="4022503" y="1483256"/>
                  </a:lnTo>
                  <a:lnTo>
                    <a:pt x="4815840" y="1269492"/>
                  </a:lnTo>
                  <a:lnTo>
                    <a:pt x="5620512" y="1146048"/>
                  </a:lnTo>
                  <a:lnTo>
                    <a:pt x="5622036" y="1144524"/>
                  </a:lnTo>
                  <a:lnTo>
                    <a:pt x="5623560" y="1144524"/>
                  </a:lnTo>
                  <a:lnTo>
                    <a:pt x="5625084" y="1146048"/>
                  </a:lnTo>
                  <a:lnTo>
                    <a:pt x="5685213" y="1167384"/>
                  </a:lnTo>
                  <a:lnTo>
                    <a:pt x="5617463" y="1167384"/>
                  </a:lnTo>
                  <a:lnTo>
                    <a:pt x="5622303" y="1169101"/>
                  </a:lnTo>
                  <a:lnTo>
                    <a:pt x="4821936" y="1292352"/>
                  </a:lnTo>
                  <a:lnTo>
                    <a:pt x="4086659" y="1490472"/>
                  </a:lnTo>
                  <a:close/>
                </a:path>
                <a:path w="6431280" h="2804160">
                  <a:moveTo>
                    <a:pt x="5622303" y="1169101"/>
                  </a:moveTo>
                  <a:lnTo>
                    <a:pt x="5617463" y="1167384"/>
                  </a:lnTo>
                  <a:lnTo>
                    <a:pt x="5623560" y="1168908"/>
                  </a:lnTo>
                  <a:lnTo>
                    <a:pt x="5622303" y="1169101"/>
                  </a:lnTo>
                  <a:close/>
                </a:path>
                <a:path w="6431280" h="2804160">
                  <a:moveTo>
                    <a:pt x="6426708" y="1455420"/>
                  </a:moveTo>
                  <a:lnTo>
                    <a:pt x="6420612" y="1452372"/>
                  </a:lnTo>
                  <a:lnTo>
                    <a:pt x="5622303" y="1169101"/>
                  </a:lnTo>
                  <a:lnTo>
                    <a:pt x="5623560" y="1168908"/>
                  </a:lnTo>
                  <a:lnTo>
                    <a:pt x="5617463" y="1167384"/>
                  </a:lnTo>
                  <a:lnTo>
                    <a:pt x="5685213" y="1167384"/>
                  </a:lnTo>
                  <a:lnTo>
                    <a:pt x="6428231" y="1431036"/>
                  </a:lnTo>
                  <a:lnTo>
                    <a:pt x="6431280" y="1431798"/>
                  </a:lnTo>
                  <a:lnTo>
                    <a:pt x="6431280" y="1453591"/>
                  </a:lnTo>
                  <a:lnTo>
                    <a:pt x="6426708" y="1455420"/>
                  </a:lnTo>
                  <a:close/>
                </a:path>
                <a:path w="6431280" h="2804160">
                  <a:moveTo>
                    <a:pt x="807719" y="2804160"/>
                  </a:moveTo>
                  <a:lnTo>
                    <a:pt x="803147" y="2802636"/>
                  </a:lnTo>
                  <a:lnTo>
                    <a:pt x="800099" y="2802636"/>
                  </a:lnTo>
                  <a:lnTo>
                    <a:pt x="797051" y="2801112"/>
                  </a:lnTo>
                  <a:lnTo>
                    <a:pt x="794003" y="2796540"/>
                  </a:lnTo>
                  <a:lnTo>
                    <a:pt x="0" y="1285371"/>
                  </a:lnTo>
                  <a:lnTo>
                    <a:pt x="0" y="1248918"/>
                  </a:lnTo>
                  <a:lnTo>
                    <a:pt x="1523" y="1248156"/>
                  </a:lnTo>
                  <a:lnTo>
                    <a:pt x="9143" y="1251204"/>
                  </a:lnTo>
                  <a:lnTo>
                    <a:pt x="12191" y="1257300"/>
                  </a:lnTo>
                  <a:lnTo>
                    <a:pt x="807147" y="2770280"/>
                  </a:lnTo>
                  <a:lnTo>
                    <a:pt x="795527" y="2784348"/>
                  </a:lnTo>
                  <a:lnTo>
                    <a:pt x="815339" y="2785872"/>
                  </a:lnTo>
                  <a:lnTo>
                    <a:pt x="825145" y="2785872"/>
                  </a:lnTo>
                  <a:lnTo>
                    <a:pt x="813816" y="2799588"/>
                  </a:lnTo>
                  <a:lnTo>
                    <a:pt x="812291" y="2802636"/>
                  </a:lnTo>
                  <a:lnTo>
                    <a:pt x="807719" y="2804160"/>
                  </a:lnTo>
                  <a:close/>
                </a:path>
                <a:path w="6431280" h="2804160">
                  <a:moveTo>
                    <a:pt x="4026408" y="1490472"/>
                  </a:moveTo>
                  <a:lnTo>
                    <a:pt x="4012692" y="1485900"/>
                  </a:lnTo>
                  <a:lnTo>
                    <a:pt x="4022503" y="1483256"/>
                  </a:lnTo>
                  <a:lnTo>
                    <a:pt x="4026408" y="1490472"/>
                  </a:lnTo>
                  <a:close/>
                </a:path>
                <a:path w="6431280" h="2804160">
                  <a:moveTo>
                    <a:pt x="2400300" y="1490472"/>
                  </a:moveTo>
                  <a:lnTo>
                    <a:pt x="2401762" y="1487764"/>
                  </a:lnTo>
                  <a:lnTo>
                    <a:pt x="2406396" y="1485900"/>
                  </a:lnTo>
                  <a:lnTo>
                    <a:pt x="2400300" y="1490472"/>
                  </a:lnTo>
                  <a:close/>
                </a:path>
                <a:path w="6431280" h="2804160">
                  <a:moveTo>
                    <a:pt x="2428213" y="1490472"/>
                  </a:moveTo>
                  <a:lnTo>
                    <a:pt x="2400300" y="1490472"/>
                  </a:lnTo>
                  <a:lnTo>
                    <a:pt x="2406396" y="1485900"/>
                  </a:lnTo>
                  <a:lnTo>
                    <a:pt x="2430680" y="1485900"/>
                  </a:lnTo>
                  <a:lnTo>
                    <a:pt x="2428213" y="1490472"/>
                  </a:lnTo>
                  <a:close/>
                </a:path>
                <a:path w="6431280" h="2804160">
                  <a:moveTo>
                    <a:pt x="825145" y="2785872"/>
                  </a:moveTo>
                  <a:lnTo>
                    <a:pt x="815339" y="2785872"/>
                  </a:lnTo>
                  <a:lnTo>
                    <a:pt x="807147" y="2770280"/>
                  </a:lnTo>
                  <a:lnTo>
                    <a:pt x="1598675" y="1812036"/>
                  </a:lnTo>
                  <a:lnTo>
                    <a:pt x="1601724" y="1808988"/>
                  </a:lnTo>
                  <a:lnTo>
                    <a:pt x="1603247" y="1808988"/>
                  </a:lnTo>
                  <a:lnTo>
                    <a:pt x="2401762" y="1487764"/>
                  </a:lnTo>
                  <a:lnTo>
                    <a:pt x="2400300" y="1490472"/>
                  </a:lnTo>
                  <a:lnTo>
                    <a:pt x="2428213" y="1490472"/>
                  </a:lnTo>
                  <a:lnTo>
                    <a:pt x="2421636" y="1502664"/>
                  </a:lnTo>
                  <a:lnTo>
                    <a:pt x="2420112" y="1504188"/>
                  </a:lnTo>
                  <a:lnTo>
                    <a:pt x="2418588" y="1507236"/>
                  </a:lnTo>
                  <a:lnTo>
                    <a:pt x="2415540" y="1507236"/>
                  </a:lnTo>
                  <a:lnTo>
                    <a:pt x="1619968" y="1827276"/>
                  </a:lnTo>
                  <a:lnTo>
                    <a:pt x="1616963" y="1827276"/>
                  </a:lnTo>
                  <a:lnTo>
                    <a:pt x="1612391" y="1830324"/>
                  </a:lnTo>
                  <a:lnTo>
                    <a:pt x="1614446" y="1830324"/>
                  </a:lnTo>
                  <a:lnTo>
                    <a:pt x="825145" y="2785872"/>
                  </a:lnTo>
                  <a:close/>
                </a:path>
                <a:path w="6431280" h="2804160">
                  <a:moveTo>
                    <a:pt x="1612391" y="1830324"/>
                  </a:moveTo>
                  <a:lnTo>
                    <a:pt x="1616963" y="1827276"/>
                  </a:lnTo>
                  <a:lnTo>
                    <a:pt x="1615468" y="1829086"/>
                  </a:lnTo>
                  <a:lnTo>
                    <a:pt x="1612391" y="1830324"/>
                  </a:lnTo>
                  <a:close/>
                </a:path>
                <a:path w="6431280" h="2804160">
                  <a:moveTo>
                    <a:pt x="1615468" y="1829086"/>
                  </a:moveTo>
                  <a:lnTo>
                    <a:pt x="1616963" y="1827276"/>
                  </a:lnTo>
                  <a:lnTo>
                    <a:pt x="1619968" y="1827276"/>
                  </a:lnTo>
                  <a:lnTo>
                    <a:pt x="1615468" y="1829086"/>
                  </a:lnTo>
                  <a:close/>
                </a:path>
                <a:path w="6431280" h="2804160">
                  <a:moveTo>
                    <a:pt x="1614446" y="1830324"/>
                  </a:moveTo>
                  <a:lnTo>
                    <a:pt x="1612391" y="1830324"/>
                  </a:lnTo>
                  <a:lnTo>
                    <a:pt x="1615468" y="1829086"/>
                  </a:lnTo>
                  <a:lnTo>
                    <a:pt x="1614446" y="1830324"/>
                  </a:lnTo>
                  <a:close/>
                </a:path>
                <a:path w="6431280" h="2804160">
                  <a:moveTo>
                    <a:pt x="815339" y="2785872"/>
                  </a:moveTo>
                  <a:lnTo>
                    <a:pt x="795527" y="2784348"/>
                  </a:lnTo>
                  <a:lnTo>
                    <a:pt x="807147" y="2770280"/>
                  </a:lnTo>
                  <a:lnTo>
                    <a:pt x="815339" y="2785872"/>
                  </a:lnTo>
                  <a:close/>
                </a:path>
              </a:pathLst>
            </a:custGeom>
            <a:solidFill>
              <a:srgbClr val="FFBF00"/>
            </a:solidFill>
          </p:spPr>
          <p:txBody>
            <a:bodyPr wrap="square" lIns="0" tIns="0" rIns="0" bIns="0" rtlCol="0"/>
            <a:lstStyle/>
            <a:p>
              <a:endParaRPr/>
            </a:p>
          </p:txBody>
        </p:sp>
        <p:sp>
          <p:nvSpPr>
            <p:cNvPr id="10" name="object 10"/>
            <p:cNvSpPr/>
            <p:nvPr/>
          </p:nvSpPr>
          <p:spPr>
            <a:xfrm>
              <a:off x="1789176" y="4425695"/>
              <a:ext cx="6431280" cy="873760"/>
            </a:xfrm>
            <a:custGeom>
              <a:avLst/>
              <a:gdLst/>
              <a:ahLst/>
              <a:cxnLst/>
              <a:rect l="l" t="t" r="r" b="b"/>
              <a:pathLst>
                <a:path w="6431280" h="873760">
                  <a:moveTo>
                    <a:pt x="5623559" y="873252"/>
                  </a:moveTo>
                  <a:lnTo>
                    <a:pt x="5622036" y="873252"/>
                  </a:lnTo>
                  <a:lnTo>
                    <a:pt x="4818888" y="861060"/>
                  </a:lnTo>
                  <a:lnTo>
                    <a:pt x="4014216" y="836675"/>
                  </a:lnTo>
                  <a:lnTo>
                    <a:pt x="3211068" y="725423"/>
                  </a:lnTo>
                  <a:lnTo>
                    <a:pt x="2410968" y="632460"/>
                  </a:lnTo>
                  <a:lnTo>
                    <a:pt x="1606295" y="595884"/>
                  </a:lnTo>
                  <a:lnTo>
                    <a:pt x="803147" y="477011"/>
                  </a:lnTo>
                  <a:lnTo>
                    <a:pt x="801623" y="477011"/>
                  </a:lnTo>
                  <a:lnTo>
                    <a:pt x="800099" y="475487"/>
                  </a:lnTo>
                  <a:lnTo>
                    <a:pt x="798575" y="475487"/>
                  </a:lnTo>
                  <a:lnTo>
                    <a:pt x="0" y="26951"/>
                  </a:lnTo>
                  <a:lnTo>
                    <a:pt x="0" y="304"/>
                  </a:lnTo>
                  <a:lnTo>
                    <a:pt x="1523" y="0"/>
                  </a:lnTo>
                  <a:lnTo>
                    <a:pt x="7619" y="3048"/>
                  </a:lnTo>
                  <a:lnTo>
                    <a:pt x="808054" y="452628"/>
                  </a:lnTo>
                  <a:lnTo>
                    <a:pt x="806195" y="452628"/>
                  </a:lnTo>
                  <a:lnTo>
                    <a:pt x="810767" y="454152"/>
                  </a:lnTo>
                  <a:lnTo>
                    <a:pt x="816492" y="454152"/>
                  </a:lnTo>
                  <a:lnTo>
                    <a:pt x="1609344" y="571500"/>
                  </a:lnTo>
                  <a:lnTo>
                    <a:pt x="2410968" y="608076"/>
                  </a:lnTo>
                  <a:lnTo>
                    <a:pt x="3214116" y="701040"/>
                  </a:lnTo>
                  <a:lnTo>
                    <a:pt x="4017264" y="812292"/>
                  </a:lnTo>
                  <a:lnTo>
                    <a:pt x="4818888" y="836675"/>
                  </a:lnTo>
                  <a:lnTo>
                    <a:pt x="5619237" y="850344"/>
                  </a:lnTo>
                  <a:lnTo>
                    <a:pt x="5618988" y="850392"/>
                  </a:lnTo>
                  <a:lnTo>
                    <a:pt x="5742839" y="850392"/>
                  </a:lnTo>
                  <a:lnTo>
                    <a:pt x="5623559" y="873252"/>
                  </a:lnTo>
                  <a:close/>
                </a:path>
                <a:path w="6431280" h="873760">
                  <a:moveTo>
                    <a:pt x="810767" y="454152"/>
                  </a:moveTo>
                  <a:lnTo>
                    <a:pt x="806195" y="452628"/>
                  </a:lnTo>
                  <a:lnTo>
                    <a:pt x="808719" y="453001"/>
                  </a:lnTo>
                  <a:lnTo>
                    <a:pt x="810767" y="454152"/>
                  </a:lnTo>
                  <a:close/>
                </a:path>
                <a:path w="6431280" h="873760">
                  <a:moveTo>
                    <a:pt x="808719" y="453001"/>
                  </a:moveTo>
                  <a:lnTo>
                    <a:pt x="806195" y="452628"/>
                  </a:lnTo>
                  <a:lnTo>
                    <a:pt x="808054" y="452628"/>
                  </a:lnTo>
                  <a:lnTo>
                    <a:pt x="808719" y="453001"/>
                  </a:lnTo>
                  <a:close/>
                </a:path>
                <a:path w="6431280" h="873760">
                  <a:moveTo>
                    <a:pt x="816492" y="454152"/>
                  </a:moveTo>
                  <a:lnTo>
                    <a:pt x="810767" y="454152"/>
                  </a:lnTo>
                  <a:lnTo>
                    <a:pt x="808719" y="453001"/>
                  </a:lnTo>
                  <a:lnTo>
                    <a:pt x="816492" y="454152"/>
                  </a:lnTo>
                  <a:close/>
                </a:path>
                <a:path w="6431280" h="873760">
                  <a:moveTo>
                    <a:pt x="5742839" y="850392"/>
                  </a:moveTo>
                  <a:lnTo>
                    <a:pt x="5622036" y="850392"/>
                  </a:lnTo>
                  <a:lnTo>
                    <a:pt x="5619237" y="850344"/>
                  </a:lnTo>
                  <a:lnTo>
                    <a:pt x="6429756" y="694944"/>
                  </a:lnTo>
                  <a:lnTo>
                    <a:pt x="6431280" y="695706"/>
                  </a:lnTo>
                  <a:lnTo>
                    <a:pt x="6431280" y="718413"/>
                  </a:lnTo>
                  <a:lnTo>
                    <a:pt x="5742839" y="850392"/>
                  </a:lnTo>
                  <a:close/>
                </a:path>
                <a:path w="6431280" h="873760">
                  <a:moveTo>
                    <a:pt x="5622036" y="850392"/>
                  </a:moveTo>
                  <a:lnTo>
                    <a:pt x="5618988" y="850392"/>
                  </a:lnTo>
                  <a:lnTo>
                    <a:pt x="5619237" y="850344"/>
                  </a:lnTo>
                  <a:lnTo>
                    <a:pt x="5622036" y="850392"/>
                  </a:lnTo>
                  <a:close/>
                </a:path>
              </a:pathLst>
            </a:custGeom>
            <a:solidFill>
              <a:srgbClr val="00AFEF"/>
            </a:solidFill>
          </p:spPr>
          <p:txBody>
            <a:bodyPr wrap="square" lIns="0" tIns="0" rIns="0" bIns="0" rtlCol="0"/>
            <a:lstStyle/>
            <a:p>
              <a:endParaRPr/>
            </a:p>
          </p:txBody>
        </p:sp>
        <p:sp>
          <p:nvSpPr>
            <p:cNvPr id="11" name="object 11"/>
            <p:cNvSpPr/>
            <p:nvPr/>
          </p:nvSpPr>
          <p:spPr>
            <a:xfrm>
              <a:off x="2580132" y="4581144"/>
              <a:ext cx="5640705" cy="649605"/>
            </a:xfrm>
            <a:custGeom>
              <a:avLst/>
              <a:gdLst/>
              <a:ahLst/>
              <a:cxnLst/>
              <a:rect l="l" t="t" r="r" b="b"/>
              <a:pathLst>
                <a:path w="5640705" h="649604">
                  <a:moveTo>
                    <a:pt x="4026408" y="649224"/>
                  </a:moveTo>
                  <a:lnTo>
                    <a:pt x="3223260" y="582168"/>
                  </a:lnTo>
                  <a:lnTo>
                    <a:pt x="2418588" y="470916"/>
                  </a:lnTo>
                  <a:lnTo>
                    <a:pt x="1616964" y="297180"/>
                  </a:lnTo>
                  <a:lnTo>
                    <a:pt x="1620012" y="297180"/>
                  </a:lnTo>
                  <a:lnTo>
                    <a:pt x="816864" y="254507"/>
                  </a:lnTo>
                  <a:lnTo>
                    <a:pt x="813816" y="254507"/>
                  </a:lnTo>
                  <a:lnTo>
                    <a:pt x="10668" y="24384"/>
                  </a:lnTo>
                  <a:lnTo>
                    <a:pt x="4572" y="22860"/>
                  </a:lnTo>
                  <a:lnTo>
                    <a:pt x="0" y="15240"/>
                  </a:lnTo>
                  <a:lnTo>
                    <a:pt x="3048" y="9144"/>
                  </a:lnTo>
                  <a:lnTo>
                    <a:pt x="4572" y="3048"/>
                  </a:lnTo>
                  <a:lnTo>
                    <a:pt x="10668" y="0"/>
                  </a:lnTo>
                  <a:lnTo>
                    <a:pt x="16764" y="1524"/>
                  </a:lnTo>
                  <a:lnTo>
                    <a:pt x="819912" y="231648"/>
                  </a:lnTo>
                  <a:lnTo>
                    <a:pt x="847017" y="231648"/>
                  </a:lnTo>
                  <a:lnTo>
                    <a:pt x="1620012" y="272796"/>
                  </a:lnTo>
                  <a:lnTo>
                    <a:pt x="1621536" y="272796"/>
                  </a:lnTo>
                  <a:lnTo>
                    <a:pt x="1623060" y="274319"/>
                  </a:lnTo>
                  <a:lnTo>
                    <a:pt x="2424684" y="448056"/>
                  </a:lnTo>
                  <a:lnTo>
                    <a:pt x="3226308" y="557784"/>
                  </a:lnTo>
                  <a:lnTo>
                    <a:pt x="4027932" y="626363"/>
                  </a:lnTo>
                  <a:lnTo>
                    <a:pt x="4894639" y="626363"/>
                  </a:lnTo>
                  <a:lnTo>
                    <a:pt x="4834128" y="643128"/>
                  </a:lnTo>
                  <a:lnTo>
                    <a:pt x="4832604" y="644651"/>
                  </a:lnTo>
                  <a:lnTo>
                    <a:pt x="4026408" y="649224"/>
                  </a:lnTo>
                  <a:close/>
                </a:path>
                <a:path w="5640705" h="649604">
                  <a:moveTo>
                    <a:pt x="847017" y="231648"/>
                  </a:moveTo>
                  <a:lnTo>
                    <a:pt x="819912" y="231648"/>
                  </a:lnTo>
                  <a:lnTo>
                    <a:pt x="818388" y="230124"/>
                  </a:lnTo>
                  <a:lnTo>
                    <a:pt x="847017" y="231648"/>
                  </a:lnTo>
                  <a:close/>
                </a:path>
                <a:path w="5640705" h="649604">
                  <a:moveTo>
                    <a:pt x="4911142" y="621792"/>
                  </a:moveTo>
                  <a:lnTo>
                    <a:pt x="4828032" y="621792"/>
                  </a:lnTo>
                  <a:lnTo>
                    <a:pt x="5631180" y="397763"/>
                  </a:lnTo>
                  <a:lnTo>
                    <a:pt x="5637276" y="396240"/>
                  </a:lnTo>
                  <a:lnTo>
                    <a:pt x="5640324" y="397763"/>
                  </a:lnTo>
                  <a:lnTo>
                    <a:pt x="5640324" y="419099"/>
                  </a:lnTo>
                  <a:lnTo>
                    <a:pt x="5637276" y="420624"/>
                  </a:lnTo>
                  <a:lnTo>
                    <a:pt x="4911142" y="621792"/>
                  </a:lnTo>
                  <a:close/>
                </a:path>
                <a:path w="5640705" h="649604">
                  <a:moveTo>
                    <a:pt x="4894639" y="626363"/>
                  </a:moveTo>
                  <a:lnTo>
                    <a:pt x="4027932" y="626363"/>
                  </a:lnTo>
                  <a:lnTo>
                    <a:pt x="4831080" y="620268"/>
                  </a:lnTo>
                  <a:lnTo>
                    <a:pt x="4828032" y="621792"/>
                  </a:lnTo>
                  <a:lnTo>
                    <a:pt x="4911142" y="621792"/>
                  </a:lnTo>
                  <a:lnTo>
                    <a:pt x="4894639" y="626363"/>
                  </a:lnTo>
                  <a:close/>
                </a:path>
              </a:pathLst>
            </a:custGeom>
            <a:solidFill>
              <a:srgbClr val="91CF50"/>
            </a:solidFill>
          </p:spPr>
          <p:txBody>
            <a:bodyPr wrap="square" lIns="0" tIns="0" rIns="0" bIns="0" rtlCol="0"/>
            <a:lstStyle/>
            <a:p>
              <a:endParaRPr/>
            </a:p>
          </p:txBody>
        </p:sp>
      </p:grpSp>
      <p:sp>
        <p:nvSpPr>
          <p:cNvPr id="12" name="object 12"/>
          <p:cNvSpPr/>
          <p:nvPr/>
        </p:nvSpPr>
        <p:spPr>
          <a:xfrm>
            <a:off x="2095500" y="2034540"/>
            <a:ext cx="5667935" cy="6724"/>
          </a:xfrm>
          <a:custGeom>
            <a:avLst/>
            <a:gdLst/>
            <a:ahLst/>
            <a:cxnLst/>
            <a:rect l="l" t="t" r="r" b="b"/>
            <a:pathLst>
              <a:path w="6423659" h="7619">
                <a:moveTo>
                  <a:pt x="6423660" y="7619"/>
                </a:moveTo>
                <a:lnTo>
                  <a:pt x="0" y="7619"/>
                </a:lnTo>
                <a:lnTo>
                  <a:pt x="0" y="0"/>
                </a:lnTo>
                <a:lnTo>
                  <a:pt x="6423660" y="0"/>
                </a:lnTo>
                <a:lnTo>
                  <a:pt x="6423660" y="7619"/>
                </a:lnTo>
                <a:close/>
              </a:path>
            </a:pathLst>
          </a:custGeom>
          <a:solidFill>
            <a:srgbClr val="D8D8D8"/>
          </a:solidFill>
        </p:spPr>
        <p:txBody>
          <a:bodyPr wrap="square" lIns="0" tIns="0" rIns="0" bIns="0" rtlCol="0"/>
          <a:lstStyle/>
          <a:p>
            <a:endParaRPr/>
          </a:p>
        </p:txBody>
      </p:sp>
      <p:sp>
        <p:nvSpPr>
          <p:cNvPr id="13" name="object 13"/>
          <p:cNvSpPr/>
          <p:nvPr/>
        </p:nvSpPr>
        <p:spPr>
          <a:xfrm>
            <a:off x="2095500" y="5311588"/>
            <a:ext cx="5667935" cy="6724"/>
          </a:xfrm>
          <a:custGeom>
            <a:avLst/>
            <a:gdLst/>
            <a:ahLst/>
            <a:cxnLst/>
            <a:rect l="l" t="t" r="r" b="b"/>
            <a:pathLst>
              <a:path w="6423659" h="7620">
                <a:moveTo>
                  <a:pt x="6423660" y="7619"/>
                </a:moveTo>
                <a:lnTo>
                  <a:pt x="0" y="7619"/>
                </a:lnTo>
                <a:lnTo>
                  <a:pt x="0" y="0"/>
                </a:lnTo>
                <a:lnTo>
                  <a:pt x="6423660" y="0"/>
                </a:lnTo>
                <a:lnTo>
                  <a:pt x="6423660" y="7619"/>
                </a:lnTo>
                <a:close/>
              </a:path>
            </a:pathLst>
          </a:custGeom>
          <a:solidFill>
            <a:srgbClr val="D8D8D8"/>
          </a:solidFill>
        </p:spPr>
        <p:txBody>
          <a:bodyPr wrap="square" lIns="0" tIns="0" rIns="0" bIns="0" rtlCol="0"/>
          <a:lstStyle/>
          <a:p>
            <a:endParaRPr/>
          </a:p>
        </p:txBody>
      </p:sp>
      <p:sp>
        <p:nvSpPr>
          <p:cNvPr id="14" name="object 14"/>
          <p:cNvSpPr txBox="1"/>
          <p:nvPr/>
        </p:nvSpPr>
        <p:spPr>
          <a:xfrm>
            <a:off x="1960563" y="5249199"/>
            <a:ext cx="68916" cy="112071"/>
          </a:xfrm>
          <a:prstGeom prst="rect">
            <a:avLst/>
          </a:prstGeom>
        </p:spPr>
        <p:txBody>
          <a:bodyPr vert="horz" wrap="square" lIns="0" tIns="10085" rIns="0" bIns="0" rtlCol="0">
            <a:spAutoFit/>
          </a:bodyPr>
          <a:lstStyle/>
          <a:p>
            <a:pPr marL="11206">
              <a:spcBef>
                <a:spcPts val="79"/>
              </a:spcBef>
            </a:pPr>
            <a:r>
              <a:rPr sz="662" spc="-57" dirty="0">
                <a:solidFill>
                  <a:srgbClr val="595959"/>
                </a:solidFill>
                <a:latin typeface="Verdana"/>
                <a:cs typeface="Verdana"/>
              </a:rPr>
              <a:t>0</a:t>
            </a:r>
            <a:endParaRPr sz="662">
              <a:latin typeface="Verdana"/>
              <a:cs typeface="Verdana"/>
            </a:endParaRPr>
          </a:p>
        </p:txBody>
      </p:sp>
      <p:sp>
        <p:nvSpPr>
          <p:cNvPr id="15" name="object 15"/>
          <p:cNvSpPr txBox="1"/>
          <p:nvPr/>
        </p:nvSpPr>
        <p:spPr>
          <a:xfrm>
            <a:off x="1960563" y="4701928"/>
            <a:ext cx="68916" cy="112071"/>
          </a:xfrm>
          <a:prstGeom prst="rect">
            <a:avLst/>
          </a:prstGeom>
        </p:spPr>
        <p:txBody>
          <a:bodyPr vert="horz" wrap="square" lIns="0" tIns="10085" rIns="0" bIns="0" rtlCol="0">
            <a:spAutoFit/>
          </a:bodyPr>
          <a:lstStyle/>
          <a:p>
            <a:pPr marL="11206">
              <a:spcBef>
                <a:spcPts val="79"/>
              </a:spcBef>
            </a:pPr>
            <a:r>
              <a:rPr sz="662" spc="-57" dirty="0">
                <a:solidFill>
                  <a:srgbClr val="595959"/>
                </a:solidFill>
                <a:latin typeface="Verdana"/>
                <a:cs typeface="Verdana"/>
              </a:rPr>
              <a:t>1</a:t>
            </a:r>
            <a:endParaRPr sz="662">
              <a:latin typeface="Verdana"/>
              <a:cs typeface="Verdana"/>
            </a:endParaRPr>
          </a:p>
        </p:txBody>
      </p:sp>
      <p:sp>
        <p:nvSpPr>
          <p:cNvPr id="16" name="object 16"/>
          <p:cNvSpPr txBox="1"/>
          <p:nvPr/>
        </p:nvSpPr>
        <p:spPr>
          <a:xfrm>
            <a:off x="1960563" y="4155979"/>
            <a:ext cx="68916" cy="112071"/>
          </a:xfrm>
          <a:prstGeom prst="rect">
            <a:avLst/>
          </a:prstGeom>
        </p:spPr>
        <p:txBody>
          <a:bodyPr vert="horz" wrap="square" lIns="0" tIns="10085" rIns="0" bIns="0" rtlCol="0">
            <a:spAutoFit/>
          </a:bodyPr>
          <a:lstStyle/>
          <a:p>
            <a:pPr marL="11206">
              <a:spcBef>
                <a:spcPts val="79"/>
              </a:spcBef>
            </a:pPr>
            <a:r>
              <a:rPr sz="662" spc="-57" dirty="0">
                <a:solidFill>
                  <a:srgbClr val="595959"/>
                </a:solidFill>
                <a:latin typeface="Verdana"/>
                <a:cs typeface="Verdana"/>
              </a:rPr>
              <a:t>2</a:t>
            </a:r>
            <a:endParaRPr sz="662">
              <a:latin typeface="Verdana"/>
              <a:cs typeface="Verdana"/>
            </a:endParaRPr>
          </a:p>
        </p:txBody>
      </p:sp>
      <p:sp>
        <p:nvSpPr>
          <p:cNvPr id="17" name="object 17"/>
          <p:cNvSpPr txBox="1"/>
          <p:nvPr/>
        </p:nvSpPr>
        <p:spPr>
          <a:xfrm>
            <a:off x="1960563" y="3610030"/>
            <a:ext cx="68916" cy="112071"/>
          </a:xfrm>
          <a:prstGeom prst="rect">
            <a:avLst/>
          </a:prstGeom>
        </p:spPr>
        <p:txBody>
          <a:bodyPr vert="horz" wrap="square" lIns="0" tIns="10085" rIns="0" bIns="0" rtlCol="0">
            <a:spAutoFit/>
          </a:bodyPr>
          <a:lstStyle/>
          <a:p>
            <a:pPr marL="11206">
              <a:spcBef>
                <a:spcPts val="79"/>
              </a:spcBef>
            </a:pPr>
            <a:r>
              <a:rPr sz="662" spc="-57" dirty="0">
                <a:solidFill>
                  <a:srgbClr val="595959"/>
                </a:solidFill>
                <a:latin typeface="Verdana"/>
                <a:cs typeface="Verdana"/>
              </a:rPr>
              <a:t>3</a:t>
            </a:r>
            <a:endParaRPr sz="662">
              <a:latin typeface="Verdana"/>
              <a:cs typeface="Verdana"/>
            </a:endParaRPr>
          </a:p>
        </p:txBody>
      </p:sp>
      <p:sp>
        <p:nvSpPr>
          <p:cNvPr id="18" name="object 18"/>
          <p:cNvSpPr txBox="1"/>
          <p:nvPr/>
        </p:nvSpPr>
        <p:spPr>
          <a:xfrm>
            <a:off x="1960563" y="3062758"/>
            <a:ext cx="68916" cy="112071"/>
          </a:xfrm>
          <a:prstGeom prst="rect">
            <a:avLst/>
          </a:prstGeom>
        </p:spPr>
        <p:txBody>
          <a:bodyPr vert="horz" wrap="square" lIns="0" tIns="10085" rIns="0" bIns="0" rtlCol="0">
            <a:spAutoFit/>
          </a:bodyPr>
          <a:lstStyle/>
          <a:p>
            <a:pPr marL="11206">
              <a:spcBef>
                <a:spcPts val="79"/>
              </a:spcBef>
            </a:pPr>
            <a:r>
              <a:rPr sz="662" spc="-57" dirty="0">
                <a:solidFill>
                  <a:srgbClr val="595959"/>
                </a:solidFill>
                <a:latin typeface="Verdana"/>
                <a:cs typeface="Verdana"/>
              </a:rPr>
              <a:t>4</a:t>
            </a:r>
            <a:endParaRPr sz="662">
              <a:latin typeface="Verdana"/>
              <a:cs typeface="Verdana"/>
            </a:endParaRPr>
          </a:p>
        </p:txBody>
      </p:sp>
      <p:sp>
        <p:nvSpPr>
          <p:cNvPr id="19" name="object 19"/>
          <p:cNvSpPr txBox="1"/>
          <p:nvPr/>
        </p:nvSpPr>
        <p:spPr>
          <a:xfrm>
            <a:off x="1960563" y="2516809"/>
            <a:ext cx="68916" cy="112071"/>
          </a:xfrm>
          <a:prstGeom prst="rect">
            <a:avLst/>
          </a:prstGeom>
        </p:spPr>
        <p:txBody>
          <a:bodyPr vert="horz" wrap="square" lIns="0" tIns="10085" rIns="0" bIns="0" rtlCol="0">
            <a:spAutoFit/>
          </a:bodyPr>
          <a:lstStyle/>
          <a:p>
            <a:pPr marL="11206">
              <a:spcBef>
                <a:spcPts val="79"/>
              </a:spcBef>
            </a:pPr>
            <a:r>
              <a:rPr sz="662" spc="-57" dirty="0">
                <a:solidFill>
                  <a:srgbClr val="595959"/>
                </a:solidFill>
                <a:latin typeface="Verdana"/>
                <a:cs typeface="Verdana"/>
              </a:rPr>
              <a:t>5</a:t>
            </a:r>
            <a:endParaRPr sz="662">
              <a:latin typeface="Verdana"/>
              <a:cs typeface="Verdana"/>
            </a:endParaRPr>
          </a:p>
        </p:txBody>
      </p:sp>
      <p:sp>
        <p:nvSpPr>
          <p:cNvPr id="20" name="object 20"/>
          <p:cNvSpPr txBox="1"/>
          <p:nvPr/>
        </p:nvSpPr>
        <p:spPr>
          <a:xfrm>
            <a:off x="1960563" y="1970881"/>
            <a:ext cx="68916" cy="112071"/>
          </a:xfrm>
          <a:prstGeom prst="rect">
            <a:avLst/>
          </a:prstGeom>
        </p:spPr>
        <p:txBody>
          <a:bodyPr vert="horz" wrap="square" lIns="0" tIns="10085" rIns="0" bIns="0" rtlCol="0">
            <a:spAutoFit/>
          </a:bodyPr>
          <a:lstStyle/>
          <a:p>
            <a:pPr marL="11206">
              <a:spcBef>
                <a:spcPts val="79"/>
              </a:spcBef>
            </a:pPr>
            <a:r>
              <a:rPr sz="662" spc="-57" dirty="0">
                <a:solidFill>
                  <a:srgbClr val="595959"/>
                </a:solidFill>
                <a:latin typeface="Verdana"/>
                <a:cs typeface="Verdana"/>
              </a:rPr>
              <a:t>6</a:t>
            </a:r>
            <a:endParaRPr sz="662">
              <a:latin typeface="Verdana"/>
              <a:cs typeface="Verdana"/>
            </a:endParaRPr>
          </a:p>
        </p:txBody>
      </p:sp>
      <p:sp>
        <p:nvSpPr>
          <p:cNvPr id="21" name="object 21"/>
          <p:cNvSpPr/>
          <p:nvPr/>
        </p:nvSpPr>
        <p:spPr>
          <a:xfrm>
            <a:off x="2072639" y="5689450"/>
            <a:ext cx="199465" cy="20171"/>
          </a:xfrm>
          <a:custGeom>
            <a:avLst/>
            <a:gdLst/>
            <a:ahLst/>
            <a:cxnLst/>
            <a:rect l="l" t="t" r="r" b="b"/>
            <a:pathLst>
              <a:path w="226060" h="22860">
                <a:moveTo>
                  <a:pt x="219456" y="22859"/>
                </a:moveTo>
                <a:lnTo>
                  <a:pt x="6096" y="22859"/>
                </a:lnTo>
                <a:lnTo>
                  <a:pt x="0" y="18288"/>
                </a:lnTo>
                <a:lnTo>
                  <a:pt x="0" y="4572"/>
                </a:lnTo>
                <a:lnTo>
                  <a:pt x="6096" y="0"/>
                </a:lnTo>
                <a:lnTo>
                  <a:pt x="12192" y="0"/>
                </a:lnTo>
                <a:lnTo>
                  <a:pt x="219456" y="0"/>
                </a:lnTo>
                <a:lnTo>
                  <a:pt x="225552" y="4572"/>
                </a:lnTo>
                <a:lnTo>
                  <a:pt x="225552" y="18288"/>
                </a:lnTo>
                <a:lnTo>
                  <a:pt x="219456" y="22859"/>
                </a:lnTo>
                <a:close/>
              </a:path>
            </a:pathLst>
          </a:custGeom>
          <a:solidFill>
            <a:srgbClr val="A52F0F"/>
          </a:solidFill>
        </p:spPr>
        <p:txBody>
          <a:bodyPr wrap="square" lIns="0" tIns="0" rIns="0" bIns="0" rtlCol="0"/>
          <a:lstStyle/>
          <a:p>
            <a:endParaRPr/>
          </a:p>
        </p:txBody>
      </p:sp>
      <p:sp>
        <p:nvSpPr>
          <p:cNvPr id="22" name="object 22"/>
          <p:cNvSpPr txBox="1"/>
          <p:nvPr/>
        </p:nvSpPr>
        <p:spPr>
          <a:xfrm>
            <a:off x="1799226" y="5382416"/>
            <a:ext cx="880222" cy="388115"/>
          </a:xfrm>
          <a:prstGeom prst="rect">
            <a:avLst/>
          </a:prstGeom>
        </p:spPr>
        <p:txBody>
          <a:bodyPr vert="horz" wrap="square" lIns="0" tIns="12886" rIns="0" bIns="0" rtlCol="0">
            <a:spAutoFit/>
          </a:bodyPr>
          <a:lstStyle/>
          <a:p>
            <a:pPr marL="11206">
              <a:spcBef>
                <a:spcPts val="101"/>
              </a:spcBef>
            </a:pPr>
            <a:r>
              <a:rPr sz="927" spc="-75" dirty="0">
                <a:solidFill>
                  <a:srgbClr val="595959"/>
                </a:solidFill>
                <a:latin typeface="Verdana"/>
                <a:cs typeface="Verdana"/>
              </a:rPr>
              <a:t>1998-2007</a:t>
            </a:r>
            <a:endParaRPr sz="927">
              <a:latin typeface="Verdana"/>
              <a:cs typeface="Verdana"/>
            </a:endParaRPr>
          </a:p>
          <a:p>
            <a:pPr marL="479077">
              <a:spcBef>
                <a:spcPts val="688"/>
              </a:spcBef>
            </a:pPr>
            <a:r>
              <a:rPr sz="927" spc="-62" dirty="0">
                <a:solidFill>
                  <a:srgbClr val="595959"/>
                </a:solidFill>
                <a:latin typeface="Verdana"/>
                <a:cs typeface="Verdana"/>
              </a:rPr>
              <a:t>Series1</a:t>
            </a:r>
            <a:endParaRPr sz="927">
              <a:latin typeface="Verdana"/>
              <a:cs typeface="Verdana"/>
            </a:endParaRPr>
          </a:p>
        </p:txBody>
      </p:sp>
      <p:sp>
        <p:nvSpPr>
          <p:cNvPr id="23" name="object 23"/>
          <p:cNvSpPr/>
          <p:nvPr/>
        </p:nvSpPr>
        <p:spPr>
          <a:xfrm>
            <a:off x="2707340" y="5689450"/>
            <a:ext cx="199465" cy="20171"/>
          </a:xfrm>
          <a:custGeom>
            <a:avLst/>
            <a:gdLst/>
            <a:ahLst/>
            <a:cxnLst/>
            <a:rect l="l" t="t" r="r" b="b"/>
            <a:pathLst>
              <a:path w="226060" h="22860">
                <a:moveTo>
                  <a:pt x="219456" y="22859"/>
                </a:moveTo>
                <a:lnTo>
                  <a:pt x="6096" y="22859"/>
                </a:lnTo>
                <a:lnTo>
                  <a:pt x="0" y="18288"/>
                </a:lnTo>
                <a:lnTo>
                  <a:pt x="0" y="4572"/>
                </a:lnTo>
                <a:lnTo>
                  <a:pt x="6096" y="0"/>
                </a:lnTo>
                <a:lnTo>
                  <a:pt x="12192" y="0"/>
                </a:lnTo>
                <a:lnTo>
                  <a:pt x="219456" y="0"/>
                </a:lnTo>
                <a:lnTo>
                  <a:pt x="225552" y="4572"/>
                </a:lnTo>
                <a:lnTo>
                  <a:pt x="225552" y="18288"/>
                </a:lnTo>
                <a:lnTo>
                  <a:pt x="219456" y="22859"/>
                </a:lnTo>
                <a:close/>
              </a:path>
            </a:pathLst>
          </a:custGeom>
          <a:solidFill>
            <a:srgbClr val="FF0000"/>
          </a:solidFill>
        </p:spPr>
        <p:txBody>
          <a:bodyPr wrap="square" lIns="0" tIns="0" rIns="0" bIns="0" rtlCol="0"/>
          <a:lstStyle/>
          <a:p>
            <a:endParaRPr/>
          </a:p>
        </p:txBody>
      </p:sp>
      <p:sp>
        <p:nvSpPr>
          <p:cNvPr id="24" name="object 24"/>
          <p:cNvSpPr txBox="1"/>
          <p:nvPr/>
        </p:nvSpPr>
        <p:spPr>
          <a:xfrm>
            <a:off x="2659716" y="5382416"/>
            <a:ext cx="995082" cy="388115"/>
          </a:xfrm>
          <a:prstGeom prst="rect">
            <a:avLst/>
          </a:prstGeom>
        </p:spPr>
        <p:txBody>
          <a:bodyPr vert="horz" wrap="square" lIns="0" tIns="12886" rIns="0" bIns="0" rtlCol="0">
            <a:spAutoFit/>
          </a:bodyPr>
          <a:lstStyle/>
          <a:p>
            <a:pPr marR="4483" algn="r">
              <a:spcBef>
                <a:spcPts val="101"/>
              </a:spcBef>
              <a:tabLst>
                <a:tab pos="708250" algn="l"/>
              </a:tabLst>
            </a:pPr>
            <a:r>
              <a:rPr sz="927" spc="-75" dirty="0">
                <a:solidFill>
                  <a:srgbClr val="595959"/>
                </a:solidFill>
                <a:latin typeface="Verdana"/>
                <a:cs typeface="Verdana"/>
              </a:rPr>
              <a:t>200</a:t>
            </a:r>
            <a:r>
              <a:rPr sz="927" spc="-71" dirty="0">
                <a:solidFill>
                  <a:srgbClr val="595959"/>
                </a:solidFill>
                <a:latin typeface="Verdana"/>
                <a:cs typeface="Verdana"/>
              </a:rPr>
              <a:t>8</a:t>
            </a:r>
            <a:r>
              <a:rPr sz="927" dirty="0">
                <a:solidFill>
                  <a:srgbClr val="595959"/>
                </a:solidFill>
                <a:latin typeface="Verdana"/>
                <a:cs typeface="Verdana"/>
              </a:rPr>
              <a:t>	</a:t>
            </a:r>
            <a:r>
              <a:rPr sz="927" spc="-75" dirty="0">
                <a:solidFill>
                  <a:srgbClr val="595959"/>
                </a:solidFill>
                <a:latin typeface="Verdana"/>
                <a:cs typeface="Verdana"/>
              </a:rPr>
              <a:t>200</a:t>
            </a:r>
            <a:r>
              <a:rPr sz="927" spc="-71" dirty="0">
                <a:solidFill>
                  <a:srgbClr val="595959"/>
                </a:solidFill>
                <a:latin typeface="Verdana"/>
                <a:cs typeface="Verdana"/>
              </a:rPr>
              <a:t>9</a:t>
            </a:r>
            <a:endParaRPr sz="927">
              <a:latin typeface="Verdana"/>
              <a:cs typeface="Verdana"/>
            </a:endParaRPr>
          </a:p>
          <a:p>
            <a:pPr marR="10086" algn="r">
              <a:spcBef>
                <a:spcPts val="688"/>
              </a:spcBef>
            </a:pPr>
            <a:r>
              <a:rPr sz="927" spc="106" dirty="0">
                <a:solidFill>
                  <a:srgbClr val="595959"/>
                </a:solidFill>
                <a:latin typeface="Verdana"/>
                <a:cs typeface="Verdana"/>
              </a:rPr>
              <a:t>G</a:t>
            </a:r>
            <a:r>
              <a:rPr sz="927" spc="-119" dirty="0">
                <a:solidFill>
                  <a:srgbClr val="595959"/>
                </a:solidFill>
                <a:latin typeface="Verdana"/>
                <a:cs typeface="Verdana"/>
              </a:rPr>
              <a:t>r</a:t>
            </a:r>
            <a:r>
              <a:rPr sz="927" spc="57" dirty="0">
                <a:solidFill>
                  <a:srgbClr val="595959"/>
                </a:solidFill>
                <a:latin typeface="Verdana"/>
                <a:cs typeface="Verdana"/>
              </a:rPr>
              <a:t>e</a:t>
            </a:r>
            <a:r>
              <a:rPr sz="927" spc="88" dirty="0">
                <a:solidFill>
                  <a:srgbClr val="595959"/>
                </a:solidFill>
                <a:latin typeface="Verdana"/>
                <a:cs typeface="Verdana"/>
              </a:rPr>
              <a:t>a</a:t>
            </a:r>
            <a:r>
              <a:rPr sz="927" spc="-49" dirty="0">
                <a:solidFill>
                  <a:srgbClr val="595959"/>
                </a:solidFill>
                <a:latin typeface="Verdana"/>
                <a:cs typeface="Verdana"/>
              </a:rPr>
              <a:t>t</a:t>
            </a:r>
            <a:r>
              <a:rPr sz="927" spc="-71" dirty="0">
                <a:solidFill>
                  <a:srgbClr val="595959"/>
                </a:solidFill>
                <a:latin typeface="Verdana"/>
                <a:cs typeface="Verdana"/>
              </a:rPr>
              <a:t> </a:t>
            </a:r>
            <a:r>
              <a:rPr sz="927" spc="-93" dirty="0">
                <a:solidFill>
                  <a:srgbClr val="595959"/>
                </a:solidFill>
                <a:latin typeface="Verdana"/>
                <a:cs typeface="Verdana"/>
              </a:rPr>
              <a:t>B</a:t>
            </a:r>
            <a:r>
              <a:rPr sz="927" spc="-119" dirty="0">
                <a:solidFill>
                  <a:srgbClr val="595959"/>
                </a:solidFill>
                <a:latin typeface="Verdana"/>
                <a:cs typeface="Verdana"/>
              </a:rPr>
              <a:t>r</a:t>
            </a:r>
            <a:r>
              <a:rPr sz="927" spc="-71" dirty="0">
                <a:solidFill>
                  <a:srgbClr val="595959"/>
                </a:solidFill>
                <a:latin typeface="Verdana"/>
                <a:cs typeface="Verdana"/>
              </a:rPr>
              <a:t>i</a:t>
            </a:r>
            <a:r>
              <a:rPr sz="927" spc="-57" dirty="0">
                <a:solidFill>
                  <a:srgbClr val="595959"/>
                </a:solidFill>
                <a:latin typeface="Verdana"/>
                <a:cs typeface="Verdana"/>
              </a:rPr>
              <a:t>t</a:t>
            </a:r>
            <a:r>
              <a:rPr sz="927" spc="79" dirty="0">
                <a:solidFill>
                  <a:srgbClr val="595959"/>
                </a:solidFill>
                <a:latin typeface="Verdana"/>
                <a:cs typeface="Verdana"/>
              </a:rPr>
              <a:t>a</a:t>
            </a:r>
            <a:r>
              <a:rPr sz="927" spc="-57" dirty="0">
                <a:solidFill>
                  <a:srgbClr val="595959"/>
                </a:solidFill>
                <a:latin typeface="Verdana"/>
                <a:cs typeface="Verdana"/>
              </a:rPr>
              <a:t>i</a:t>
            </a:r>
            <a:r>
              <a:rPr sz="927" spc="-13" dirty="0">
                <a:solidFill>
                  <a:srgbClr val="595959"/>
                </a:solidFill>
                <a:latin typeface="Verdana"/>
                <a:cs typeface="Verdana"/>
              </a:rPr>
              <a:t>n</a:t>
            </a:r>
            <a:endParaRPr sz="927">
              <a:latin typeface="Verdana"/>
              <a:cs typeface="Verdana"/>
            </a:endParaRPr>
          </a:p>
        </p:txBody>
      </p:sp>
      <p:sp>
        <p:nvSpPr>
          <p:cNvPr id="25" name="object 25"/>
          <p:cNvSpPr/>
          <p:nvPr/>
        </p:nvSpPr>
        <p:spPr>
          <a:xfrm>
            <a:off x="3676873" y="5689450"/>
            <a:ext cx="199465" cy="20171"/>
          </a:xfrm>
          <a:custGeom>
            <a:avLst/>
            <a:gdLst/>
            <a:ahLst/>
            <a:cxnLst/>
            <a:rect l="l" t="t" r="r" b="b"/>
            <a:pathLst>
              <a:path w="226060" h="22860">
                <a:moveTo>
                  <a:pt x="219455" y="22859"/>
                </a:moveTo>
                <a:lnTo>
                  <a:pt x="6095" y="22859"/>
                </a:lnTo>
                <a:lnTo>
                  <a:pt x="0" y="18288"/>
                </a:lnTo>
                <a:lnTo>
                  <a:pt x="0" y="4572"/>
                </a:lnTo>
                <a:lnTo>
                  <a:pt x="6095" y="0"/>
                </a:lnTo>
                <a:lnTo>
                  <a:pt x="12191" y="0"/>
                </a:lnTo>
                <a:lnTo>
                  <a:pt x="219455" y="0"/>
                </a:lnTo>
                <a:lnTo>
                  <a:pt x="225551" y="4572"/>
                </a:lnTo>
                <a:lnTo>
                  <a:pt x="225551" y="18288"/>
                </a:lnTo>
                <a:lnTo>
                  <a:pt x="219455" y="22859"/>
                </a:lnTo>
                <a:close/>
              </a:path>
            </a:pathLst>
          </a:custGeom>
          <a:solidFill>
            <a:srgbClr val="9E8350"/>
          </a:solidFill>
        </p:spPr>
        <p:txBody>
          <a:bodyPr wrap="square" lIns="0" tIns="0" rIns="0" bIns="0" rtlCol="0"/>
          <a:lstStyle/>
          <a:p>
            <a:endParaRPr/>
          </a:p>
        </p:txBody>
      </p:sp>
      <p:sp>
        <p:nvSpPr>
          <p:cNvPr id="26" name="object 26"/>
          <p:cNvSpPr txBox="1"/>
          <p:nvPr/>
        </p:nvSpPr>
        <p:spPr>
          <a:xfrm>
            <a:off x="3871398" y="5382416"/>
            <a:ext cx="573741" cy="388115"/>
          </a:xfrm>
          <a:prstGeom prst="rect">
            <a:avLst/>
          </a:prstGeom>
        </p:spPr>
        <p:txBody>
          <a:bodyPr vert="horz" wrap="square" lIns="0" tIns="12886" rIns="0" bIns="0" rtlCol="0">
            <a:spAutoFit/>
          </a:bodyPr>
          <a:lstStyle/>
          <a:p>
            <a:pPr marL="216285">
              <a:spcBef>
                <a:spcPts val="101"/>
              </a:spcBef>
            </a:pPr>
            <a:r>
              <a:rPr sz="927" spc="-71" dirty="0">
                <a:solidFill>
                  <a:srgbClr val="595959"/>
                </a:solidFill>
                <a:latin typeface="Verdana"/>
                <a:cs typeface="Verdana"/>
              </a:rPr>
              <a:t>2010</a:t>
            </a:r>
            <a:endParaRPr sz="927">
              <a:latin typeface="Verdana"/>
              <a:cs typeface="Verdana"/>
            </a:endParaRPr>
          </a:p>
          <a:p>
            <a:pPr marL="11206">
              <a:spcBef>
                <a:spcPts val="688"/>
              </a:spcBef>
            </a:pPr>
            <a:r>
              <a:rPr sz="927" spc="106" dirty="0">
                <a:solidFill>
                  <a:srgbClr val="595959"/>
                </a:solidFill>
                <a:latin typeface="Verdana"/>
                <a:cs typeface="Verdana"/>
              </a:rPr>
              <a:t>G</a:t>
            </a:r>
            <a:r>
              <a:rPr sz="927" spc="57" dirty="0">
                <a:solidFill>
                  <a:srgbClr val="595959"/>
                </a:solidFill>
                <a:latin typeface="Verdana"/>
                <a:cs typeface="Verdana"/>
              </a:rPr>
              <a:t>e</a:t>
            </a:r>
            <a:r>
              <a:rPr sz="927" spc="-119" dirty="0">
                <a:solidFill>
                  <a:srgbClr val="595959"/>
                </a:solidFill>
                <a:latin typeface="Verdana"/>
                <a:cs typeface="Verdana"/>
              </a:rPr>
              <a:t>r</a:t>
            </a:r>
            <a:r>
              <a:rPr sz="927" spc="-9" dirty="0">
                <a:solidFill>
                  <a:srgbClr val="595959"/>
                </a:solidFill>
                <a:latin typeface="Verdana"/>
                <a:cs typeface="Verdana"/>
              </a:rPr>
              <a:t>m</a:t>
            </a:r>
            <a:r>
              <a:rPr sz="927" spc="79" dirty="0">
                <a:solidFill>
                  <a:srgbClr val="595959"/>
                </a:solidFill>
                <a:latin typeface="Verdana"/>
                <a:cs typeface="Verdana"/>
              </a:rPr>
              <a:t>a</a:t>
            </a:r>
            <a:r>
              <a:rPr sz="927" spc="-13" dirty="0">
                <a:solidFill>
                  <a:srgbClr val="595959"/>
                </a:solidFill>
                <a:latin typeface="Verdana"/>
                <a:cs typeface="Verdana"/>
              </a:rPr>
              <a:t>n</a:t>
            </a:r>
            <a:r>
              <a:rPr sz="927" spc="-44" dirty="0">
                <a:solidFill>
                  <a:srgbClr val="595959"/>
                </a:solidFill>
                <a:latin typeface="Verdana"/>
                <a:cs typeface="Verdana"/>
              </a:rPr>
              <a:t>y</a:t>
            </a:r>
            <a:endParaRPr sz="927">
              <a:latin typeface="Verdana"/>
              <a:cs typeface="Verdana"/>
            </a:endParaRPr>
          </a:p>
        </p:txBody>
      </p:sp>
      <p:sp>
        <p:nvSpPr>
          <p:cNvPr id="27" name="object 27"/>
          <p:cNvSpPr/>
          <p:nvPr/>
        </p:nvSpPr>
        <p:spPr>
          <a:xfrm>
            <a:off x="4507901" y="5689450"/>
            <a:ext cx="197783" cy="20171"/>
          </a:xfrm>
          <a:custGeom>
            <a:avLst/>
            <a:gdLst/>
            <a:ahLst/>
            <a:cxnLst/>
            <a:rect l="l" t="t" r="r" b="b"/>
            <a:pathLst>
              <a:path w="224154" h="22860">
                <a:moveTo>
                  <a:pt x="219455" y="22859"/>
                </a:moveTo>
                <a:lnTo>
                  <a:pt x="4571" y="22859"/>
                </a:lnTo>
                <a:lnTo>
                  <a:pt x="0" y="18288"/>
                </a:lnTo>
                <a:lnTo>
                  <a:pt x="0" y="4572"/>
                </a:lnTo>
                <a:lnTo>
                  <a:pt x="4571" y="0"/>
                </a:lnTo>
                <a:lnTo>
                  <a:pt x="10667" y="0"/>
                </a:lnTo>
                <a:lnTo>
                  <a:pt x="219455" y="0"/>
                </a:lnTo>
                <a:lnTo>
                  <a:pt x="224027" y="4572"/>
                </a:lnTo>
                <a:lnTo>
                  <a:pt x="224027" y="18288"/>
                </a:lnTo>
                <a:lnTo>
                  <a:pt x="219455" y="22859"/>
                </a:lnTo>
                <a:close/>
              </a:path>
            </a:pathLst>
          </a:custGeom>
          <a:solidFill>
            <a:srgbClr val="FFBF00"/>
          </a:solidFill>
        </p:spPr>
        <p:txBody>
          <a:bodyPr wrap="square" lIns="0" tIns="0" rIns="0" bIns="0" rtlCol="0"/>
          <a:lstStyle/>
          <a:p>
            <a:endParaRPr/>
          </a:p>
        </p:txBody>
      </p:sp>
      <p:sp>
        <p:nvSpPr>
          <p:cNvPr id="28" name="object 28"/>
          <p:cNvSpPr txBox="1"/>
          <p:nvPr/>
        </p:nvSpPr>
        <p:spPr>
          <a:xfrm>
            <a:off x="4702443" y="5382416"/>
            <a:ext cx="426944" cy="388115"/>
          </a:xfrm>
          <a:prstGeom prst="rect">
            <a:avLst/>
          </a:prstGeom>
        </p:spPr>
        <p:txBody>
          <a:bodyPr vert="horz" wrap="square" lIns="0" tIns="12886" rIns="0" bIns="0" rtlCol="0">
            <a:spAutoFit/>
          </a:bodyPr>
          <a:lstStyle/>
          <a:p>
            <a:pPr marL="26896" algn="ctr">
              <a:spcBef>
                <a:spcPts val="101"/>
              </a:spcBef>
            </a:pPr>
            <a:r>
              <a:rPr sz="927" spc="-71" dirty="0">
                <a:solidFill>
                  <a:srgbClr val="595959"/>
                </a:solidFill>
                <a:latin typeface="Verdana"/>
                <a:cs typeface="Verdana"/>
              </a:rPr>
              <a:t>2011</a:t>
            </a:r>
            <a:endParaRPr sz="927">
              <a:latin typeface="Verdana"/>
              <a:cs typeface="Verdana"/>
            </a:endParaRPr>
          </a:p>
          <a:p>
            <a:pPr algn="ctr">
              <a:spcBef>
                <a:spcPts val="688"/>
              </a:spcBef>
            </a:pPr>
            <a:r>
              <a:rPr sz="927" spc="9" dirty="0">
                <a:solidFill>
                  <a:srgbClr val="595959"/>
                </a:solidFill>
                <a:latin typeface="Verdana"/>
                <a:cs typeface="Verdana"/>
              </a:rPr>
              <a:t>France</a:t>
            </a:r>
            <a:endParaRPr sz="927">
              <a:latin typeface="Verdana"/>
              <a:cs typeface="Verdana"/>
            </a:endParaRPr>
          </a:p>
        </p:txBody>
      </p:sp>
      <p:sp>
        <p:nvSpPr>
          <p:cNvPr id="29" name="object 29"/>
          <p:cNvSpPr/>
          <p:nvPr/>
        </p:nvSpPr>
        <p:spPr>
          <a:xfrm>
            <a:off x="5158739" y="5689450"/>
            <a:ext cx="197783" cy="20171"/>
          </a:xfrm>
          <a:custGeom>
            <a:avLst/>
            <a:gdLst/>
            <a:ahLst/>
            <a:cxnLst/>
            <a:rect l="l" t="t" r="r" b="b"/>
            <a:pathLst>
              <a:path w="224154" h="22860">
                <a:moveTo>
                  <a:pt x="219455" y="22859"/>
                </a:moveTo>
                <a:lnTo>
                  <a:pt x="4571" y="22859"/>
                </a:lnTo>
                <a:lnTo>
                  <a:pt x="0" y="18288"/>
                </a:lnTo>
                <a:lnTo>
                  <a:pt x="0" y="4572"/>
                </a:lnTo>
                <a:lnTo>
                  <a:pt x="4571" y="0"/>
                </a:lnTo>
                <a:lnTo>
                  <a:pt x="10667" y="0"/>
                </a:lnTo>
                <a:lnTo>
                  <a:pt x="219455" y="0"/>
                </a:lnTo>
                <a:lnTo>
                  <a:pt x="224027" y="4572"/>
                </a:lnTo>
                <a:lnTo>
                  <a:pt x="224027" y="18288"/>
                </a:lnTo>
                <a:lnTo>
                  <a:pt x="219455" y="22859"/>
                </a:lnTo>
                <a:close/>
              </a:path>
            </a:pathLst>
          </a:custGeom>
          <a:solidFill>
            <a:srgbClr val="00AFEF"/>
          </a:solidFill>
        </p:spPr>
        <p:txBody>
          <a:bodyPr wrap="square" lIns="0" tIns="0" rIns="0" bIns="0" rtlCol="0"/>
          <a:lstStyle/>
          <a:p>
            <a:endParaRPr/>
          </a:p>
        </p:txBody>
      </p:sp>
      <p:sp>
        <p:nvSpPr>
          <p:cNvPr id="30" name="object 30"/>
          <p:cNvSpPr txBox="1"/>
          <p:nvPr/>
        </p:nvSpPr>
        <p:spPr>
          <a:xfrm>
            <a:off x="5353284" y="5382416"/>
            <a:ext cx="426944" cy="388115"/>
          </a:xfrm>
          <a:prstGeom prst="rect">
            <a:avLst/>
          </a:prstGeom>
        </p:spPr>
        <p:txBody>
          <a:bodyPr vert="horz" wrap="square" lIns="0" tIns="12886" rIns="0" bIns="0" rtlCol="0">
            <a:spAutoFit/>
          </a:bodyPr>
          <a:lstStyle/>
          <a:p>
            <a:pPr marL="151287">
              <a:spcBef>
                <a:spcPts val="101"/>
              </a:spcBef>
            </a:pPr>
            <a:r>
              <a:rPr sz="927" spc="-75" dirty="0">
                <a:solidFill>
                  <a:srgbClr val="595959"/>
                </a:solidFill>
                <a:latin typeface="Verdana"/>
                <a:cs typeface="Verdana"/>
              </a:rPr>
              <a:t>201</a:t>
            </a:r>
            <a:r>
              <a:rPr sz="927" spc="-71" dirty="0">
                <a:solidFill>
                  <a:srgbClr val="595959"/>
                </a:solidFill>
                <a:latin typeface="Verdana"/>
                <a:cs typeface="Verdana"/>
              </a:rPr>
              <a:t>2</a:t>
            </a:r>
            <a:endParaRPr sz="927">
              <a:latin typeface="Verdana"/>
              <a:cs typeface="Verdana"/>
            </a:endParaRPr>
          </a:p>
          <a:p>
            <a:pPr marL="11206">
              <a:spcBef>
                <a:spcPts val="688"/>
              </a:spcBef>
            </a:pPr>
            <a:r>
              <a:rPr sz="927" spc="-84" dirty="0">
                <a:solidFill>
                  <a:srgbClr val="595959"/>
                </a:solidFill>
                <a:latin typeface="Verdana"/>
                <a:cs typeface="Verdana"/>
              </a:rPr>
              <a:t>E</a:t>
            </a:r>
            <a:r>
              <a:rPr sz="927" spc="-62" dirty="0">
                <a:solidFill>
                  <a:srgbClr val="595959"/>
                </a:solidFill>
                <a:latin typeface="Verdana"/>
                <a:cs typeface="Verdana"/>
              </a:rPr>
              <a:t>U</a:t>
            </a:r>
            <a:r>
              <a:rPr sz="927" spc="-71" dirty="0">
                <a:solidFill>
                  <a:srgbClr val="595959"/>
                </a:solidFill>
                <a:latin typeface="Verdana"/>
                <a:cs typeface="Verdana"/>
              </a:rPr>
              <a:t> </a:t>
            </a:r>
            <a:r>
              <a:rPr sz="927" spc="-75" dirty="0">
                <a:solidFill>
                  <a:srgbClr val="595959"/>
                </a:solidFill>
                <a:latin typeface="Verdana"/>
                <a:cs typeface="Verdana"/>
              </a:rPr>
              <a:t>1</a:t>
            </a:r>
            <a:r>
              <a:rPr sz="927" spc="-71" dirty="0">
                <a:solidFill>
                  <a:srgbClr val="595959"/>
                </a:solidFill>
                <a:latin typeface="Verdana"/>
                <a:cs typeface="Verdana"/>
              </a:rPr>
              <a:t>5</a:t>
            </a:r>
            <a:endParaRPr sz="927">
              <a:latin typeface="Verdana"/>
              <a:cs typeface="Verdana"/>
            </a:endParaRPr>
          </a:p>
        </p:txBody>
      </p:sp>
      <p:sp>
        <p:nvSpPr>
          <p:cNvPr id="31" name="object 31"/>
          <p:cNvSpPr/>
          <p:nvPr/>
        </p:nvSpPr>
        <p:spPr>
          <a:xfrm>
            <a:off x="5746375" y="5689450"/>
            <a:ext cx="199465" cy="20171"/>
          </a:xfrm>
          <a:custGeom>
            <a:avLst/>
            <a:gdLst/>
            <a:ahLst/>
            <a:cxnLst/>
            <a:rect l="l" t="t" r="r" b="b"/>
            <a:pathLst>
              <a:path w="226060" h="22860">
                <a:moveTo>
                  <a:pt x="219455" y="22859"/>
                </a:moveTo>
                <a:lnTo>
                  <a:pt x="6095" y="22859"/>
                </a:lnTo>
                <a:lnTo>
                  <a:pt x="0" y="18288"/>
                </a:lnTo>
                <a:lnTo>
                  <a:pt x="0" y="4572"/>
                </a:lnTo>
                <a:lnTo>
                  <a:pt x="6095" y="0"/>
                </a:lnTo>
                <a:lnTo>
                  <a:pt x="12191" y="0"/>
                </a:lnTo>
                <a:lnTo>
                  <a:pt x="219455" y="0"/>
                </a:lnTo>
                <a:lnTo>
                  <a:pt x="225551" y="4572"/>
                </a:lnTo>
                <a:lnTo>
                  <a:pt x="225551" y="18288"/>
                </a:lnTo>
                <a:lnTo>
                  <a:pt x="219455" y="22859"/>
                </a:lnTo>
                <a:close/>
              </a:path>
            </a:pathLst>
          </a:custGeom>
          <a:solidFill>
            <a:srgbClr val="91CF50"/>
          </a:solidFill>
        </p:spPr>
        <p:txBody>
          <a:bodyPr wrap="square" lIns="0" tIns="0" rIns="0" bIns="0" rtlCol="0"/>
          <a:lstStyle/>
          <a:p>
            <a:endParaRPr/>
          </a:p>
        </p:txBody>
      </p:sp>
      <p:sp>
        <p:nvSpPr>
          <p:cNvPr id="32" name="object 32"/>
          <p:cNvSpPr txBox="1"/>
          <p:nvPr/>
        </p:nvSpPr>
        <p:spPr>
          <a:xfrm>
            <a:off x="5940867" y="5382416"/>
            <a:ext cx="2116791" cy="388115"/>
          </a:xfrm>
          <a:prstGeom prst="rect">
            <a:avLst/>
          </a:prstGeom>
        </p:spPr>
        <p:txBody>
          <a:bodyPr vert="horz" wrap="square" lIns="0" tIns="12886" rIns="0" bIns="0" rtlCol="0">
            <a:spAutoFit/>
          </a:bodyPr>
          <a:lstStyle/>
          <a:p>
            <a:pPr marL="272317">
              <a:spcBef>
                <a:spcPts val="101"/>
              </a:spcBef>
              <a:tabLst>
                <a:tab pos="980567" algn="l"/>
                <a:tab pos="1537528" algn="l"/>
              </a:tabLst>
            </a:pPr>
            <a:r>
              <a:rPr sz="927" spc="-75" dirty="0">
                <a:solidFill>
                  <a:srgbClr val="595959"/>
                </a:solidFill>
                <a:latin typeface="Verdana"/>
                <a:cs typeface="Verdana"/>
              </a:rPr>
              <a:t>201</a:t>
            </a:r>
            <a:r>
              <a:rPr sz="927" spc="-71" dirty="0">
                <a:solidFill>
                  <a:srgbClr val="595959"/>
                </a:solidFill>
                <a:latin typeface="Verdana"/>
                <a:cs typeface="Verdana"/>
              </a:rPr>
              <a:t>3</a:t>
            </a:r>
            <a:r>
              <a:rPr sz="927" dirty="0">
                <a:solidFill>
                  <a:srgbClr val="595959"/>
                </a:solidFill>
                <a:latin typeface="Verdana"/>
                <a:cs typeface="Verdana"/>
              </a:rPr>
              <a:t>	</a:t>
            </a:r>
            <a:r>
              <a:rPr sz="927" spc="-75" dirty="0">
                <a:solidFill>
                  <a:srgbClr val="595959"/>
                </a:solidFill>
                <a:latin typeface="Verdana"/>
                <a:cs typeface="Verdana"/>
              </a:rPr>
              <a:t>201</a:t>
            </a:r>
            <a:r>
              <a:rPr sz="927" spc="-71" dirty="0">
                <a:solidFill>
                  <a:srgbClr val="595959"/>
                </a:solidFill>
                <a:latin typeface="Verdana"/>
                <a:cs typeface="Verdana"/>
              </a:rPr>
              <a:t>4</a:t>
            </a:r>
            <a:r>
              <a:rPr sz="927" dirty="0">
                <a:solidFill>
                  <a:srgbClr val="595959"/>
                </a:solidFill>
                <a:latin typeface="Verdana"/>
                <a:cs typeface="Verdana"/>
              </a:rPr>
              <a:t>	</a:t>
            </a:r>
            <a:r>
              <a:rPr sz="927" spc="-75" dirty="0">
                <a:solidFill>
                  <a:srgbClr val="595959"/>
                </a:solidFill>
                <a:latin typeface="Verdana"/>
                <a:cs typeface="Verdana"/>
              </a:rPr>
              <a:t>2008</a:t>
            </a:r>
            <a:r>
              <a:rPr sz="927" spc="-106" dirty="0">
                <a:solidFill>
                  <a:srgbClr val="595959"/>
                </a:solidFill>
                <a:latin typeface="Verdana"/>
                <a:cs typeface="Verdana"/>
              </a:rPr>
              <a:t>-</a:t>
            </a:r>
            <a:r>
              <a:rPr sz="927" spc="-75" dirty="0">
                <a:solidFill>
                  <a:srgbClr val="595959"/>
                </a:solidFill>
                <a:latin typeface="Verdana"/>
                <a:cs typeface="Verdana"/>
              </a:rPr>
              <a:t>201</a:t>
            </a:r>
            <a:r>
              <a:rPr sz="927" spc="-71" dirty="0">
                <a:solidFill>
                  <a:srgbClr val="595959"/>
                </a:solidFill>
                <a:latin typeface="Verdana"/>
                <a:cs typeface="Verdana"/>
              </a:rPr>
              <a:t>4</a:t>
            </a:r>
            <a:endParaRPr sz="927">
              <a:latin typeface="Verdana"/>
              <a:cs typeface="Verdana"/>
            </a:endParaRPr>
          </a:p>
          <a:p>
            <a:pPr marL="11206">
              <a:spcBef>
                <a:spcPts val="688"/>
              </a:spcBef>
            </a:pPr>
            <a:r>
              <a:rPr sz="927" spc="-84" dirty="0">
                <a:solidFill>
                  <a:srgbClr val="595959"/>
                </a:solidFill>
                <a:latin typeface="Verdana"/>
                <a:cs typeface="Verdana"/>
              </a:rPr>
              <a:t>E</a:t>
            </a:r>
            <a:r>
              <a:rPr sz="927" spc="-62" dirty="0">
                <a:solidFill>
                  <a:srgbClr val="595959"/>
                </a:solidFill>
                <a:latin typeface="Verdana"/>
                <a:cs typeface="Verdana"/>
              </a:rPr>
              <a:t>U</a:t>
            </a:r>
            <a:r>
              <a:rPr sz="927" spc="-71" dirty="0">
                <a:solidFill>
                  <a:srgbClr val="595959"/>
                </a:solidFill>
                <a:latin typeface="Verdana"/>
                <a:cs typeface="Verdana"/>
              </a:rPr>
              <a:t> </a:t>
            </a:r>
            <a:r>
              <a:rPr sz="927" spc="-75" dirty="0">
                <a:solidFill>
                  <a:srgbClr val="595959"/>
                </a:solidFill>
                <a:latin typeface="Verdana"/>
                <a:cs typeface="Verdana"/>
              </a:rPr>
              <a:t>2</a:t>
            </a:r>
            <a:r>
              <a:rPr sz="927" spc="-71" dirty="0">
                <a:solidFill>
                  <a:srgbClr val="595959"/>
                </a:solidFill>
                <a:latin typeface="Verdana"/>
                <a:cs typeface="Verdana"/>
              </a:rPr>
              <a:t>8</a:t>
            </a:r>
            <a:r>
              <a:rPr sz="927" spc="-49" dirty="0">
                <a:solidFill>
                  <a:srgbClr val="595959"/>
                </a:solidFill>
                <a:latin typeface="Verdana"/>
                <a:cs typeface="Verdana"/>
              </a:rPr>
              <a:t> </a:t>
            </a:r>
            <a:r>
              <a:rPr sz="927" spc="-106" dirty="0">
                <a:solidFill>
                  <a:srgbClr val="595959"/>
                </a:solidFill>
                <a:latin typeface="Verdana"/>
                <a:cs typeface="Verdana"/>
              </a:rPr>
              <a:t>(</a:t>
            </a:r>
            <a:r>
              <a:rPr sz="927" spc="-84" dirty="0">
                <a:solidFill>
                  <a:srgbClr val="595959"/>
                </a:solidFill>
                <a:latin typeface="Verdana"/>
                <a:cs typeface="Verdana"/>
              </a:rPr>
              <a:t>E</a:t>
            </a:r>
            <a:r>
              <a:rPr sz="927" spc="-62" dirty="0">
                <a:solidFill>
                  <a:srgbClr val="595959"/>
                </a:solidFill>
                <a:latin typeface="Verdana"/>
                <a:cs typeface="Verdana"/>
              </a:rPr>
              <a:t>U</a:t>
            </a:r>
            <a:r>
              <a:rPr sz="927" spc="-49" dirty="0">
                <a:solidFill>
                  <a:srgbClr val="595959"/>
                </a:solidFill>
                <a:latin typeface="Verdana"/>
                <a:cs typeface="Verdana"/>
              </a:rPr>
              <a:t> </a:t>
            </a:r>
            <a:r>
              <a:rPr sz="927" spc="-75" dirty="0">
                <a:solidFill>
                  <a:srgbClr val="595959"/>
                </a:solidFill>
                <a:latin typeface="Verdana"/>
                <a:cs typeface="Verdana"/>
              </a:rPr>
              <a:t>2</a:t>
            </a:r>
            <a:r>
              <a:rPr sz="927" spc="-71" dirty="0">
                <a:solidFill>
                  <a:srgbClr val="595959"/>
                </a:solidFill>
                <a:latin typeface="Verdana"/>
                <a:cs typeface="Verdana"/>
              </a:rPr>
              <a:t>7</a:t>
            </a:r>
            <a:r>
              <a:rPr sz="927" spc="-57" dirty="0">
                <a:solidFill>
                  <a:srgbClr val="595959"/>
                </a:solidFill>
                <a:latin typeface="Verdana"/>
                <a:cs typeface="Verdana"/>
              </a:rPr>
              <a:t> </a:t>
            </a:r>
            <a:r>
              <a:rPr sz="927" spc="-18" dirty="0">
                <a:solidFill>
                  <a:srgbClr val="595959"/>
                </a:solidFill>
                <a:latin typeface="Verdana"/>
                <a:cs typeface="Verdana"/>
              </a:rPr>
              <a:t>u</a:t>
            </a:r>
            <a:r>
              <a:rPr sz="927" spc="-26" dirty="0">
                <a:solidFill>
                  <a:srgbClr val="595959"/>
                </a:solidFill>
                <a:latin typeface="Verdana"/>
                <a:cs typeface="Verdana"/>
              </a:rPr>
              <a:t>n</a:t>
            </a:r>
            <a:r>
              <a:rPr sz="927" spc="-57" dirty="0">
                <a:solidFill>
                  <a:srgbClr val="595959"/>
                </a:solidFill>
                <a:latin typeface="Verdana"/>
                <a:cs typeface="Verdana"/>
              </a:rPr>
              <a:t>t</a:t>
            </a:r>
            <a:r>
              <a:rPr sz="927" spc="-71" dirty="0">
                <a:solidFill>
                  <a:srgbClr val="595959"/>
                </a:solidFill>
                <a:latin typeface="Verdana"/>
                <a:cs typeface="Verdana"/>
              </a:rPr>
              <a:t>i</a:t>
            </a:r>
            <a:r>
              <a:rPr sz="927" spc="-66" dirty="0">
                <a:solidFill>
                  <a:srgbClr val="595959"/>
                </a:solidFill>
                <a:latin typeface="Verdana"/>
                <a:cs typeface="Verdana"/>
              </a:rPr>
              <a:t>l</a:t>
            </a:r>
            <a:r>
              <a:rPr sz="927" spc="-44" dirty="0">
                <a:solidFill>
                  <a:srgbClr val="595959"/>
                </a:solidFill>
                <a:latin typeface="Verdana"/>
                <a:cs typeface="Verdana"/>
              </a:rPr>
              <a:t> </a:t>
            </a:r>
            <a:r>
              <a:rPr sz="927" spc="-75" dirty="0">
                <a:solidFill>
                  <a:srgbClr val="595959"/>
                </a:solidFill>
                <a:latin typeface="Verdana"/>
                <a:cs typeface="Verdana"/>
              </a:rPr>
              <a:t>200</a:t>
            </a:r>
            <a:r>
              <a:rPr sz="927" spc="-71" dirty="0">
                <a:solidFill>
                  <a:srgbClr val="595959"/>
                </a:solidFill>
                <a:latin typeface="Verdana"/>
                <a:cs typeface="Verdana"/>
              </a:rPr>
              <a:t>8</a:t>
            </a:r>
            <a:r>
              <a:rPr sz="927" spc="-49" dirty="0">
                <a:solidFill>
                  <a:srgbClr val="595959"/>
                </a:solidFill>
                <a:latin typeface="Verdana"/>
                <a:cs typeface="Verdana"/>
              </a:rPr>
              <a:t> </a:t>
            </a:r>
            <a:r>
              <a:rPr sz="927" spc="-71" dirty="0">
                <a:solidFill>
                  <a:srgbClr val="595959"/>
                </a:solidFill>
                <a:latin typeface="Verdana"/>
                <a:cs typeface="Verdana"/>
              </a:rPr>
              <a:t>i</a:t>
            </a:r>
            <a:r>
              <a:rPr sz="927" spc="-13" dirty="0">
                <a:solidFill>
                  <a:srgbClr val="595959"/>
                </a:solidFill>
                <a:latin typeface="Verdana"/>
                <a:cs typeface="Verdana"/>
              </a:rPr>
              <a:t>n</a:t>
            </a:r>
            <a:r>
              <a:rPr sz="927" spc="124" dirty="0">
                <a:solidFill>
                  <a:srgbClr val="595959"/>
                </a:solidFill>
                <a:latin typeface="Verdana"/>
                <a:cs typeface="Verdana"/>
              </a:rPr>
              <a:t>c</a:t>
            </a:r>
            <a:r>
              <a:rPr sz="927" spc="-49" dirty="0">
                <a:solidFill>
                  <a:srgbClr val="595959"/>
                </a:solidFill>
                <a:latin typeface="Verdana"/>
                <a:cs typeface="Verdana"/>
              </a:rPr>
              <a:t>l</a:t>
            </a:r>
            <a:r>
              <a:rPr sz="927" spc="-26" dirty="0">
                <a:solidFill>
                  <a:srgbClr val="595959"/>
                </a:solidFill>
                <a:latin typeface="Verdana"/>
                <a:cs typeface="Verdana"/>
              </a:rPr>
              <a:t>u</a:t>
            </a:r>
            <a:r>
              <a:rPr sz="927" spc="71" dirty="0">
                <a:solidFill>
                  <a:srgbClr val="595959"/>
                </a:solidFill>
                <a:latin typeface="Verdana"/>
                <a:cs typeface="Verdana"/>
              </a:rPr>
              <a:t>d</a:t>
            </a:r>
            <a:r>
              <a:rPr sz="927" spc="57" dirty="0">
                <a:solidFill>
                  <a:srgbClr val="595959"/>
                </a:solidFill>
                <a:latin typeface="Verdana"/>
                <a:cs typeface="Verdana"/>
              </a:rPr>
              <a:t>e</a:t>
            </a:r>
            <a:r>
              <a:rPr sz="927" spc="71" dirty="0">
                <a:solidFill>
                  <a:srgbClr val="595959"/>
                </a:solidFill>
                <a:latin typeface="Verdana"/>
                <a:cs typeface="Verdana"/>
              </a:rPr>
              <a:t>d</a:t>
            </a:r>
            <a:r>
              <a:rPr sz="927" spc="-75" dirty="0">
                <a:solidFill>
                  <a:srgbClr val="595959"/>
                </a:solidFill>
                <a:latin typeface="Verdana"/>
                <a:cs typeface="Verdana"/>
              </a:rPr>
              <a:t>)</a:t>
            </a:r>
            <a:endParaRPr sz="927">
              <a:latin typeface="Verdana"/>
              <a:cs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5EB028-895C-4D8D-9DD5-AEE7AAD57499}"/>
              </a:ext>
            </a:extLst>
          </p:cNvPr>
          <p:cNvSpPr>
            <a:spLocks noGrp="1"/>
          </p:cNvSpPr>
          <p:nvPr>
            <p:ph type="title"/>
          </p:nvPr>
        </p:nvSpPr>
        <p:spPr>
          <a:xfrm>
            <a:off x="721859" y="299811"/>
            <a:ext cx="8462282" cy="1325563"/>
          </a:xfrm>
        </p:spPr>
        <p:txBody>
          <a:bodyPr/>
          <a:lstStyle/>
          <a:p>
            <a:r>
              <a:rPr lang="it-IT" sz="4000" b="1" dirty="0">
                <a:solidFill>
                  <a:schemeClr val="bg2">
                    <a:lumMod val="10000"/>
                  </a:schemeClr>
                </a:solidFill>
                <a:latin typeface="Montserrat" pitchFamily="2" charset="77"/>
              </a:rPr>
              <a:t>Cosa è l’approccio basato sul rischio?</a:t>
            </a:r>
            <a:endParaRPr lang="en-US" sz="4000" dirty="0"/>
          </a:p>
        </p:txBody>
      </p:sp>
      <p:sp>
        <p:nvSpPr>
          <p:cNvPr id="3" name="Segnaposto contenuto 2">
            <a:extLst>
              <a:ext uri="{FF2B5EF4-FFF2-40B4-BE49-F238E27FC236}">
                <a16:creationId xmlns:a16="http://schemas.microsoft.com/office/drawing/2014/main" id="{8C97A97B-18FF-4EFD-9D95-1B512F447FD8}"/>
              </a:ext>
            </a:extLst>
          </p:cNvPr>
          <p:cNvSpPr>
            <a:spLocks noGrp="1"/>
          </p:cNvSpPr>
          <p:nvPr>
            <p:ph idx="1"/>
          </p:nvPr>
        </p:nvSpPr>
        <p:spPr>
          <a:xfrm>
            <a:off x="721859" y="1739481"/>
            <a:ext cx="8903700" cy="992143"/>
          </a:xfrm>
        </p:spPr>
        <p:txBody>
          <a:bodyPr/>
          <a:lstStyle/>
          <a:p>
            <a:pPr marL="0" indent="0">
              <a:buNone/>
            </a:pPr>
            <a:r>
              <a:rPr lang="it-IT" spc="-12" dirty="0">
                <a:solidFill>
                  <a:schemeClr val="bg2">
                    <a:lumMod val="10000"/>
                  </a:schemeClr>
                </a:solidFill>
                <a:latin typeface="Montserrat" pitchFamily="2" charset="77"/>
              </a:rPr>
              <a:t>Se non si adotta una metodologia basata sul rischio, si continuerà ad operare secondo selettività, ma sarà casuale o arbitraria.</a:t>
            </a:r>
          </a:p>
          <a:p>
            <a:endParaRPr lang="en-US" dirty="0"/>
          </a:p>
        </p:txBody>
      </p:sp>
      <p:pic>
        <p:nvPicPr>
          <p:cNvPr id="4" name="Immagine 3">
            <a:extLst>
              <a:ext uri="{FF2B5EF4-FFF2-40B4-BE49-F238E27FC236}">
                <a16:creationId xmlns:a16="http://schemas.microsoft.com/office/drawing/2014/main" id="{131FC0A1-2265-4282-8F29-1B02A03436B4}"/>
              </a:ext>
            </a:extLst>
          </p:cNvPr>
          <p:cNvPicPr>
            <a:picLocks noChangeAspect="1"/>
          </p:cNvPicPr>
          <p:nvPr/>
        </p:nvPicPr>
        <p:blipFill>
          <a:blip r:embed="rId2"/>
          <a:stretch>
            <a:fillRect/>
          </a:stretch>
        </p:blipFill>
        <p:spPr>
          <a:xfrm>
            <a:off x="506999" y="2936705"/>
            <a:ext cx="4957629" cy="3670607"/>
          </a:xfrm>
          <a:prstGeom prst="rect">
            <a:avLst/>
          </a:prstGeom>
        </p:spPr>
      </p:pic>
      <p:sp>
        <p:nvSpPr>
          <p:cNvPr id="6" name="Rettangolo 5">
            <a:extLst>
              <a:ext uri="{FF2B5EF4-FFF2-40B4-BE49-F238E27FC236}">
                <a16:creationId xmlns:a16="http://schemas.microsoft.com/office/drawing/2014/main" id="{F54F5E33-0216-48DA-B00C-2B25060DA203}"/>
              </a:ext>
            </a:extLst>
          </p:cNvPr>
          <p:cNvSpPr/>
          <p:nvPr/>
        </p:nvSpPr>
        <p:spPr>
          <a:xfrm>
            <a:off x="5873349" y="2688319"/>
            <a:ext cx="3086148" cy="3647152"/>
          </a:xfrm>
          <a:prstGeom prst="rect">
            <a:avLst/>
          </a:prstGeom>
        </p:spPr>
        <p:txBody>
          <a:bodyPr wrap="square">
            <a:spAutoFit/>
          </a:bodyPr>
          <a:lstStyle/>
          <a:p>
            <a:endParaRPr lang="it-IT" b="1" dirty="0">
              <a:solidFill>
                <a:schemeClr val="accent1">
                  <a:lumMod val="75000"/>
                </a:schemeClr>
              </a:solidFill>
              <a:latin typeface="Montserrat" pitchFamily="2" charset="77"/>
            </a:endParaRPr>
          </a:p>
          <a:p>
            <a:endParaRPr lang="it-IT" b="1" dirty="0">
              <a:solidFill>
                <a:schemeClr val="accent1">
                  <a:lumMod val="75000"/>
                </a:schemeClr>
              </a:solidFill>
              <a:latin typeface="Montserrat" pitchFamily="2" charset="77"/>
            </a:endParaRPr>
          </a:p>
          <a:p>
            <a:r>
              <a:rPr lang="it-IT" sz="1950" b="1" dirty="0">
                <a:solidFill>
                  <a:schemeClr val="accent1">
                    <a:lumMod val="75000"/>
                  </a:schemeClr>
                </a:solidFill>
                <a:latin typeface="Montserrat" pitchFamily="2" charset="77"/>
              </a:rPr>
              <a:t>Quanto è probabile che accada qualcosa di male?</a:t>
            </a:r>
          </a:p>
          <a:p>
            <a:endParaRPr lang="it-IT" sz="1950" dirty="0">
              <a:latin typeface="Montserrat" pitchFamily="2" charset="77"/>
            </a:endParaRPr>
          </a:p>
          <a:p>
            <a:r>
              <a:rPr lang="it-IT" sz="1950" b="1" dirty="0">
                <a:solidFill>
                  <a:srgbClr val="0070C0"/>
                </a:solidFill>
                <a:latin typeface="Montserrat" pitchFamily="2" charset="77"/>
              </a:rPr>
              <a:t>Qual è il potenziale impatto negativo di questo evento?</a:t>
            </a:r>
          </a:p>
          <a:p>
            <a:endParaRPr lang="it-IT" sz="1950" dirty="0">
              <a:solidFill>
                <a:srgbClr val="0070C0"/>
              </a:solidFill>
              <a:latin typeface="Montserrat" pitchFamily="2" charset="77"/>
            </a:endParaRPr>
          </a:p>
          <a:p>
            <a:r>
              <a:rPr lang="it-IT" sz="1950" b="1" dirty="0">
                <a:solidFill>
                  <a:srgbClr val="0070C0"/>
                </a:solidFill>
                <a:latin typeface="Montserrat" pitchFamily="2" charset="77"/>
              </a:rPr>
              <a:t>Combinazione = Rischio</a:t>
            </a:r>
          </a:p>
        </p:txBody>
      </p:sp>
    </p:spTree>
    <p:extLst>
      <p:ext uri="{BB962C8B-B14F-4D97-AF65-F5344CB8AC3E}">
        <p14:creationId xmlns:p14="http://schemas.microsoft.com/office/powerpoint/2010/main" val="2785108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180975" y="202610"/>
            <a:ext cx="9544050" cy="1325563"/>
          </a:xfrm>
        </p:spPr>
        <p:txBody>
          <a:bodyPr/>
          <a:lstStyle/>
          <a:p>
            <a:pPr algn="ctr"/>
            <a:r>
              <a:rPr lang="it-IT" sz="2800" dirty="0">
                <a:latin typeface="Tahoma" pitchFamily="34" charset="0"/>
                <a:cs typeface="Tahoma" pitchFamily="34" charset="0"/>
              </a:rPr>
              <a:t>GLI ELEMENTI DI TUTELA DEL SISTEMA AMBIENTALE</a:t>
            </a:r>
          </a:p>
        </p:txBody>
      </p:sp>
      <p:graphicFrame>
        <p:nvGraphicFramePr>
          <p:cNvPr id="4" name="Diagramma 3">
            <a:extLst>
              <a:ext uri="{FF2B5EF4-FFF2-40B4-BE49-F238E27FC236}">
                <a16:creationId xmlns:a16="http://schemas.microsoft.com/office/drawing/2014/main" id="{C8F7FE15-F41F-3B13-EF9D-A6AFC95A647C}"/>
              </a:ext>
            </a:extLst>
          </p:cNvPr>
          <p:cNvGraphicFramePr/>
          <p:nvPr>
            <p:extLst>
              <p:ext uri="{D42A27DB-BD31-4B8C-83A1-F6EECF244321}">
                <p14:modId xmlns:p14="http://schemas.microsoft.com/office/powerpoint/2010/main" val="3470024279"/>
              </p:ext>
            </p:extLst>
          </p:nvPr>
        </p:nvGraphicFramePr>
        <p:xfrm>
          <a:off x="516195" y="1260987"/>
          <a:ext cx="8908024" cy="5250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2706</TotalTime>
  <Words>1735</Words>
  <Application>Microsoft Macintosh PowerPoint</Application>
  <PresentationFormat>A4 (21x29,7 cm)</PresentationFormat>
  <Paragraphs>342</Paragraphs>
  <Slides>27</Slides>
  <Notes>3</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27</vt:i4>
      </vt:variant>
    </vt:vector>
  </HeadingPairs>
  <TitlesOfParts>
    <vt:vector size="37" baseType="lpstr">
      <vt:lpstr>Arial</vt:lpstr>
      <vt:lpstr>Calibri</vt:lpstr>
      <vt:lpstr>Calibri Light</vt:lpstr>
      <vt:lpstr>CIDFont+F2</vt:lpstr>
      <vt:lpstr>CIDFont+F6</vt:lpstr>
      <vt:lpstr>Garamond</vt:lpstr>
      <vt:lpstr>Montserrat</vt:lpstr>
      <vt:lpstr>Tahoma</vt:lpstr>
      <vt:lpstr>Verdana</vt:lpstr>
      <vt:lpstr>Tema di Office</vt:lpstr>
      <vt:lpstr>Presentazione standard di PowerPoint</vt:lpstr>
      <vt:lpstr>Obiettivi del Progetto</vt:lpstr>
      <vt:lpstr>Principi OCSE per i controlli</vt:lpstr>
      <vt:lpstr>L‘approccio basato sul rischio nei controlli alle imprese è una tendenza globale</vt:lpstr>
      <vt:lpstr>Cosa abbiamo imparato dalle esperienze precedenti</vt:lpstr>
      <vt:lpstr>Risultati dell’enforcement: ispezioni riguardo la sicurezza sul lavoro in Gran Bretagna, Francia and Germania</vt:lpstr>
      <vt:lpstr>Livello incidenti mortali sul lavoro (per 100.000  lavoratori), Eurostat, escluso gli incidenti legati ai trasporti</vt:lpstr>
      <vt:lpstr>Cosa è l’approccio basato sul rischio?</vt:lpstr>
      <vt:lpstr>GLI ELEMENTI DI TUTELA DEL SISTEMA AMBIENTALE</vt:lpstr>
      <vt:lpstr>LE DETERMINANTI DELLA CAPACITA’ DI CONTROLLO</vt:lpstr>
      <vt:lpstr>I PROTAGONISTI DELL’ALLINEAMENTO CULTURALE</vt:lpstr>
      <vt:lpstr>PERCHE’ CATEGORIZZARE IL RISCHIO DELLE IMPRESE?</vt:lpstr>
      <vt:lpstr>I PASSAGGI DEL PROCESSO DI REVISIONE DEI CONTROLLI</vt:lpstr>
      <vt:lpstr>COME LA REGOLAZIONE PUO’ FAVORIRE LA PERFORMANCE DEL PRIVATO E DEL PUBBLICO</vt:lpstr>
      <vt:lpstr>IL SET DI INDICATORI</vt:lpstr>
      <vt:lpstr>INDICATORI STATICI E DINAMICI: COSA SONO</vt:lpstr>
      <vt:lpstr>UNA POSSIBILE SEGMENTAZIONE PER LIVELLO DI RISCHIO </vt:lpstr>
      <vt:lpstr>I FATTORI CHE INFLUENZANO L’EVOLUZIONE AZIENDALE</vt:lpstr>
      <vt:lpstr>MODELLO DI CATEGORIZZAZIONE DEL RISCHIO</vt:lpstr>
      <vt:lpstr>UN ESEMPIO DI VALORIZZAZIONE DEGLI INDICATORI</vt:lpstr>
      <vt:lpstr>Danimarca: Promozione della conformità attraverso la categorizzazione del rischio</vt:lpstr>
      <vt:lpstr>Danimarca: Frequenza del Controllo</vt:lpstr>
      <vt:lpstr>Regno Unito (I)</vt:lpstr>
      <vt:lpstr>Regno Unito (II)</vt:lpstr>
      <vt:lpstr> COSA VOGLIAMO OTTENERE? UN CONTROLLO BASATO SUL RISCHIO, PROPORZIONATO:  INTERVENTI TAGLIATI SU MISURA SULLA SINGOLA SITUAZIONE E FOCALIZZATI SUI RISULTATI </vt:lpstr>
      <vt:lpstr>Fare le cose in modo differente…</vt:lpstr>
      <vt:lpstr>Presentazione standard di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Francesca Ferrara</dc:creator>
  <cp:lastModifiedBy>Franco Amigoni</cp:lastModifiedBy>
  <cp:revision>199</cp:revision>
  <cp:lastPrinted>2020-12-11T08:18:32Z</cp:lastPrinted>
  <dcterms:created xsi:type="dcterms:W3CDTF">2014-03-06T13:19:34Z</dcterms:created>
  <dcterms:modified xsi:type="dcterms:W3CDTF">2024-11-17T11:18:12Z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53A3EAF0-9F03-441D-BF99-A025D737EF4A</vt:lpwstr>
  </property>
  <property fmtid="{D5CDD505-2E9C-101B-9397-08002B2CF9AE}" pid="3" name="ArticulatePath">
    <vt:lpwstr>Supporto Riforma - Format Slide</vt:lpwstr>
  </property>
</Properties>
</file>