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63" r:id="rId4"/>
    <p:sldId id="287" r:id="rId5"/>
    <p:sldId id="273" r:id="rId6"/>
    <p:sldId id="285" r:id="rId7"/>
    <p:sldId id="286" r:id="rId8"/>
    <p:sldId id="270" r:id="rId9"/>
    <p:sldId id="269" r:id="rId10"/>
    <p:sldId id="257" r:id="rId11"/>
    <p:sldId id="258" r:id="rId12"/>
    <p:sldId id="277" r:id="rId13"/>
    <p:sldId id="271" r:id="rId14"/>
    <p:sldId id="278" r:id="rId15"/>
    <p:sldId id="279" r:id="rId16"/>
    <p:sldId id="281" r:id="rId17"/>
    <p:sldId id="259" r:id="rId18"/>
    <p:sldId id="282" r:id="rId19"/>
    <p:sldId id="283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1" autoAdjust="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DBFD2-9732-49EB-9F4D-903A1548D679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6AA35-FD63-4516-B555-EB5AC95F1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3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75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74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20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18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59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9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83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78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13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95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41C8C-0CEF-4538-9FF4-1DE0C2B40720}" type="datetimeFigureOut">
              <a:rPr lang="it-IT" smtClean="0"/>
              <a:t>15/12/2017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8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0385" y="1772816"/>
            <a:ext cx="40576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8870" y="4365104"/>
            <a:ext cx="6120680" cy="163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60648"/>
            <a:ext cx="8280920" cy="63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249946" y="620688"/>
            <a:ext cx="6838528" cy="1082551"/>
          </a:xfrm>
        </p:spPr>
        <p:txBody>
          <a:bodyPr>
            <a:noAutofit/>
          </a:bodyPr>
          <a:lstStyle/>
          <a:p>
            <a:r>
              <a:rPr lang="it-IT" sz="2800" dirty="0"/>
              <a:t>Direzione centrale ambiente ed energia</a:t>
            </a:r>
          </a:p>
        </p:txBody>
      </p:sp>
    </p:spTree>
    <p:extLst>
      <p:ext uri="{BB962C8B-B14F-4D97-AF65-F5344CB8AC3E}">
        <p14:creationId xmlns:p14="http://schemas.microsoft.com/office/powerpoint/2010/main" val="393645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8136904" cy="864095"/>
          </a:xfrm>
        </p:spPr>
        <p:txBody>
          <a:bodyPr>
            <a:noAutofit/>
          </a:bodyPr>
          <a:lstStyle/>
          <a:p>
            <a:r>
              <a:rPr lang="it-IT" sz="2800" dirty="0"/>
              <a:t>Riqualificazione della valletta - a monte di Viale Oriani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130864"/>
            <a:ext cx="8856984" cy="53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19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9796" y="135648"/>
            <a:ext cx="8316416" cy="845080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 - a valle di Viale Oriani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961712"/>
            <a:ext cx="8856984" cy="58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5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/>
              <a:t>LEGENDA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799884"/>
            <a:ext cx="8784976" cy="3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36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rilievo vegetazionale ed interventi selvicolturali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556792"/>
            <a:ext cx="8856984" cy="403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24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schizzi prospettici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68760"/>
            <a:ext cx="908631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0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sezioni tipo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024" y="1130193"/>
            <a:ext cx="8676456" cy="569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4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ponte di «Vicolo del Guado»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567969"/>
            <a:ext cx="8352928" cy="409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5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240" y="355822"/>
            <a:ext cx="8619256" cy="624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1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541" y="476672"/>
            <a:ext cx="8631923" cy="61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655591"/>
          </a:xfrm>
        </p:spPr>
        <p:txBody>
          <a:bodyPr>
            <a:normAutofit/>
          </a:bodyPr>
          <a:lstStyle/>
          <a:p>
            <a:r>
              <a:rPr lang="it-IT" sz="2800" dirty="0"/>
              <a:t>Cronoprogramma – 810 giorni </a:t>
            </a:r>
          </a:p>
        </p:txBody>
      </p:sp>
    </p:spTree>
    <p:extLst>
      <p:ext uri="{BB962C8B-B14F-4D97-AF65-F5344CB8AC3E}">
        <p14:creationId xmlns:p14="http://schemas.microsoft.com/office/powerpoint/2010/main" val="194135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2088232" cy="975868"/>
          </a:xfrm>
        </p:spPr>
        <p:txBody>
          <a:bodyPr>
            <a:normAutofit/>
          </a:bodyPr>
          <a:lstStyle/>
          <a:p>
            <a:r>
              <a:rPr lang="it-IT" sz="2800" dirty="0"/>
              <a:t>Quadro economico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138788"/>
            <a:ext cx="6431384" cy="667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6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- 1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648072"/>
          </a:xfrm>
        </p:spPr>
        <p:txBody>
          <a:bodyPr>
            <a:normAutofit/>
          </a:bodyPr>
          <a:lstStyle/>
          <a:p>
            <a:pPr marL="457200" indent="-457200" algn="l">
              <a:buAutoNum type="alphaUcParenR"/>
            </a:pPr>
            <a:r>
              <a:rPr 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Intervento di messa in sicurezza idraulica:</a:t>
            </a:r>
          </a:p>
          <a:p>
            <a:pPr marL="457200" indent="-457200" algn="l">
              <a:buAutoNum type="alphaUcParenR"/>
            </a:pP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79DEB5E-BE32-43E1-A387-E75E5163CAFC}"/>
              </a:ext>
            </a:extLst>
          </p:cNvPr>
          <p:cNvSpPr txBox="1"/>
          <p:nvPr/>
        </p:nvSpPr>
        <p:spPr>
          <a:xfrm>
            <a:off x="899593" y="1556792"/>
            <a:ext cx="792088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A.1  -  LO SCOLMATORE DEL TORRENTE CORNO:</a:t>
            </a:r>
          </a:p>
          <a:p>
            <a:r>
              <a:rPr lang="it-IT" dirty="0"/>
              <a:t>L’intervento consiste nel realizzare una condotta sotterranea (definita scolmatore) che dal confine di Stato (Via San Gabriele) raggiunge il parco della Valletta dove appunto esce a cielo aperto e sia in grado di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intercettare le portate eccedenti provenienti dal bacino sloveno del Corno</a:t>
            </a:r>
            <a:r>
              <a:rPr lang="it-IT" dirty="0"/>
              <a:t>; portate che per il loro volume attualmente non sono in grado di transitare lungo l’esistente tratto coperto del torrente Corno.</a:t>
            </a:r>
          </a:p>
          <a:p>
            <a:endParaRPr lang="it-IT" dirty="0"/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 DIMENSIONALI</a:t>
            </a:r>
            <a:r>
              <a:rPr lang="it-IT" dirty="0"/>
              <a:t>: diametro condotta: 200 cm; lunghezza 1520 m.</a:t>
            </a:r>
          </a:p>
          <a:p>
            <a:endParaRPr lang="it-IT" dirty="0"/>
          </a:p>
          <a:p>
            <a:r>
              <a:rPr lang="it-IT" dirty="0"/>
              <a:t>Vie interessate:</a:t>
            </a:r>
          </a:p>
          <a:p>
            <a:pPr marL="285750" indent="-285750">
              <a:buFontTx/>
              <a:buChar char="-"/>
            </a:pPr>
            <a:r>
              <a:rPr lang="it-IT" dirty="0"/>
              <a:t>Via San Gabriele</a:t>
            </a:r>
          </a:p>
          <a:p>
            <a:pPr marL="285750" indent="-285750">
              <a:buFontTx/>
              <a:buChar char="-"/>
            </a:pPr>
            <a:r>
              <a:rPr lang="it-IT" dirty="0"/>
              <a:t>Via degli </a:t>
            </a:r>
            <a:r>
              <a:rPr lang="it-IT" dirty="0" err="1"/>
              <a:t>Orzoni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Via Generale </a:t>
            </a:r>
            <a:r>
              <a:rPr lang="it-IT" dirty="0" err="1"/>
              <a:t>Scodnik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Via Italico Brass</a:t>
            </a:r>
          </a:p>
          <a:p>
            <a:r>
              <a:rPr lang="it-IT" dirty="0"/>
              <a:t>infine il Parco della Valletta.</a:t>
            </a:r>
          </a:p>
        </p:txBody>
      </p:sp>
    </p:spTree>
    <p:extLst>
      <p:ext uri="{BB962C8B-B14F-4D97-AF65-F5344CB8AC3E}">
        <p14:creationId xmlns:p14="http://schemas.microsoft.com/office/powerpoint/2010/main" val="411049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052736"/>
            <a:ext cx="87973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85910" y="3316342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Parco della Valletta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68144" y="1412776"/>
            <a:ext cx="17823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Tracciato del microtunneling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164288" y="4787860"/>
            <a:ext cx="1224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Castello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90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79DEB5E-BE32-43E1-A387-E75E5163CAFC}"/>
              </a:ext>
            </a:extLst>
          </p:cNvPr>
          <p:cNvSpPr txBox="1"/>
          <p:nvPr/>
        </p:nvSpPr>
        <p:spPr>
          <a:xfrm>
            <a:off x="611561" y="44624"/>
            <a:ext cx="799288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A.2  -  SISTEMAZIONE IDRAULICA DELLA VALLETTA:</a:t>
            </a:r>
          </a:p>
          <a:p>
            <a:r>
              <a:rPr lang="it-IT" dirty="0"/>
              <a:t>È previsto il rifacimento dell’esistente canale in calcestruzzo, realizzando un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rivestimento in pietra locale </a:t>
            </a:r>
            <a:r>
              <a:rPr lang="it-IT" dirty="0"/>
              <a:t>(tipo arenaria) di elevato spessore.</a:t>
            </a:r>
          </a:p>
          <a:p>
            <a:r>
              <a:rPr lang="it-IT" dirty="0"/>
              <a:t>Nel tratto esistente non cementato, invece, vengono realizzati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 naturalistici </a:t>
            </a:r>
            <a:r>
              <a:rPr lang="it-IT" dirty="0"/>
              <a:t>in grado di elevare la qualità ambientale del torrente.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sintesi di prevede la realizzazione di</a:t>
            </a:r>
            <a:r>
              <a:rPr lang="it-IT" dirty="0"/>
              <a:t>: uno spazio golenale verde prativo a lato del torrente; la protezione delle sponde soggette ad erosione con sassi locali cementati; degli allargamenti localizzati, tratti con differenti profondità e sistemazione di massi in alveo per aumentare l’ossigenazione e la biodiversità del torrente.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CEDDC7AB-CC87-4F2D-9E07-D47D420B8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7956" y="4437112"/>
            <a:ext cx="3038460" cy="197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3E13A39-A7FD-4C36-9289-BAC1B7081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940919"/>
            <a:ext cx="3318403" cy="213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CFB90A5D-369A-4154-BFE1-57D8B616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7783" y="3190220"/>
            <a:ext cx="2986577" cy="72008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it-IT" sz="1800" i="1" dirty="0"/>
              <a:t>Riqualificazione della valletta</a:t>
            </a:r>
            <a:br>
              <a:rPr lang="it-IT" sz="1800" i="1" dirty="0"/>
            </a:br>
            <a:r>
              <a:rPr lang="it-IT" sz="1800" i="1" dirty="0"/>
              <a:t>fotosimulazione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BB7E094A-126F-4CA0-AF7E-D5E2893B506C}"/>
              </a:ext>
            </a:extLst>
          </p:cNvPr>
          <p:cNvSpPr txBox="1">
            <a:spLocks/>
          </p:cNvSpPr>
          <p:nvPr/>
        </p:nvSpPr>
        <p:spPr>
          <a:xfrm>
            <a:off x="539552" y="5013176"/>
            <a:ext cx="215800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Situazione attuale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xmlns="" id="{71723AA1-7CC0-4EFE-A6B1-B803690B8085}"/>
              </a:ext>
            </a:extLst>
          </p:cNvPr>
          <p:cNvSpPr txBox="1">
            <a:spLocks/>
          </p:cNvSpPr>
          <p:nvPr/>
        </p:nvSpPr>
        <p:spPr>
          <a:xfrm>
            <a:off x="6878488" y="3933056"/>
            <a:ext cx="150993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FF0000"/>
                </a:solidFill>
              </a:rPr>
              <a:t>Progetto</a:t>
            </a:r>
          </a:p>
        </p:txBody>
      </p:sp>
      <p:sp>
        <p:nvSpPr>
          <p:cNvPr id="15" name="Freccia destra con strisce 14">
            <a:extLst>
              <a:ext uri="{FF2B5EF4-FFF2-40B4-BE49-F238E27FC236}">
                <a16:creationId xmlns:a16="http://schemas.microsoft.com/office/drawing/2014/main" xmlns="" id="{CEA85596-9A43-42A9-B0A0-29D25129922C}"/>
              </a:ext>
            </a:extLst>
          </p:cNvPr>
          <p:cNvSpPr/>
          <p:nvPr/>
        </p:nvSpPr>
        <p:spPr>
          <a:xfrm rot="1122120">
            <a:off x="4121376" y="4396226"/>
            <a:ext cx="1102259" cy="760512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5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opere di sistemazione idraulica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556792"/>
            <a:ext cx="86692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4149080"/>
            <a:ext cx="7416824" cy="24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5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- 2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864096"/>
          </a:xfrm>
        </p:spPr>
        <p:txBody>
          <a:bodyPr>
            <a:noAutofit/>
          </a:bodyPr>
          <a:lstStyle/>
          <a:p>
            <a:pPr algn="l"/>
            <a:r>
              <a:rPr lang="it-IT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Intervento di consolidamento lungo il tratto intubato del Corno esistente: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C626A40E-3481-4D83-B9FD-CFF1BBCC3208}"/>
              </a:ext>
            </a:extLst>
          </p:cNvPr>
          <p:cNvSpPr txBox="1">
            <a:spLocks/>
          </p:cNvSpPr>
          <p:nvPr/>
        </p:nvSpPr>
        <p:spPr>
          <a:xfrm>
            <a:off x="394541" y="3789040"/>
            <a:ext cx="838056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Intervento riqualificazione del collettore delle acque nere: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44A2BF3-3A33-47D4-A830-D3D69FE1F615}"/>
              </a:ext>
            </a:extLst>
          </p:cNvPr>
          <p:cNvSpPr txBox="1"/>
          <p:nvPr/>
        </p:nvSpPr>
        <p:spPr>
          <a:xfrm>
            <a:off x="611560" y="2020776"/>
            <a:ext cx="80893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Si prevede la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pulizia mediante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idrolavaggio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(ad alta pressione) del canale interrato e la sua impermeabilizzazione (infatti ora presenta molte fessure e deterioramenti del calcestruzzo).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4388341-F86E-43AC-9B82-D2F4BDDBF1F0}"/>
              </a:ext>
            </a:extLst>
          </p:cNvPr>
          <p:cNvSpPr txBox="1"/>
          <p:nvPr/>
        </p:nvSpPr>
        <p:spPr>
          <a:xfrm>
            <a:off x="685800" y="4293096"/>
            <a:ext cx="80893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Viene prevista l’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intercettazione e l’allacciamento degli esistenti scarichi fognari </a:t>
            </a:r>
            <a:r>
              <a:rPr lang="it-IT" dirty="0"/>
              <a:t>in una condotta dedicata,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separando quindi le acque nere </a:t>
            </a:r>
            <a:r>
              <a:rPr lang="it-IT" dirty="0"/>
              <a:t>che attualmente recapitano nel Corno interrato. Il tratto oggetto di risanamento ha uno sviluppo di 1643 m.</a:t>
            </a:r>
          </a:p>
        </p:txBody>
      </p:sp>
    </p:spTree>
    <p:extLst>
      <p:ext uri="{BB962C8B-B14F-4D97-AF65-F5344CB8AC3E}">
        <p14:creationId xmlns:p14="http://schemas.microsoft.com/office/powerpoint/2010/main" val="178715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648072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Opere di riqualificazione ambientale: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B8DE168C-4783-4EB9-B043-10180B69C4E8}"/>
              </a:ext>
            </a:extLst>
          </p:cNvPr>
          <p:cNvSpPr txBox="1">
            <a:spLocks/>
          </p:cNvSpPr>
          <p:nvPr/>
        </p:nvSpPr>
        <p:spPr>
          <a:xfrm>
            <a:off x="755576" y="155679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-Presso Via dei Catterini: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CD37B67A-7F5B-4244-884B-0AE52204CE25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-Parco della Valletta: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395B02A-7032-4A61-B99E-18FDE2A5CE72}"/>
              </a:ext>
            </a:extLst>
          </p:cNvPr>
          <p:cNvSpPr txBox="1"/>
          <p:nvPr/>
        </p:nvSpPr>
        <p:spPr>
          <a:xfrm>
            <a:off x="899593" y="1916832"/>
            <a:ext cx="77269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Viene realizzata rifatta la soletta di copertura del tratto di torrente Corno a lato di Via dei Catterini al fine di ripristinare l’area a verde e a pista ciclopedonale. Si prevede anche la realizzazione di nuove aiuole con panchine, nuova illuminazione e piantumazione di arbusti ornamentali a servizio del pubblico.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912CA4E-7CBE-4E64-A92E-AA724F6ACA3F}"/>
              </a:ext>
            </a:extLst>
          </p:cNvPr>
          <p:cNvSpPr txBox="1"/>
          <p:nvPr/>
        </p:nvSpPr>
        <p:spPr>
          <a:xfrm>
            <a:off x="899594" y="3723997"/>
            <a:ext cx="772691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Si prevede la riqualificazione del parco al fine di incrementare la fruibilità degli spazi e la naturalità dei luoghi. Gli interventi principali consistono nella pulizia della vegetazione infestante, nel mantenimento delle alberature storiche e di quelle autoctone. Si prevede inoltre la realizzazione di: percorsi tematici e ciclopedonali, nuovi accessi al Parco in diversi punti, punti di sosta con strutture in legno e pietra, la ristrutturazione dell’edificio esistente in “centro informativo ed espositivo”, la sistemazione del ponte di Via del Boschetto e il nuovo ponte di Vicolo del Guado, un’area gioco per bambini, la predisposizione per gli orti urbani.</a:t>
            </a:r>
          </a:p>
        </p:txBody>
      </p:sp>
    </p:spTree>
    <p:extLst>
      <p:ext uri="{BB962C8B-B14F-4D97-AF65-F5344CB8AC3E}">
        <p14:creationId xmlns:p14="http://schemas.microsoft.com/office/powerpoint/2010/main" val="247513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2" y="908720"/>
            <a:ext cx="905222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06849" y="1916832"/>
            <a:ext cx="3384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Parco della Valletta</a:t>
            </a:r>
          </a:p>
        </p:txBody>
      </p:sp>
    </p:spTree>
    <p:extLst>
      <p:ext uri="{BB962C8B-B14F-4D97-AF65-F5344CB8AC3E}">
        <p14:creationId xmlns:p14="http://schemas.microsoft.com/office/powerpoint/2010/main" val="406805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428623"/>
            <a:ext cx="8856984" cy="46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08104" y="764704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188918" y="2220621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91680" y="3671431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03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5229200"/>
            <a:ext cx="85689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01 – tracciato della galleria idraulica (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microtunneling</a:t>
            </a:r>
            <a:r>
              <a:rPr lang="it-IT" sz="2000" dirty="0"/>
              <a:t>)</a:t>
            </a:r>
          </a:p>
          <a:p>
            <a:r>
              <a:rPr lang="it-IT" sz="2000" dirty="0"/>
              <a:t>02 – tracciato in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sotterraneo del torrente Corno</a:t>
            </a:r>
            <a:r>
              <a:rPr lang="it-IT" sz="2000" dirty="0"/>
              <a:t>, oggetto di intervento di riqualificazione fognaria</a:t>
            </a:r>
          </a:p>
          <a:p>
            <a:r>
              <a:rPr lang="it-IT" sz="2000" dirty="0"/>
              <a:t>03 – tracciato a cielo aperto del torrente Corno (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Parco della Valletta</a:t>
            </a:r>
            <a:r>
              <a:rPr lang="it-IT" sz="2000" dirty="0"/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084" y="245790"/>
            <a:ext cx="2856731" cy="2679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61284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617</Words>
  <Application>Microsoft Office PowerPoint</Application>
  <PresentationFormat>Presentazione su schermo (4:3)</PresentationFormat>
  <Paragraphs>57</Paragraphs>
  <Slides>19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Direzione centrale ambiente ed energia</vt:lpstr>
      <vt:lpstr>DESCRIZIONE DELLE OPERE - 1</vt:lpstr>
      <vt:lpstr>Presentazione standard di PowerPoint</vt:lpstr>
      <vt:lpstr>Riqualificazione della valletta fotosimulazione </vt:lpstr>
      <vt:lpstr>Riqualificazione della valletta opere di sistemazione idraulica</vt:lpstr>
      <vt:lpstr>DESCRIZIONE DELLE OPERE - 2</vt:lpstr>
      <vt:lpstr>DESCRIZIONE DELLE OPERE - 3</vt:lpstr>
      <vt:lpstr>Presentazione standard di PowerPoint</vt:lpstr>
      <vt:lpstr>Presentazione standard di PowerPoint</vt:lpstr>
      <vt:lpstr>Riqualificazione della valletta - a monte di Viale Oriani</vt:lpstr>
      <vt:lpstr>Riqualificazione della valletta - a valle di Viale Oriani</vt:lpstr>
      <vt:lpstr>Riqualificazione della valletta  LEGENDA</vt:lpstr>
      <vt:lpstr>Riqualificazione della valletta rilievo vegetazionale ed interventi selvicolturali</vt:lpstr>
      <vt:lpstr>Riqualificazione della valletta schizzi prospettici</vt:lpstr>
      <vt:lpstr>Riqualificazione della valletta sezioni tipo</vt:lpstr>
      <vt:lpstr>Riqualificazione della valletta ponte di «Vicolo del Guado» </vt:lpstr>
      <vt:lpstr>Presentazione standard di PowerPoint</vt:lpstr>
      <vt:lpstr>Cronoprogramma – 810 giorni </vt:lpstr>
      <vt:lpstr>Quadro economico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Studio Causero&amp;Spadetto Associati</dc:creator>
  <cp:lastModifiedBy>Fragiacomo Silvia</cp:lastModifiedBy>
  <cp:revision>28</cp:revision>
  <dcterms:created xsi:type="dcterms:W3CDTF">2017-11-21T16:37:09Z</dcterms:created>
  <dcterms:modified xsi:type="dcterms:W3CDTF">2017-12-15T12:00:21Z</dcterms:modified>
</cp:coreProperties>
</file>