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3" r:id="rId5"/>
  </p:sldMasterIdLst>
  <p:notesMasterIdLst>
    <p:notesMasterId r:id="rId21"/>
  </p:notesMasterIdLst>
  <p:sldIdLst>
    <p:sldId id="306" r:id="rId6"/>
    <p:sldId id="307" r:id="rId7"/>
    <p:sldId id="312" r:id="rId8"/>
    <p:sldId id="304" r:id="rId9"/>
    <p:sldId id="322" r:id="rId10"/>
    <p:sldId id="321" r:id="rId11"/>
    <p:sldId id="323" r:id="rId12"/>
    <p:sldId id="310" r:id="rId13"/>
    <p:sldId id="311" r:id="rId14"/>
    <p:sldId id="324" r:id="rId15"/>
    <p:sldId id="325" r:id="rId16"/>
    <p:sldId id="326" r:id="rId17"/>
    <p:sldId id="327" r:id="rId18"/>
    <p:sldId id="320"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STA María José, EXD" initials="CMJE" lastIdx="2" clrIdx="0">
    <p:extLst>
      <p:ext uri="{19B8F6BF-5375-455C-9EA6-DF929625EA0E}">
        <p15:presenceInfo xmlns:p15="http://schemas.microsoft.com/office/powerpoint/2012/main" userId="S-1-5-21-2146598497-832928401-1254845835-238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D90"/>
    <a:srgbClr val="6A953F"/>
    <a:srgbClr val="FFFFFF"/>
    <a:srgbClr val="6C91AC"/>
    <a:srgbClr val="0B4874"/>
    <a:srgbClr val="055F67"/>
    <a:srgbClr val="047A73"/>
    <a:srgbClr val="00ACA8"/>
    <a:srgbClr val="99D6D6"/>
    <a:srgbClr val="B3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D0080-561A-4173-9322-6D6652983FC4}" v="177" dt="2025-11-25T10:04:18.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994"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464D9-7583-4EA6-8CAF-21C3B15F822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4326D317-5B7A-4C54-A360-A189724B40F0}">
      <dgm:prSet phldrT="[Testo]"/>
      <dgm:spPr/>
      <dgm:t>
        <a:bodyPr/>
        <a:lstStyle/>
        <a:p>
          <a:pPr>
            <a:buNone/>
          </a:pPr>
          <a:r>
            <a:rPr lang="it-IT" b="1" dirty="0"/>
            <a:t>Dal 1500 al 1950:</a:t>
          </a:r>
          <a:r>
            <a:rPr lang="it-IT" dirty="0"/>
            <a:t> si gettano le fondamenta concettuali (probabilità, statistica, prime norme).</a:t>
          </a:r>
        </a:p>
      </dgm:t>
    </dgm:pt>
    <dgm:pt modelId="{68BFAC6B-D4FF-4367-9C15-225B2C01A03C}" type="parTrans" cxnId="{B5E55101-231E-4E66-9EAB-27A3EE239B2F}">
      <dgm:prSet/>
      <dgm:spPr/>
      <dgm:t>
        <a:bodyPr/>
        <a:lstStyle/>
        <a:p>
          <a:endParaRPr lang="it-IT"/>
        </a:p>
      </dgm:t>
    </dgm:pt>
    <dgm:pt modelId="{8E55A04F-0DD0-4A0C-8D1E-5697A6827557}" type="sibTrans" cxnId="{B5E55101-231E-4E66-9EAB-27A3EE239B2F}">
      <dgm:prSet/>
      <dgm:spPr/>
      <dgm:t>
        <a:bodyPr/>
        <a:lstStyle/>
        <a:p>
          <a:endParaRPr lang="it-IT"/>
        </a:p>
      </dgm:t>
    </dgm:pt>
    <dgm:pt modelId="{9E2494F5-E064-4665-A774-6C33AF39F1DB}">
      <dgm:prSet/>
      <dgm:spPr/>
      <dgm:t>
        <a:bodyPr/>
        <a:lstStyle/>
        <a:p>
          <a:pPr>
            <a:buNone/>
          </a:pPr>
          <a:r>
            <a:rPr lang="it-IT" b="1" dirty="0"/>
            <a:t>Dal 1950 al 2025:</a:t>
          </a:r>
          <a:r>
            <a:rPr lang="it-IT" dirty="0"/>
            <a:t> un’accelerazione straordinaria: analisi del rischio → scienze comportamentali → digitalizzazione → AI.</a:t>
          </a:r>
        </a:p>
      </dgm:t>
    </dgm:pt>
    <dgm:pt modelId="{243EAB81-2077-4328-A8ED-84859BB49B43}" type="parTrans" cxnId="{A63A578A-A709-4522-AD36-632328DC101D}">
      <dgm:prSet/>
      <dgm:spPr/>
      <dgm:t>
        <a:bodyPr/>
        <a:lstStyle/>
        <a:p>
          <a:endParaRPr lang="it-IT"/>
        </a:p>
      </dgm:t>
    </dgm:pt>
    <dgm:pt modelId="{7629CDB5-4BFF-4B85-9F64-AE47A042C302}" type="sibTrans" cxnId="{A63A578A-A709-4522-AD36-632328DC101D}">
      <dgm:prSet/>
      <dgm:spPr/>
      <dgm:t>
        <a:bodyPr/>
        <a:lstStyle/>
        <a:p>
          <a:endParaRPr lang="it-IT"/>
        </a:p>
      </dgm:t>
    </dgm:pt>
    <dgm:pt modelId="{97F522F3-B9AD-4076-98B2-6D17F62C6286}">
      <dgm:prSet/>
      <dgm:spPr/>
      <dgm:t>
        <a:bodyPr/>
        <a:lstStyle/>
        <a:p>
          <a:pPr>
            <a:buNone/>
          </a:pPr>
          <a:r>
            <a:rPr lang="it-IT" b="1" dirty="0"/>
            <a:t>Negli ultimi 10 anni:</a:t>
          </a:r>
          <a:r>
            <a:rPr lang="it-IT" dirty="0"/>
            <a:t> salto senza precedenti grazie a IT, dati integrati, machine learning, piattaforme digitali di conformità</a:t>
          </a:r>
        </a:p>
      </dgm:t>
    </dgm:pt>
    <dgm:pt modelId="{55567865-3C2F-4E61-96BE-94E89B67FA2D}" type="parTrans" cxnId="{67F4A73A-1C63-4838-8B74-5B101217ACE0}">
      <dgm:prSet/>
      <dgm:spPr/>
      <dgm:t>
        <a:bodyPr/>
        <a:lstStyle/>
        <a:p>
          <a:endParaRPr lang="it-IT"/>
        </a:p>
      </dgm:t>
    </dgm:pt>
    <dgm:pt modelId="{809B097B-3156-4857-B3EC-A41181F91AE5}" type="sibTrans" cxnId="{67F4A73A-1C63-4838-8B74-5B101217ACE0}">
      <dgm:prSet/>
      <dgm:spPr/>
      <dgm:t>
        <a:bodyPr/>
        <a:lstStyle/>
        <a:p>
          <a:endParaRPr lang="it-IT"/>
        </a:p>
      </dgm:t>
    </dgm:pt>
    <dgm:pt modelId="{9F7D8A9E-26CD-45BA-B7D7-5A7CE8BEAF79}" type="pres">
      <dgm:prSet presAssocID="{6DB464D9-7583-4EA6-8CAF-21C3B15F8226}" presName="linear" presStyleCnt="0">
        <dgm:presLayoutVars>
          <dgm:dir/>
          <dgm:animLvl val="lvl"/>
          <dgm:resizeHandles val="exact"/>
        </dgm:presLayoutVars>
      </dgm:prSet>
      <dgm:spPr/>
    </dgm:pt>
    <dgm:pt modelId="{F088A464-08A1-451D-B61F-A13E868B0AAB}" type="pres">
      <dgm:prSet presAssocID="{4326D317-5B7A-4C54-A360-A189724B40F0}" presName="parentLin" presStyleCnt="0"/>
      <dgm:spPr/>
    </dgm:pt>
    <dgm:pt modelId="{C173FFF7-A987-436E-A57F-CACD60E6AC75}" type="pres">
      <dgm:prSet presAssocID="{4326D317-5B7A-4C54-A360-A189724B40F0}" presName="parentLeftMargin" presStyleLbl="node1" presStyleIdx="0" presStyleCnt="3"/>
      <dgm:spPr/>
    </dgm:pt>
    <dgm:pt modelId="{4FBB8C62-DDCC-4DE4-AA51-9B298FE66BE5}" type="pres">
      <dgm:prSet presAssocID="{4326D317-5B7A-4C54-A360-A189724B40F0}" presName="parentText" presStyleLbl="node1" presStyleIdx="0" presStyleCnt="3">
        <dgm:presLayoutVars>
          <dgm:chMax val="0"/>
          <dgm:bulletEnabled val="1"/>
        </dgm:presLayoutVars>
      </dgm:prSet>
      <dgm:spPr/>
    </dgm:pt>
    <dgm:pt modelId="{2DA47996-E4E0-4153-B704-22C27411382B}" type="pres">
      <dgm:prSet presAssocID="{4326D317-5B7A-4C54-A360-A189724B40F0}" presName="negativeSpace" presStyleCnt="0"/>
      <dgm:spPr/>
    </dgm:pt>
    <dgm:pt modelId="{F53C22B3-6312-4DBB-A3A4-B1E19D6FA0C9}" type="pres">
      <dgm:prSet presAssocID="{4326D317-5B7A-4C54-A360-A189724B40F0}" presName="childText" presStyleLbl="conFgAcc1" presStyleIdx="0" presStyleCnt="3">
        <dgm:presLayoutVars>
          <dgm:bulletEnabled val="1"/>
        </dgm:presLayoutVars>
      </dgm:prSet>
      <dgm:spPr/>
    </dgm:pt>
    <dgm:pt modelId="{4D0BB53A-DC0B-4141-9196-BFF3150D5C3F}" type="pres">
      <dgm:prSet presAssocID="{8E55A04F-0DD0-4A0C-8D1E-5697A6827557}" presName="spaceBetweenRectangles" presStyleCnt="0"/>
      <dgm:spPr/>
    </dgm:pt>
    <dgm:pt modelId="{5C4DAE6A-DC96-4B70-9ECC-CDD89E581D30}" type="pres">
      <dgm:prSet presAssocID="{9E2494F5-E064-4665-A774-6C33AF39F1DB}" presName="parentLin" presStyleCnt="0"/>
      <dgm:spPr/>
    </dgm:pt>
    <dgm:pt modelId="{AF5AA80E-0371-4FD5-9D3A-06B9A57C01A7}" type="pres">
      <dgm:prSet presAssocID="{9E2494F5-E064-4665-A774-6C33AF39F1DB}" presName="parentLeftMargin" presStyleLbl="node1" presStyleIdx="0" presStyleCnt="3"/>
      <dgm:spPr/>
    </dgm:pt>
    <dgm:pt modelId="{C3705CF2-B1B8-462D-A943-A4832D6F3EEE}" type="pres">
      <dgm:prSet presAssocID="{9E2494F5-E064-4665-A774-6C33AF39F1DB}" presName="parentText" presStyleLbl="node1" presStyleIdx="1" presStyleCnt="3">
        <dgm:presLayoutVars>
          <dgm:chMax val="0"/>
          <dgm:bulletEnabled val="1"/>
        </dgm:presLayoutVars>
      </dgm:prSet>
      <dgm:spPr/>
    </dgm:pt>
    <dgm:pt modelId="{E241A4BD-9D2C-4385-B69E-08FEF32834C7}" type="pres">
      <dgm:prSet presAssocID="{9E2494F5-E064-4665-A774-6C33AF39F1DB}" presName="negativeSpace" presStyleCnt="0"/>
      <dgm:spPr/>
    </dgm:pt>
    <dgm:pt modelId="{8A185E90-5E46-42C4-8349-4149AD9F6B0D}" type="pres">
      <dgm:prSet presAssocID="{9E2494F5-E064-4665-A774-6C33AF39F1DB}" presName="childText" presStyleLbl="conFgAcc1" presStyleIdx="1" presStyleCnt="3">
        <dgm:presLayoutVars>
          <dgm:bulletEnabled val="1"/>
        </dgm:presLayoutVars>
      </dgm:prSet>
      <dgm:spPr/>
    </dgm:pt>
    <dgm:pt modelId="{C742C808-2E2B-4690-A02E-0D84A8681D8B}" type="pres">
      <dgm:prSet presAssocID="{7629CDB5-4BFF-4B85-9F64-AE47A042C302}" presName="spaceBetweenRectangles" presStyleCnt="0"/>
      <dgm:spPr/>
    </dgm:pt>
    <dgm:pt modelId="{ACA29262-DE2B-4C10-8753-F1EFBB1F0071}" type="pres">
      <dgm:prSet presAssocID="{97F522F3-B9AD-4076-98B2-6D17F62C6286}" presName="parentLin" presStyleCnt="0"/>
      <dgm:spPr/>
    </dgm:pt>
    <dgm:pt modelId="{B6929CFF-AD7E-42F9-BF93-F74789936619}" type="pres">
      <dgm:prSet presAssocID="{97F522F3-B9AD-4076-98B2-6D17F62C6286}" presName="parentLeftMargin" presStyleLbl="node1" presStyleIdx="1" presStyleCnt="3"/>
      <dgm:spPr/>
    </dgm:pt>
    <dgm:pt modelId="{5C75CE39-1DCE-4BAB-A1B2-2DE9E93BDBCA}" type="pres">
      <dgm:prSet presAssocID="{97F522F3-B9AD-4076-98B2-6D17F62C6286}" presName="parentText" presStyleLbl="node1" presStyleIdx="2" presStyleCnt="3">
        <dgm:presLayoutVars>
          <dgm:chMax val="0"/>
          <dgm:bulletEnabled val="1"/>
        </dgm:presLayoutVars>
      </dgm:prSet>
      <dgm:spPr/>
    </dgm:pt>
    <dgm:pt modelId="{6F615544-92A4-44C0-8121-88DB2CC7FDC1}" type="pres">
      <dgm:prSet presAssocID="{97F522F3-B9AD-4076-98B2-6D17F62C6286}" presName="negativeSpace" presStyleCnt="0"/>
      <dgm:spPr/>
    </dgm:pt>
    <dgm:pt modelId="{25E1872A-D210-4839-9497-516E7BA5A6DF}" type="pres">
      <dgm:prSet presAssocID="{97F522F3-B9AD-4076-98B2-6D17F62C6286}" presName="childText" presStyleLbl="conFgAcc1" presStyleIdx="2" presStyleCnt="3">
        <dgm:presLayoutVars>
          <dgm:bulletEnabled val="1"/>
        </dgm:presLayoutVars>
      </dgm:prSet>
      <dgm:spPr/>
    </dgm:pt>
  </dgm:ptLst>
  <dgm:cxnLst>
    <dgm:cxn modelId="{B5E55101-231E-4E66-9EAB-27A3EE239B2F}" srcId="{6DB464D9-7583-4EA6-8CAF-21C3B15F8226}" destId="{4326D317-5B7A-4C54-A360-A189724B40F0}" srcOrd="0" destOrd="0" parTransId="{68BFAC6B-D4FF-4367-9C15-225B2C01A03C}" sibTransId="{8E55A04F-0DD0-4A0C-8D1E-5697A6827557}"/>
    <dgm:cxn modelId="{F212A007-098E-418C-AEC7-9C6E781377C0}" type="presOf" srcId="{97F522F3-B9AD-4076-98B2-6D17F62C6286}" destId="{5C75CE39-1DCE-4BAB-A1B2-2DE9E93BDBCA}" srcOrd="1" destOrd="0" presId="urn:microsoft.com/office/officeart/2005/8/layout/list1"/>
    <dgm:cxn modelId="{820AA024-2DF6-46CB-9219-42F00A497FAB}" type="presOf" srcId="{9E2494F5-E064-4665-A774-6C33AF39F1DB}" destId="{C3705CF2-B1B8-462D-A943-A4832D6F3EEE}" srcOrd="1" destOrd="0" presId="urn:microsoft.com/office/officeart/2005/8/layout/list1"/>
    <dgm:cxn modelId="{67F4A73A-1C63-4838-8B74-5B101217ACE0}" srcId="{6DB464D9-7583-4EA6-8CAF-21C3B15F8226}" destId="{97F522F3-B9AD-4076-98B2-6D17F62C6286}" srcOrd="2" destOrd="0" parTransId="{55567865-3C2F-4E61-96BE-94E89B67FA2D}" sibTransId="{809B097B-3156-4857-B3EC-A41181F91AE5}"/>
    <dgm:cxn modelId="{41DC3745-CD86-4155-A27E-84C88F428D71}" type="presOf" srcId="{4326D317-5B7A-4C54-A360-A189724B40F0}" destId="{4FBB8C62-DDCC-4DE4-AA51-9B298FE66BE5}" srcOrd="1" destOrd="0" presId="urn:microsoft.com/office/officeart/2005/8/layout/list1"/>
    <dgm:cxn modelId="{A63A578A-A709-4522-AD36-632328DC101D}" srcId="{6DB464D9-7583-4EA6-8CAF-21C3B15F8226}" destId="{9E2494F5-E064-4665-A774-6C33AF39F1DB}" srcOrd="1" destOrd="0" parTransId="{243EAB81-2077-4328-A8ED-84859BB49B43}" sibTransId="{7629CDB5-4BFF-4B85-9F64-AE47A042C302}"/>
    <dgm:cxn modelId="{E537A6AC-FCC2-4D30-9A93-F3BE974D4070}" type="presOf" srcId="{4326D317-5B7A-4C54-A360-A189724B40F0}" destId="{C173FFF7-A987-436E-A57F-CACD60E6AC75}" srcOrd="0" destOrd="0" presId="urn:microsoft.com/office/officeart/2005/8/layout/list1"/>
    <dgm:cxn modelId="{AF3826C0-CD19-4CF1-8023-7D6E2DC0E7BA}" type="presOf" srcId="{97F522F3-B9AD-4076-98B2-6D17F62C6286}" destId="{B6929CFF-AD7E-42F9-BF93-F74789936619}" srcOrd="0" destOrd="0" presId="urn:microsoft.com/office/officeart/2005/8/layout/list1"/>
    <dgm:cxn modelId="{165691C5-80FF-4621-B002-DDBF636E2F10}" type="presOf" srcId="{9E2494F5-E064-4665-A774-6C33AF39F1DB}" destId="{AF5AA80E-0371-4FD5-9D3A-06B9A57C01A7}" srcOrd="0" destOrd="0" presId="urn:microsoft.com/office/officeart/2005/8/layout/list1"/>
    <dgm:cxn modelId="{812890E6-269E-4F7C-B83D-0FE342C457CD}" type="presOf" srcId="{6DB464D9-7583-4EA6-8CAF-21C3B15F8226}" destId="{9F7D8A9E-26CD-45BA-B7D7-5A7CE8BEAF79}" srcOrd="0" destOrd="0" presId="urn:microsoft.com/office/officeart/2005/8/layout/list1"/>
    <dgm:cxn modelId="{D22295EA-5D54-48B2-94D9-66A8AEAFF319}" type="presParOf" srcId="{9F7D8A9E-26CD-45BA-B7D7-5A7CE8BEAF79}" destId="{F088A464-08A1-451D-B61F-A13E868B0AAB}" srcOrd="0" destOrd="0" presId="urn:microsoft.com/office/officeart/2005/8/layout/list1"/>
    <dgm:cxn modelId="{5D32632A-D1EF-455C-B724-E2A44AAF834F}" type="presParOf" srcId="{F088A464-08A1-451D-B61F-A13E868B0AAB}" destId="{C173FFF7-A987-436E-A57F-CACD60E6AC75}" srcOrd="0" destOrd="0" presId="urn:microsoft.com/office/officeart/2005/8/layout/list1"/>
    <dgm:cxn modelId="{A2F60EED-F18F-4253-A724-7C19EC04CCAF}" type="presParOf" srcId="{F088A464-08A1-451D-B61F-A13E868B0AAB}" destId="{4FBB8C62-DDCC-4DE4-AA51-9B298FE66BE5}" srcOrd="1" destOrd="0" presId="urn:microsoft.com/office/officeart/2005/8/layout/list1"/>
    <dgm:cxn modelId="{E6ED35B2-B39D-4E63-9518-8C6DC2D990EF}" type="presParOf" srcId="{9F7D8A9E-26CD-45BA-B7D7-5A7CE8BEAF79}" destId="{2DA47996-E4E0-4153-B704-22C27411382B}" srcOrd="1" destOrd="0" presId="urn:microsoft.com/office/officeart/2005/8/layout/list1"/>
    <dgm:cxn modelId="{C4E422E6-CEE5-42BD-B257-02456F1DF2E5}" type="presParOf" srcId="{9F7D8A9E-26CD-45BA-B7D7-5A7CE8BEAF79}" destId="{F53C22B3-6312-4DBB-A3A4-B1E19D6FA0C9}" srcOrd="2" destOrd="0" presId="urn:microsoft.com/office/officeart/2005/8/layout/list1"/>
    <dgm:cxn modelId="{8C068A16-51A6-446A-8AD5-D0C079300A03}" type="presParOf" srcId="{9F7D8A9E-26CD-45BA-B7D7-5A7CE8BEAF79}" destId="{4D0BB53A-DC0B-4141-9196-BFF3150D5C3F}" srcOrd="3" destOrd="0" presId="urn:microsoft.com/office/officeart/2005/8/layout/list1"/>
    <dgm:cxn modelId="{396C1D8B-CF84-4045-9706-3094C62F9ABB}" type="presParOf" srcId="{9F7D8A9E-26CD-45BA-B7D7-5A7CE8BEAF79}" destId="{5C4DAE6A-DC96-4B70-9ECC-CDD89E581D30}" srcOrd="4" destOrd="0" presId="urn:microsoft.com/office/officeart/2005/8/layout/list1"/>
    <dgm:cxn modelId="{123C558B-C227-4C22-BDA5-C8F6F8880C49}" type="presParOf" srcId="{5C4DAE6A-DC96-4B70-9ECC-CDD89E581D30}" destId="{AF5AA80E-0371-4FD5-9D3A-06B9A57C01A7}" srcOrd="0" destOrd="0" presId="urn:microsoft.com/office/officeart/2005/8/layout/list1"/>
    <dgm:cxn modelId="{938BF590-5CCB-428C-BBAF-8732E3DC5B7D}" type="presParOf" srcId="{5C4DAE6A-DC96-4B70-9ECC-CDD89E581D30}" destId="{C3705CF2-B1B8-462D-A943-A4832D6F3EEE}" srcOrd="1" destOrd="0" presId="urn:microsoft.com/office/officeart/2005/8/layout/list1"/>
    <dgm:cxn modelId="{5AD43398-160B-48BC-A3AC-C7D2FD550417}" type="presParOf" srcId="{9F7D8A9E-26CD-45BA-B7D7-5A7CE8BEAF79}" destId="{E241A4BD-9D2C-4385-B69E-08FEF32834C7}" srcOrd="5" destOrd="0" presId="urn:microsoft.com/office/officeart/2005/8/layout/list1"/>
    <dgm:cxn modelId="{0E819002-74E9-47F1-AEF3-FF364402EC67}" type="presParOf" srcId="{9F7D8A9E-26CD-45BA-B7D7-5A7CE8BEAF79}" destId="{8A185E90-5E46-42C4-8349-4149AD9F6B0D}" srcOrd="6" destOrd="0" presId="urn:microsoft.com/office/officeart/2005/8/layout/list1"/>
    <dgm:cxn modelId="{7EBAA451-A8FF-4455-A2B1-4702250BFE8B}" type="presParOf" srcId="{9F7D8A9E-26CD-45BA-B7D7-5A7CE8BEAF79}" destId="{C742C808-2E2B-4690-A02E-0D84A8681D8B}" srcOrd="7" destOrd="0" presId="urn:microsoft.com/office/officeart/2005/8/layout/list1"/>
    <dgm:cxn modelId="{CFA92E18-3AE9-4EBF-9505-9FDB3844052E}" type="presParOf" srcId="{9F7D8A9E-26CD-45BA-B7D7-5A7CE8BEAF79}" destId="{ACA29262-DE2B-4C10-8753-F1EFBB1F0071}" srcOrd="8" destOrd="0" presId="urn:microsoft.com/office/officeart/2005/8/layout/list1"/>
    <dgm:cxn modelId="{9A4477F1-8CA5-41F5-94E2-9FA69C80F105}" type="presParOf" srcId="{ACA29262-DE2B-4C10-8753-F1EFBB1F0071}" destId="{B6929CFF-AD7E-42F9-BF93-F74789936619}" srcOrd="0" destOrd="0" presId="urn:microsoft.com/office/officeart/2005/8/layout/list1"/>
    <dgm:cxn modelId="{8B888336-F2CD-471F-B020-5E1DF75DE53E}" type="presParOf" srcId="{ACA29262-DE2B-4C10-8753-F1EFBB1F0071}" destId="{5C75CE39-1DCE-4BAB-A1B2-2DE9E93BDBCA}" srcOrd="1" destOrd="0" presId="urn:microsoft.com/office/officeart/2005/8/layout/list1"/>
    <dgm:cxn modelId="{CAE633EA-4987-488F-AEDF-4F9FE36E7728}" type="presParOf" srcId="{9F7D8A9E-26CD-45BA-B7D7-5A7CE8BEAF79}" destId="{6F615544-92A4-44C0-8121-88DB2CC7FDC1}" srcOrd="9" destOrd="0" presId="urn:microsoft.com/office/officeart/2005/8/layout/list1"/>
    <dgm:cxn modelId="{A25F399C-2F32-444C-835F-37434688EDE1}" type="presParOf" srcId="{9F7D8A9E-26CD-45BA-B7D7-5A7CE8BEAF79}" destId="{25E1872A-D210-4839-9497-516E7BA5A6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FB07A-6E73-4990-B240-A19771A2FE2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it-IT"/>
        </a:p>
      </dgm:t>
    </dgm:pt>
    <dgm:pt modelId="{BED0ABDA-5D0D-4A73-B9A0-1D4B612A2238}">
      <dgm:prSet phldrT="[Testo]"/>
      <dgm:spPr/>
      <dgm:t>
        <a:bodyPr/>
        <a:lstStyle/>
        <a:p>
          <a:r>
            <a:rPr lang="it-IT" b="1"/>
            <a:t>1. Le evidenze mostrano che la conformità aumenta quando gli obblighi sono chiari e comprensibili.</a:t>
          </a:r>
          <a:endParaRPr lang="it-IT" dirty="0"/>
        </a:p>
      </dgm:t>
    </dgm:pt>
    <dgm:pt modelId="{D2790A78-14EA-4860-99B1-E04854669408}" type="parTrans" cxnId="{767D06AE-9152-44EC-94D3-E07E7DFFA36B}">
      <dgm:prSet/>
      <dgm:spPr/>
      <dgm:t>
        <a:bodyPr/>
        <a:lstStyle/>
        <a:p>
          <a:endParaRPr lang="it-IT"/>
        </a:p>
      </dgm:t>
    </dgm:pt>
    <dgm:pt modelId="{40688C76-458C-43CF-8DA2-32CE38F2165F}" type="sibTrans" cxnId="{767D06AE-9152-44EC-94D3-E07E7DFFA36B}">
      <dgm:prSet/>
      <dgm:spPr/>
      <dgm:t>
        <a:bodyPr/>
        <a:lstStyle/>
        <a:p>
          <a:endParaRPr lang="it-IT"/>
        </a:p>
      </dgm:t>
    </dgm:pt>
    <dgm:pt modelId="{F1603F6F-56B7-4328-AC0F-F644779FD4F4}">
      <dgm:prSet/>
      <dgm:spPr/>
      <dgm:t>
        <a:bodyPr/>
        <a:lstStyle/>
        <a:p>
          <a:r>
            <a:rPr lang="it-IT" b="1" dirty="0"/>
            <a:t>2. La regolazione responsiva richiede di adattare l’enforcement al comportamento degli operatori.</a:t>
          </a:r>
        </a:p>
      </dgm:t>
    </dgm:pt>
    <dgm:pt modelId="{363DFBCF-D266-487B-B355-7E656611430A}" type="parTrans" cxnId="{F5A0A0A9-0FA2-46B3-B038-F85466C191C8}">
      <dgm:prSet/>
      <dgm:spPr/>
      <dgm:t>
        <a:bodyPr/>
        <a:lstStyle/>
        <a:p>
          <a:endParaRPr lang="it-IT"/>
        </a:p>
      </dgm:t>
    </dgm:pt>
    <dgm:pt modelId="{17D4958F-CCF8-48BA-B5D1-896397FBF70F}" type="sibTrans" cxnId="{F5A0A0A9-0FA2-46B3-B038-F85466C191C8}">
      <dgm:prSet/>
      <dgm:spPr/>
      <dgm:t>
        <a:bodyPr/>
        <a:lstStyle/>
        <a:p>
          <a:endParaRPr lang="it-IT"/>
        </a:p>
      </dgm:t>
    </dgm:pt>
    <dgm:pt modelId="{0C78AFC7-B3EC-4FB0-9F16-4208F30D5FE9}">
      <dgm:prSet/>
      <dgm:spPr/>
      <dgm:t>
        <a:bodyPr/>
        <a:lstStyle/>
        <a:p>
          <a:r>
            <a:rPr lang="it-IT" b="1"/>
            <a:t>3. Il coinvolgimento degli stakeholder migliora la qualità delle norme e la loro attuabilità.</a:t>
          </a:r>
          <a:endParaRPr lang="it-IT" b="1" dirty="0"/>
        </a:p>
      </dgm:t>
    </dgm:pt>
    <dgm:pt modelId="{3B377D88-2B2A-4FFC-A6CC-23942C436448}" type="parTrans" cxnId="{676343BE-9BF6-44D5-B0D7-25EFA6EEADF7}">
      <dgm:prSet/>
      <dgm:spPr/>
      <dgm:t>
        <a:bodyPr/>
        <a:lstStyle/>
        <a:p>
          <a:endParaRPr lang="it-IT"/>
        </a:p>
      </dgm:t>
    </dgm:pt>
    <dgm:pt modelId="{835C9F89-B33C-47D1-8AD8-040EFA707D5D}" type="sibTrans" cxnId="{676343BE-9BF6-44D5-B0D7-25EFA6EEADF7}">
      <dgm:prSet/>
      <dgm:spPr/>
      <dgm:t>
        <a:bodyPr/>
        <a:lstStyle/>
        <a:p>
          <a:endParaRPr lang="it-IT"/>
        </a:p>
      </dgm:t>
    </dgm:pt>
    <dgm:pt modelId="{7E1E65CA-EF34-4AD6-85EA-2C8474990AD1}">
      <dgm:prSet/>
      <dgm:spPr/>
      <dgm:t>
        <a:bodyPr/>
        <a:lstStyle/>
        <a:p>
          <a:r>
            <a:rPr lang="it-IT" b="1"/>
            <a:t>4. I dati raccolti dagli operatori permettono interventi più mirati e un uso più efficace delle risorse pubbliche.</a:t>
          </a:r>
          <a:endParaRPr lang="it-IT" b="1" dirty="0"/>
        </a:p>
      </dgm:t>
    </dgm:pt>
    <dgm:pt modelId="{0352014C-EABA-472A-AC17-7F7B19254489}" type="parTrans" cxnId="{4C7D43AF-A846-4F0B-981B-D069DD1B3466}">
      <dgm:prSet/>
      <dgm:spPr/>
      <dgm:t>
        <a:bodyPr/>
        <a:lstStyle/>
        <a:p>
          <a:endParaRPr lang="it-IT"/>
        </a:p>
      </dgm:t>
    </dgm:pt>
    <dgm:pt modelId="{CAC45956-6499-45D9-9CF5-C9D1C38F0633}" type="sibTrans" cxnId="{4C7D43AF-A846-4F0B-981B-D069DD1B3466}">
      <dgm:prSet/>
      <dgm:spPr/>
      <dgm:t>
        <a:bodyPr/>
        <a:lstStyle/>
        <a:p>
          <a:endParaRPr lang="it-IT"/>
        </a:p>
      </dgm:t>
    </dgm:pt>
    <dgm:pt modelId="{9C1CF274-B135-4367-AC09-5F05510D7EBE}" type="pres">
      <dgm:prSet presAssocID="{91CFB07A-6E73-4990-B240-A19771A2FE22}" presName="vert0" presStyleCnt="0">
        <dgm:presLayoutVars>
          <dgm:dir/>
          <dgm:animOne val="branch"/>
          <dgm:animLvl val="lvl"/>
        </dgm:presLayoutVars>
      </dgm:prSet>
      <dgm:spPr/>
    </dgm:pt>
    <dgm:pt modelId="{0A84068D-1F4D-438D-8F91-054276646C26}" type="pres">
      <dgm:prSet presAssocID="{BED0ABDA-5D0D-4A73-B9A0-1D4B612A2238}" presName="thickLine" presStyleLbl="alignNode1" presStyleIdx="0" presStyleCnt="4"/>
      <dgm:spPr/>
    </dgm:pt>
    <dgm:pt modelId="{DB329694-BC93-487E-BD71-0B70A774C6E6}" type="pres">
      <dgm:prSet presAssocID="{BED0ABDA-5D0D-4A73-B9A0-1D4B612A2238}" presName="horz1" presStyleCnt="0"/>
      <dgm:spPr/>
    </dgm:pt>
    <dgm:pt modelId="{69D97E61-4619-44DC-A4C5-6177107B5EF1}" type="pres">
      <dgm:prSet presAssocID="{BED0ABDA-5D0D-4A73-B9A0-1D4B612A2238}" presName="tx1" presStyleLbl="revTx" presStyleIdx="0" presStyleCnt="4"/>
      <dgm:spPr/>
    </dgm:pt>
    <dgm:pt modelId="{41210D7C-37B1-4F98-9B18-5A89021D7E2B}" type="pres">
      <dgm:prSet presAssocID="{BED0ABDA-5D0D-4A73-B9A0-1D4B612A2238}" presName="vert1" presStyleCnt="0"/>
      <dgm:spPr/>
    </dgm:pt>
    <dgm:pt modelId="{3660F73F-47F2-4097-B481-47DD4CA3700F}" type="pres">
      <dgm:prSet presAssocID="{F1603F6F-56B7-4328-AC0F-F644779FD4F4}" presName="thickLine" presStyleLbl="alignNode1" presStyleIdx="1" presStyleCnt="4"/>
      <dgm:spPr/>
    </dgm:pt>
    <dgm:pt modelId="{2B856C06-BBB9-4794-9220-21871994C299}" type="pres">
      <dgm:prSet presAssocID="{F1603F6F-56B7-4328-AC0F-F644779FD4F4}" presName="horz1" presStyleCnt="0"/>
      <dgm:spPr/>
    </dgm:pt>
    <dgm:pt modelId="{B9C5DA46-8A8C-4BFC-AE00-95786B4AC235}" type="pres">
      <dgm:prSet presAssocID="{F1603F6F-56B7-4328-AC0F-F644779FD4F4}" presName="tx1" presStyleLbl="revTx" presStyleIdx="1" presStyleCnt="4"/>
      <dgm:spPr/>
    </dgm:pt>
    <dgm:pt modelId="{C497E1FF-A286-4AF6-AB91-D82094F210B4}" type="pres">
      <dgm:prSet presAssocID="{F1603F6F-56B7-4328-AC0F-F644779FD4F4}" presName="vert1" presStyleCnt="0"/>
      <dgm:spPr/>
    </dgm:pt>
    <dgm:pt modelId="{32A69B1D-5794-49B9-8C91-5811523F4C96}" type="pres">
      <dgm:prSet presAssocID="{0C78AFC7-B3EC-4FB0-9F16-4208F30D5FE9}" presName="thickLine" presStyleLbl="alignNode1" presStyleIdx="2" presStyleCnt="4"/>
      <dgm:spPr/>
    </dgm:pt>
    <dgm:pt modelId="{14A358F0-B8FD-46E1-A4AE-F835F759B516}" type="pres">
      <dgm:prSet presAssocID="{0C78AFC7-B3EC-4FB0-9F16-4208F30D5FE9}" presName="horz1" presStyleCnt="0"/>
      <dgm:spPr/>
    </dgm:pt>
    <dgm:pt modelId="{8F384D5D-D6AC-4133-803D-09C8ACB5E59F}" type="pres">
      <dgm:prSet presAssocID="{0C78AFC7-B3EC-4FB0-9F16-4208F30D5FE9}" presName="tx1" presStyleLbl="revTx" presStyleIdx="2" presStyleCnt="4"/>
      <dgm:spPr/>
    </dgm:pt>
    <dgm:pt modelId="{6745BF1A-7A25-4EFE-9F23-CB12AF1F6446}" type="pres">
      <dgm:prSet presAssocID="{0C78AFC7-B3EC-4FB0-9F16-4208F30D5FE9}" presName="vert1" presStyleCnt="0"/>
      <dgm:spPr/>
    </dgm:pt>
    <dgm:pt modelId="{1908D00E-C5C6-49F8-AC29-51EF4D647584}" type="pres">
      <dgm:prSet presAssocID="{7E1E65CA-EF34-4AD6-85EA-2C8474990AD1}" presName="thickLine" presStyleLbl="alignNode1" presStyleIdx="3" presStyleCnt="4"/>
      <dgm:spPr/>
    </dgm:pt>
    <dgm:pt modelId="{348573B4-D1B7-4DE9-A66E-5667099A7695}" type="pres">
      <dgm:prSet presAssocID="{7E1E65CA-EF34-4AD6-85EA-2C8474990AD1}" presName="horz1" presStyleCnt="0"/>
      <dgm:spPr/>
    </dgm:pt>
    <dgm:pt modelId="{D52AFA73-61A1-447D-A2D0-B03C3CC7EC2D}" type="pres">
      <dgm:prSet presAssocID="{7E1E65CA-EF34-4AD6-85EA-2C8474990AD1}" presName="tx1" presStyleLbl="revTx" presStyleIdx="3" presStyleCnt="4"/>
      <dgm:spPr/>
    </dgm:pt>
    <dgm:pt modelId="{6715EB0B-9963-466C-8288-B847112CC7C5}" type="pres">
      <dgm:prSet presAssocID="{7E1E65CA-EF34-4AD6-85EA-2C8474990AD1}" presName="vert1" presStyleCnt="0"/>
      <dgm:spPr/>
    </dgm:pt>
  </dgm:ptLst>
  <dgm:cxnLst>
    <dgm:cxn modelId="{D55C7719-CECF-458D-B75B-366790FCF0BA}" type="presOf" srcId="{BED0ABDA-5D0D-4A73-B9A0-1D4B612A2238}" destId="{69D97E61-4619-44DC-A4C5-6177107B5EF1}" srcOrd="0" destOrd="0" presId="urn:microsoft.com/office/officeart/2008/layout/LinedList"/>
    <dgm:cxn modelId="{9AD5713F-D969-437A-AA70-1E6E84B8C666}" type="presOf" srcId="{91CFB07A-6E73-4990-B240-A19771A2FE22}" destId="{9C1CF274-B135-4367-AC09-5F05510D7EBE}" srcOrd="0" destOrd="0" presId="urn:microsoft.com/office/officeart/2008/layout/LinedList"/>
    <dgm:cxn modelId="{8BA2AD76-0683-462E-96A7-EB980FB81B7F}" type="presOf" srcId="{0C78AFC7-B3EC-4FB0-9F16-4208F30D5FE9}" destId="{8F384D5D-D6AC-4133-803D-09C8ACB5E59F}" srcOrd="0" destOrd="0" presId="urn:microsoft.com/office/officeart/2008/layout/LinedList"/>
    <dgm:cxn modelId="{F5A0A0A9-0FA2-46B3-B038-F85466C191C8}" srcId="{91CFB07A-6E73-4990-B240-A19771A2FE22}" destId="{F1603F6F-56B7-4328-AC0F-F644779FD4F4}" srcOrd="1" destOrd="0" parTransId="{363DFBCF-D266-487B-B355-7E656611430A}" sibTransId="{17D4958F-CCF8-48BA-B5D1-896397FBF70F}"/>
    <dgm:cxn modelId="{767D06AE-9152-44EC-94D3-E07E7DFFA36B}" srcId="{91CFB07A-6E73-4990-B240-A19771A2FE22}" destId="{BED0ABDA-5D0D-4A73-B9A0-1D4B612A2238}" srcOrd="0" destOrd="0" parTransId="{D2790A78-14EA-4860-99B1-E04854669408}" sibTransId="{40688C76-458C-43CF-8DA2-32CE38F2165F}"/>
    <dgm:cxn modelId="{4C7D43AF-A846-4F0B-981B-D069DD1B3466}" srcId="{91CFB07A-6E73-4990-B240-A19771A2FE22}" destId="{7E1E65CA-EF34-4AD6-85EA-2C8474990AD1}" srcOrd="3" destOrd="0" parTransId="{0352014C-EABA-472A-AC17-7F7B19254489}" sibTransId="{CAC45956-6499-45D9-9CF5-C9D1C38F0633}"/>
    <dgm:cxn modelId="{C3D8F8B7-8FA2-4EEE-B839-6732D8497BCB}" type="presOf" srcId="{7E1E65CA-EF34-4AD6-85EA-2C8474990AD1}" destId="{D52AFA73-61A1-447D-A2D0-B03C3CC7EC2D}" srcOrd="0" destOrd="0" presId="urn:microsoft.com/office/officeart/2008/layout/LinedList"/>
    <dgm:cxn modelId="{676343BE-9BF6-44D5-B0D7-25EFA6EEADF7}" srcId="{91CFB07A-6E73-4990-B240-A19771A2FE22}" destId="{0C78AFC7-B3EC-4FB0-9F16-4208F30D5FE9}" srcOrd="2" destOrd="0" parTransId="{3B377D88-2B2A-4FFC-A6CC-23942C436448}" sibTransId="{835C9F89-B33C-47D1-8AD8-040EFA707D5D}"/>
    <dgm:cxn modelId="{A978EFF1-D225-4B0C-835F-91CE4CB17718}" type="presOf" srcId="{F1603F6F-56B7-4328-AC0F-F644779FD4F4}" destId="{B9C5DA46-8A8C-4BFC-AE00-95786B4AC235}" srcOrd="0" destOrd="0" presId="urn:microsoft.com/office/officeart/2008/layout/LinedList"/>
    <dgm:cxn modelId="{1E4A038E-AEC8-4457-9F7C-8E922EA033FC}" type="presParOf" srcId="{9C1CF274-B135-4367-AC09-5F05510D7EBE}" destId="{0A84068D-1F4D-438D-8F91-054276646C26}" srcOrd="0" destOrd="0" presId="urn:microsoft.com/office/officeart/2008/layout/LinedList"/>
    <dgm:cxn modelId="{AB25017B-1646-43BF-AED6-473B9218C3B1}" type="presParOf" srcId="{9C1CF274-B135-4367-AC09-5F05510D7EBE}" destId="{DB329694-BC93-487E-BD71-0B70A774C6E6}" srcOrd="1" destOrd="0" presId="urn:microsoft.com/office/officeart/2008/layout/LinedList"/>
    <dgm:cxn modelId="{65E2693C-7B52-4302-AD9E-86F423B797F2}" type="presParOf" srcId="{DB329694-BC93-487E-BD71-0B70A774C6E6}" destId="{69D97E61-4619-44DC-A4C5-6177107B5EF1}" srcOrd="0" destOrd="0" presId="urn:microsoft.com/office/officeart/2008/layout/LinedList"/>
    <dgm:cxn modelId="{8741E6E7-DE92-4B83-A4F4-DD1BF29389A8}" type="presParOf" srcId="{DB329694-BC93-487E-BD71-0B70A774C6E6}" destId="{41210D7C-37B1-4F98-9B18-5A89021D7E2B}" srcOrd="1" destOrd="0" presId="urn:microsoft.com/office/officeart/2008/layout/LinedList"/>
    <dgm:cxn modelId="{F489FB51-37FB-4339-9788-F74155B34CCC}" type="presParOf" srcId="{9C1CF274-B135-4367-AC09-5F05510D7EBE}" destId="{3660F73F-47F2-4097-B481-47DD4CA3700F}" srcOrd="2" destOrd="0" presId="urn:microsoft.com/office/officeart/2008/layout/LinedList"/>
    <dgm:cxn modelId="{8F9B1C8B-D22C-46F9-B525-D4E0394424E5}" type="presParOf" srcId="{9C1CF274-B135-4367-AC09-5F05510D7EBE}" destId="{2B856C06-BBB9-4794-9220-21871994C299}" srcOrd="3" destOrd="0" presId="urn:microsoft.com/office/officeart/2008/layout/LinedList"/>
    <dgm:cxn modelId="{9BB66194-4EAA-4319-A00F-7FFD3B986F9D}" type="presParOf" srcId="{2B856C06-BBB9-4794-9220-21871994C299}" destId="{B9C5DA46-8A8C-4BFC-AE00-95786B4AC235}" srcOrd="0" destOrd="0" presId="urn:microsoft.com/office/officeart/2008/layout/LinedList"/>
    <dgm:cxn modelId="{06E953F9-722B-47FB-A5A8-5ABA10BC46CD}" type="presParOf" srcId="{2B856C06-BBB9-4794-9220-21871994C299}" destId="{C497E1FF-A286-4AF6-AB91-D82094F210B4}" srcOrd="1" destOrd="0" presId="urn:microsoft.com/office/officeart/2008/layout/LinedList"/>
    <dgm:cxn modelId="{70C3625D-8C05-4D84-881E-9EA2309D0C0B}" type="presParOf" srcId="{9C1CF274-B135-4367-AC09-5F05510D7EBE}" destId="{32A69B1D-5794-49B9-8C91-5811523F4C96}" srcOrd="4" destOrd="0" presId="urn:microsoft.com/office/officeart/2008/layout/LinedList"/>
    <dgm:cxn modelId="{9B3FD782-73A5-446D-B377-968DD0B91B95}" type="presParOf" srcId="{9C1CF274-B135-4367-AC09-5F05510D7EBE}" destId="{14A358F0-B8FD-46E1-A4AE-F835F759B516}" srcOrd="5" destOrd="0" presId="urn:microsoft.com/office/officeart/2008/layout/LinedList"/>
    <dgm:cxn modelId="{C1BA5330-1315-4915-B056-C3C2ADF1E301}" type="presParOf" srcId="{14A358F0-B8FD-46E1-A4AE-F835F759B516}" destId="{8F384D5D-D6AC-4133-803D-09C8ACB5E59F}" srcOrd="0" destOrd="0" presId="urn:microsoft.com/office/officeart/2008/layout/LinedList"/>
    <dgm:cxn modelId="{082B6CD5-5DE8-45D1-80DD-33378A985FD6}" type="presParOf" srcId="{14A358F0-B8FD-46E1-A4AE-F835F759B516}" destId="{6745BF1A-7A25-4EFE-9F23-CB12AF1F6446}" srcOrd="1" destOrd="0" presId="urn:microsoft.com/office/officeart/2008/layout/LinedList"/>
    <dgm:cxn modelId="{DBDC627C-BD6A-4F2F-B844-91A3AD544475}" type="presParOf" srcId="{9C1CF274-B135-4367-AC09-5F05510D7EBE}" destId="{1908D00E-C5C6-49F8-AC29-51EF4D647584}" srcOrd="6" destOrd="0" presId="urn:microsoft.com/office/officeart/2008/layout/LinedList"/>
    <dgm:cxn modelId="{D119284C-02BB-42FD-8703-2215EF37E5FA}" type="presParOf" srcId="{9C1CF274-B135-4367-AC09-5F05510D7EBE}" destId="{348573B4-D1B7-4DE9-A66E-5667099A7695}" srcOrd="7" destOrd="0" presId="urn:microsoft.com/office/officeart/2008/layout/LinedList"/>
    <dgm:cxn modelId="{CF43F769-F703-47F6-ACEB-A648C63836C5}" type="presParOf" srcId="{348573B4-D1B7-4DE9-A66E-5667099A7695}" destId="{D52AFA73-61A1-447D-A2D0-B03C3CC7EC2D}" srcOrd="0" destOrd="0" presId="urn:microsoft.com/office/officeart/2008/layout/LinedList"/>
    <dgm:cxn modelId="{21C9B1E4-8158-4B2A-8908-46B96E4C64B7}" type="presParOf" srcId="{348573B4-D1B7-4DE9-A66E-5667099A7695}" destId="{6715EB0B-9963-466C-8288-B847112CC7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AE47A-A565-4A50-90B5-87CC2DDCE0CA}" type="doc">
      <dgm:prSet loTypeId="urn:microsoft.com/office/officeart/2005/8/layout/hList7" loCatId="list" qsTypeId="urn:microsoft.com/office/officeart/2005/8/quickstyle/simple1" qsCatId="simple" csTypeId="urn:microsoft.com/office/officeart/2005/8/colors/accent1_5" csCatId="accent1" phldr="1"/>
      <dgm:spPr/>
      <dgm:t>
        <a:bodyPr/>
        <a:lstStyle/>
        <a:p>
          <a:endParaRPr lang="it-IT"/>
        </a:p>
      </dgm:t>
    </dgm:pt>
    <dgm:pt modelId="{4AE1F66B-7619-40DE-A9EA-7486EC780AC2}">
      <dgm:prSet phldrT="[Testo]" custT="1"/>
      <dgm:spPr/>
      <dgm:t>
        <a:bodyPr/>
        <a:lstStyle/>
        <a:p>
          <a:pPr>
            <a:buNone/>
          </a:pPr>
          <a:r>
            <a:rPr lang="it-IT" sz="1600" b="1" dirty="0"/>
            <a:t>RAC 1</a:t>
          </a:r>
          <a:r>
            <a:rPr lang="it-IT" sz="1600" dirty="0"/>
            <a:t>: analisi della maturità del sistema basato sul rischio, valutando approccio, strumenti e dati già presenti in </a:t>
          </a:r>
          <a:r>
            <a:rPr lang="it-IT" sz="1600" i="1" dirty="0"/>
            <a:t>GISA Controlli Ufficiali</a:t>
          </a:r>
          <a:r>
            <a:rPr lang="it-IT" sz="1400" dirty="0"/>
            <a:t>.</a:t>
          </a:r>
        </a:p>
      </dgm:t>
    </dgm:pt>
    <dgm:pt modelId="{CB20A175-E3FB-4541-A807-D73D6133CE11}" type="parTrans" cxnId="{5E1F7A7A-9720-401E-B11B-875CCBBEA4C3}">
      <dgm:prSet/>
      <dgm:spPr/>
      <dgm:t>
        <a:bodyPr/>
        <a:lstStyle/>
        <a:p>
          <a:endParaRPr lang="it-IT"/>
        </a:p>
      </dgm:t>
    </dgm:pt>
    <dgm:pt modelId="{580D8F94-5F38-4D9E-9310-E149D5A34F43}" type="sibTrans" cxnId="{5E1F7A7A-9720-401E-B11B-875CCBBEA4C3}">
      <dgm:prSet/>
      <dgm:spPr/>
      <dgm:t>
        <a:bodyPr/>
        <a:lstStyle/>
        <a:p>
          <a:endParaRPr lang="it-IT"/>
        </a:p>
      </dgm:t>
    </dgm:pt>
    <dgm:pt modelId="{E855E2CA-5001-4EAB-A127-BEC51AA0BCAA}">
      <dgm:prSet custT="1"/>
      <dgm:spPr/>
      <dgm:t>
        <a:bodyPr/>
        <a:lstStyle/>
        <a:p>
          <a:pPr>
            <a:buNone/>
          </a:pPr>
          <a:r>
            <a:rPr lang="it-IT" sz="1600" dirty="0"/>
            <a:t>Il lavoro ha evidenziato punti di forza ma anche la necessità di strumenti più evoluti e coerenti con un modello di rischio moderno</a:t>
          </a:r>
          <a:r>
            <a:rPr lang="it-IT" sz="1400" dirty="0"/>
            <a:t>.</a:t>
          </a:r>
        </a:p>
      </dgm:t>
    </dgm:pt>
    <dgm:pt modelId="{2265A359-9898-4CBE-9A29-8D8EC27B816C}" type="parTrans" cxnId="{E613C883-A6E9-42E0-A29B-29BA201E93F2}">
      <dgm:prSet/>
      <dgm:spPr/>
      <dgm:t>
        <a:bodyPr/>
        <a:lstStyle/>
        <a:p>
          <a:endParaRPr lang="it-IT"/>
        </a:p>
      </dgm:t>
    </dgm:pt>
    <dgm:pt modelId="{172F4B27-63AF-4407-94A9-F77E19B4C669}" type="sibTrans" cxnId="{E613C883-A6E9-42E0-A29B-29BA201E93F2}">
      <dgm:prSet/>
      <dgm:spPr/>
      <dgm:t>
        <a:bodyPr/>
        <a:lstStyle/>
        <a:p>
          <a:endParaRPr lang="it-IT"/>
        </a:p>
      </dgm:t>
    </dgm:pt>
    <dgm:pt modelId="{92C71787-FF83-40C4-9054-B548E37FA430}">
      <dgm:prSet custT="1"/>
      <dgm:spPr/>
      <dgm:t>
        <a:bodyPr/>
        <a:lstStyle/>
        <a:p>
          <a:pPr>
            <a:buNone/>
          </a:pPr>
          <a:r>
            <a:rPr lang="it-IT" sz="1600" b="1" dirty="0"/>
            <a:t>RAC 2</a:t>
          </a:r>
          <a:r>
            <a:rPr lang="it-IT" sz="1600" dirty="0"/>
            <a:t>: focus sull’evoluzione del modello e sugli strumenti di supporto, includendo il punto di vista delle imprese.</a:t>
          </a:r>
        </a:p>
      </dgm:t>
    </dgm:pt>
    <dgm:pt modelId="{8A15D135-B057-4DAB-B73D-126ED72C6ADF}" type="parTrans" cxnId="{4024FD5D-13F1-4D0B-A71D-F2D3B53CC16F}">
      <dgm:prSet/>
      <dgm:spPr/>
      <dgm:t>
        <a:bodyPr/>
        <a:lstStyle/>
        <a:p>
          <a:endParaRPr lang="it-IT"/>
        </a:p>
      </dgm:t>
    </dgm:pt>
    <dgm:pt modelId="{145C5A7C-F25F-41CB-B162-A5A5BAD4478F}" type="sibTrans" cxnId="{4024FD5D-13F1-4D0B-A71D-F2D3B53CC16F}">
      <dgm:prSet/>
      <dgm:spPr/>
      <dgm:t>
        <a:bodyPr/>
        <a:lstStyle/>
        <a:p>
          <a:endParaRPr lang="it-IT"/>
        </a:p>
      </dgm:t>
    </dgm:pt>
    <dgm:pt modelId="{9406A1BA-9F74-4B78-B397-DE7781C8F5C5}">
      <dgm:prSet custT="1"/>
      <dgm:spPr/>
      <dgm:t>
        <a:bodyPr/>
        <a:lstStyle/>
        <a:p>
          <a:pPr>
            <a:buNone/>
          </a:pPr>
          <a:r>
            <a:rPr lang="it-IT" sz="1600" dirty="0"/>
            <a:t>Il confronto ha rivelato </a:t>
          </a:r>
          <a:r>
            <a:rPr lang="it-IT" sz="1600" b="1" dirty="0"/>
            <a:t>sfiducia verso le autorità, timore dei controlli</a:t>
          </a:r>
          <a:r>
            <a:rPr lang="it-IT" sz="1600" dirty="0"/>
            <a:t>, complessità normativa. </a:t>
          </a:r>
        </a:p>
        <a:p>
          <a:pPr>
            <a:buNone/>
          </a:pPr>
          <a:r>
            <a:rPr lang="it-IT" sz="1600" dirty="0"/>
            <a:t>Proposta OCSE di introdurre un </a:t>
          </a:r>
          <a:r>
            <a:rPr lang="it-IT" sz="1600" b="1" dirty="0"/>
            <a:t>tool di autovalutazione</a:t>
          </a:r>
          <a:r>
            <a:rPr lang="it-IT" sz="1600" dirty="0"/>
            <a:t>, a supporto delle imprese</a:t>
          </a:r>
          <a:r>
            <a:rPr lang="it-IT" sz="1400" dirty="0"/>
            <a:t>.</a:t>
          </a:r>
        </a:p>
      </dgm:t>
    </dgm:pt>
    <dgm:pt modelId="{6DE042F6-B2D7-48D5-A086-15BFC11E8D5F}" type="parTrans" cxnId="{72F5449A-0A63-43A5-A9C5-F4EB36B7DE7A}">
      <dgm:prSet/>
      <dgm:spPr/>
      <dgm:t>
        <a:bodyPr/>
        <a:lstStyle/>
        <a:p>
          <a:endParaRPr lang="it-IT"/>
        </a:p>
      </dgm:t>
    </dgm:pt>
    <dgm:pt modelId="{A112C6E2-E7C2-4DB8-846F-90F861683A89}" type="sibTrans" cxnId="{72F5449A-0A63-43A5-A9C5-F4EB36B7DE7A}">
      <dgm:prSet/>
      <dgm:spPr/>
      <dgm:t>
        <a:bodyPr/>
        <a:lstStyle/>
        <a:p>
          <a:endParaRPr lang="it-IT"/>
        </a:p>
      </dgm:t>
    </dgm:pt>
    <dgm:pt modelId="{52E9BC79-EB80-436C-9734-0797D7398E72}" type="pres">
      <dgm:prSet presAssocID="{893AE47A-A565-4A50-90B5-87CC2DDCE0CA}" presName="Name0" presStyleCnt="0">
        <dgm:presLayoutVars>
          <dgm:dir/>
          <dgm:resizeHandles val="exact"/>
        </dgm:presLayoutVars>
      </dgm:prSet>
      <dgm:spPr/>
    </dgm:pt>
    <dgm:pt modelId="{C6686B3F-6BFB-41F6-99CC-183B14D31BDE}" type="pres">
      <dgm:prSet presAssocID="{893AE47A-A565-4A50-90B5-87CC2DDCE0CA}" presName="fgShape" presStyleLbl="fgShp" presStyleIdx="0" presStyleCnt="1"/>
      <dgm:spPr/>
    </dgm:pt>
    <dgm:pt modelId="{B3884780-DF21-4683-BD99-6A93C2518007}" type="pres">
      <dgm:prSet presAssocID="{893AE47A-A565-4A50-90B5-87CC2DDCE0CA}" presName="linComp" presStyleCnt="0"/>
      <dgm:spPr/>
    </dgm:pt>
    <dgm:pt modelId="{06D84C10-BF85-4609-A33C-7BD0475FA2CA}" type="pres">
      <dgm:prSet presAssocID="{4AE1F66B-7619-40DE-A9EA-7486EC780AC2}" presName="compNode" presStyleCnt="0"/>
      <dgm:spPr/>
    </dgm:pt>
    <dgm:pt modelId="{1FA0AB90-9416-4E4E-92CD-3D55726EDA8F}" type="pres">
      <dgm:prSet presAssocID="{4AE1F66B-7619-40DE-A9EA-7486EC780AC2}" presName="bkgdShape" presStyleLbl="node1" presStyleIdx="0" presStyleCnt="4"/>
      <dgm:spPr/>
    </dgm:pt>
    <dgm:pt modelId="{A444285C-5BC8-4BEB-A078-090910EE1EF9}" type="pres">
      <dgm:prSet presAssocID="{4AE1F66B-7619-40DE-A9EA-7486EC780AC2}" presName="nodeTx" presStyleLbl="node1" presStyleIdx="0" presStyleCnt="4">
        <dgm:presLayoutVars>
          <dgm:bulletEnabled val="1"/>
        </dgm:presLayoutVars>
      </dgm:prSet>
      <dgm:spPr/>
    </dgm:pt>
    <dgm:pt modelId="{3D2A3C90-A24E-4068-A949-7D8AD95EC0E0}" type="pres">
      <dgm:prSet presAssocID="{4AE1F66B-7619-40DE-A9EA-7486EC780AC2}" presName="invisiNode" presStyleLbl="node1" presStyleIdx="0" presStyleCnt="4"/>
      <dgm:spPr/>
    </dgm:pt>
    <dgm:pt modelId="{B537B915-B244-47D5-A0BD-601234DE2DA2}" type="pres">
      <dgm:prSet presAssocID="{4AE1F66B-7619-40DE-A9EA-7486EC780AC2}"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ente di ingrandimento contorno"/>
        </a:ext>
      </dgm:extLst>
    </dgm:pt>
    <dgm:pt modelId="{ACE27C46-ACCB-4F33-8B14-E255780C08B8}" type="pres">
      <dgm:prSet presAssocID="{580D8F94-5F38-4D9E-9310-E149D5A34F43}" presName="sibTrans" presStyleLbl="sibTrans2D1" presStyleIdx="0" presStyleCnt="0"/>
      <dgm:spPr/>
    </dgm:pt>
    <dgm:pt modelId="{BE0FC0FF-845E-4092-A28B-7F7B0A763C69}" type="pres">
      <dgm:prSet presAssocID="{E855E2CA-5001-4EAB-A127-BEC51AA0BCAA}" presName="compNode" presStyleCnt="0"/>
      <dgm:spPr/>
    </dgm:pt>
    <dgm:pt modelId="{903F18BE-CCC3-4EDB-BE60-DF94957E45A7}" type="pres">
      <dgm:prSet presAssocID="{E855E2CA-5001-4EAB-A127-BEC51AA0BCAA}" presName="bkgdShape" presStyleLbl="node1" presStyleIdx="1" presStyleCnt="4"/>
      <dgm:spPr/>
    </dgm:pt>
    <dgm:pt modelId="{F96DB3CE-C3B5-4247-902D-FF89897CD3D0}" type="pres">
      <dgm:prSet presAssocID="{E855E2CA-5001-4EAB-A127-BEC51AA0BCAA}" presName="nodeTx" presStyleLbl="node1" presStyleIdx="1" presStyleCnt="4">
        <dgm:presLayoutVars>
          <dgm:bulletEnabled val="1"/>
        </dgm:presLayoutVars>
      </dgm:prSet>
      <dgm:spPr/>
    </dgm:pt>
    <dgm:pt modelId="{12262D23-B5F0-49A8-932D-798D2F8E3FB4}" type="pres">
      <dgm:prSet presAssocID="{E855E2CA-5001-4EAB-A127-BEC51AA0BCAA}" presName="invisiNode" presStyleLbl="node1" presStyleIdx="1" presStyleCnt="4"/>
      <dgm:spPr/>
    </dgm:pt>
    <dgm:pt modelId="{474E0AE4-2A02-47F9-99C4-ADB9BFDE4855}" type="pres">
      <dgm:prSet presAssocID="{E855E2CA-5001-4EAB-A127-BEC51AA0BCAA}"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granaggi contorno"/>
        </a:ext>
      </dgm:extLst>
    </dgm:pt>
    <dgm:pt modelId="{F68633A5-3088-4612-9407-D0D204A0E003}" type="pres">
      <dgm:prSet presAssocID="{172F4B27-63AF-4407-94A9-F77E19B4C669}" presName="sibTrans" presStyleLbl="sibTrans2D1" presStyleIdx="0" presStyleCnt="0"/>
      <dgm:spPr/>
    </dgm:pt>
    <dgm:pt modelId="{EB9F83A5-1C78-47D0-8769-22D10D872A24}" type="pres">
      <dgm:prSet presAssocID="{92C71787-FF83-40C4-9054-B548E37FA430}" presName="compNode" presStyleCnt="0"/>
      <dgm:spPr/>
    </dgm:pt>
    <dgm:pt modelId="{367A23AA-2642-40BA-9A76-13A7AAB4E50D}" type="pres">
      <dgm:prSet presAssocID="{92C71787-FF83-40C4-9054-B548E37FA430}" presName="bkgdShape" presStyleLbl="node1" presStyleIdx="2" presStyleCnt="4"/>
      <dgm:spPr/>
    </dgm:pt>
    <dgm:pt modelId="{21FF84C9-FDFA-4A27-9DB0-6A918C88DC03}" type="pres">
      <dgm:prSet presAssocID="{92C71787-FF83-40C4-9054-B548E37FA430}" presName="nodeTx" presStyleLbl="node1" presStyleIdx="2" presStyleCnt="4">
        <dgm:presLayoutVars>
          <dgm:bulletEnabled val="1"/>
        </dgm:presLayoutVars>
      </dgm:prSet>
      <dgm:spPr/>
    </dgm:pt>
    <dgm:pt modelId="{2756D813-9BB5-4547-90CA-743108C8C7FF}" type="pres">
      <dgm:prSet presAssocID="{92C71787-FF83-40C4-9054-B548E37FA430}" presName="invisiNode" presStyleLbl="node1" presStyleIdx="2" presStyleCnt="4"/>
      <dgm:spPr/>
    </dgm:pt>
    <dgm:pt modelId="{9A6AD1DE-6816-41AE-94F0-237F01F83DAD}" type="pres">
      <dgm:prSet presAssocID="{92C71787-FF83-40C4-9054-B548E37FA430}"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ssola contorno"/>
        </a:ext>
      </dgm:extLst>
    </dgm:pt>
    <dgm:pt modelId="{3083A40D-93C2-4074-85B8-157B52EC8F14}" type="pres">
      <dgm:prSet presAssocID="{145C5A7C-F25F-41CB-B162-A5A5BAD4478F}" presName="sibTrans" presStyleLbl="sibTrans2D1" presStyleIdx="0" presStyleCnt="0"/>
      <dgm:spPr/>
    </dgm:pt>
    <dgm:pt modelId="{A8367740-F20A-40A6-B82E-C1DC1650275D}" type="pres">
      <dgm:prSet presAssocID="{9406A1BA-9F74-4B78-B397-DE7781C8F5C5}" presName="compNode" presStyleCnt="0"/>
      <dgm:spPr/>
    </dgm:pt>
    <dgm:pt modelId="{44CF7D69-CC16-4349-B541-4274378C0D55}" type="pres">
      <dgm:prSet presAssocID="{9406A1BA-9F74-4B78-B397-DE7781C8F5C5}" presName="bkgdShape" presStyleLbl="node1" presStyleIdx="3" presStyleCnt="4"/>
      <dgm:spPr/>
    </dgm:pt>
    <dgm:pt modelId="{92184AD5-0977-4F5C-BD79-4E8AA0B5EF8B}" type="pres">
      <dgm:prSet presAssocID="{9406A1BA-9F74-4B78-B397-DE7781C8F5C5}" presName="nodeTx" presStyleLbl="node1" presStyleIdx="3" presStyleCnt="4">
        <dgm:presLayoutVars>
          <dgm:bulletEnabled val="1"/>
        </dgm:presLayoutVars>
      </dgm:prSet>
      <dgm:spPr/>
    </dgm:pt>
    <dgm:pt modelId="{086F236F-7605-4FC3-AD9D-425902122EA2}" type="pres">
      <dgm:prSet presAssocID="{9406A1BA-9F74-4B78-B397-DE7781C8F5C5}" presName="invisiNode" presStyleLbl="node1" presStyleIdx="3" presStyleCnt="4"/>
      <dgm:spPr/>
    </dgm:pt>
    <dgm:pt modelId="{8F8FBAD5-F161-4089-9875-9A020432B0DA}" type="pres">
      <dgm:prSet presAssocID="{9406A1BA-9F74-4B78-B397-DE7781C8F5C5}"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reccia circolare con riempimento a tinta unita"/>
        </a:ext>
      </dgm:extLst>
    </dgm:pt>
  </dgm:ptLst>
  <dgm:cxnLst>
    <dgm:cxn modelId="{B64E2E15-4BD2-4A10-B6BE-951ED04FC1BF}" type="presOf" srcId="{580D8F94-5F38-4D9E-9310-E149D5A34F43}" destId="{ACE27C46-ACCB-4F33-8B14-E255780C08B8}" srcOrd="0" destOrd="0" presId="urn:microsoft.com/office/officeart/2005/8/layout/hList7"/>
    <dgm:cxn modelId="{CFEF5722-9EC2-47A6-A04B-67321F175F21}" type="presOf" srcId="{9406A1BA-9F74-4B78-B397-DE7781C8F5C5}" destId="{92184AD5-0977-4F5C-BD79-4E8AA0B5EF8B}" srcOrd="1" destOrd="0" presId="urn:microsoft.com/office/officeart/2005/8/layout/hList7"/>
    <dgm:cxn modelId="{52422E40-9EBE-4D2D-B046-AB4749BE601D}" type="presOf" srcId="{893AE47A-A565-4A50-90B5-87CC2DDCE0CA}" destId="{52E9BC79-EB80-436C-9734-0797D7398E72}" srcOrd="0" destOrd="0" presId="urn:microsoft.com/office/officeart/2005/8/layout/hList7"/>
    <dgm:cxn modelId="{4024FD5D-13F1-4D0B-A71D-F2D3B53CC16F}" srcId="{893AE47A-A565-4A50-90B5-87CC2DDCE0CA}" destId="{92C71787-FF83-40C4-9054-B548E37FA430}" srcOrd="2" destOrd="0" parTransId="{8A15D135-B057-4DAB-B73D-126ED72C6ADF}" sibTransId="{145C5A7C-F25F-41CB-B162-A5A5BAD4478F}"/>
    <dgm:cxn modelId="{E5C0FE67-E1D4-4A44-9C47-1BE0C9BFC88B}" type="presOf" srcId="{92C71787-FF83-40C4-9054-B548E37FA430}" destId="{21FF84C9-FDFA-4A27-9DB0-6A918C88DC03}" srcOrd="1" destOrd="0" presId="urn:microsoft.com/office/officeart/2005/8/layout/hList7"/>
    <dgm:cxn modelId="{17DF1E4B-383A-4FC8-BFBD-7216A6559A54}" type="presOf" srcId="{145C5A7C-F25F-41CB-B162-A5A5BAD4478F}" destId="{3083A40D-93C2-4074-85B8-157B52EC8F14}" srcOrd="0" destOrd="0" presId="urn:microsoft.com/office/officeart/2005/8/layout/hList7"/>
    <dgm:cxn modelId="{5E1F7A7A-9720-401E-B11B-875CCBBEA4C3}" srcId="{893AE47A-A565-4A50-90B5-87CC2DDCE0CA}" destId="{4AE1F66B-7619-40DE-A9EA-7486EC780AC2}" srcOrd="0" destOrd="0" parTransId="{CB20A175-E3FB-4541-A807-D73D6133CE11}" sibTransId="{580D8F94-5F38-4D9E-9310-E149D5A34F43}"/>
    <dgm:cxn modelId="{0267BF81-E576-4848-A44E-5F6A2CF6B9D4}" type="presOf" srcId="{4AE1F66B-7619-40DE-A9EA-7486EC780AC2}" destId="{A444285C-5BC8-4BEB-A078-090910EE1EF9}" srcOrd="1" destOrd="0" presId="urn:microsoft.com/office/officeart/2005/8/layout/hList7"/>
    <dgm:cxn modelId="{E613C883-A6E9-42E0-A29B-29BA201E93F2}" srcId="{893AE47A-A565-4A50-90B5-87CC2DDCE0CA}" destId="{E855E2CA-5001-4EAB-A127-BEC51AA0BCAA}" srcOrd="1" destOrd="0" parTransId="{2265A359-9898-4CBE-9A29-8D8EC27B816C}" sibTransId="{172F4B27-63AF-4407-94A9-F77E19B4C669}"/>
    <dgm:cxn modelId="{6785DB94-94D1-4484-BE60-741157CC18EF}" type="presOf" srcId="{E855E2CA-5001-4EAB-A127-BEC51AA0BCAA}" destId="{F96DB3CE-C3B5-4247-902D-FF89897CD3D0}" srcOrd="1" destOrd="0" presId="urn:microsoft.com/office/officeart/2005/8/layout/hList7"/>
    <dgm:cxn modelId="{72F5449A-0A63-43A5-A9C5-F4EB36B7DE7A}" srcId="{893AE47A-A565-4A50-90B5-87CC2DDCE0CA}" destId="{9406A1BA-9F74-4B78-B397-DE7781C8F5C5}" srcOrd="3" destOrd="0" parTransId="{6DE042F6-B2D7-48D5-A086-15BFC11E8D5F}" sibTransId="{A112C6E2-E7C2-4DB8-846F-90F861683A89}"/>
    <dgm:cxn modelId="{D4EEDCA0-F7D0-4900-B0FF-128D067C1506}" type="presOf" srcId="{92C71787-FF83-40C4-9054-B548E37FA430}" destId="{367A23AA-2642-40BA-9A76-13A7AAB4E50D}" srcOrd="0" destOrd="0" presId="urn:microsoft.com/office/officeart/2005/8/layout/hList7"/>
    <dgm:cxn modelId="{1DF57DA8-BE6A-4C25-B9EB-76AC15A16147}" type="presOf" srcId="{E855E2CA-5001-4EAB-A127-BEC51AA0BCAA}" destId="{903F18BE-CCC3-4EDB-BE60-DF94957E45A7}" srcOrd="0" destOrd="0" presId="urn:microsoft.com/office/officeart/2005/8/layout/hList7"/>
    <dgm:cxn modelId="{42AF88C2-FF11-40C8-BA9F-9A6CF2BBE354}" type="presOf" srcId="{172F4B27-63AF-4407-94A9-F77E19B4C669}" destId="{F68633A5-3088-4612-9407-D0D204A0E003}" srcOrd="0" destOrd="0" presId="urn:microsoft.com/office/officeart/2005/8/layout/hList7"/>
    <dgm:cxn modelId="{31A21CE2-1FD8-4E06-81E5-145E9789F01F}" type="presOf" srcId="{9406A1BA-9F74-4B78-B397-DE7781C8F5C5}" destId="{44CF7D69-CC16-4349-B541-4274378C0D55}" srcOrd="0" destOrd="0" presId="urn:microsoft.com/office/officeart/2005/8/layout/hList7"/>
    <dgm:cxn modelId="{8DE5B3E7-817A-4A77-8714-B81631532ADE}" type="presOf" srcId="{4AE1F66B-7619-40DE-A9EA-7486EC780AC2}" destId="{1FA0AB90-9416-4E4E-92CD-3D55726EDA8F}" srcOrd="0" destOrd="0" presId="urn:microsoft.com/office/officeart/2005/8/layout/hList7"/>
    <dgm:cxn modelId="{FF3E88A0-F7A6-434C-A03C-A8CD3136EE65}" type="presParOf" srcId="{52E9BC79-EB80-436C-9734-0797D7398E72}" destId="{C6686B3F-6BFB-41F6-99CC-183B14D31BDE}" srcOrd="0" destOrd="0" presId="urn:microsoft.com/office/officeart/2005/8/layout/hList7"/>
    <dgm:cxn modelId="{20A24F7D-F213-48A0-8594-95050B1A3C23}" type="presParOf" srcId="{52E9BC79-EB80-436C-9734-0797D7398E72}" destId="{B3884780-DF21-4683-BD99-6A93C2518007}" srcOrd="1" destOrd="0" presId="urn:microsoft.com/office/officeart/2005/8/layout/hList7"/>
    <dgm:cxn modelId="{9BDF4306-68F2-4E7F-9486-9818099291E1}" type="presParOf" srcId="{B3884780-DF21-4683-BD99-6A93C2518007}" destId="{06D84C10-BF85-4609-A33C-7BD0475FA2CA}" srcOrd="0" destOrd="0" presId="urn:microsoft.com/office/officeart/2005/8/layout/hList7"/>
    <dgm:cxn modelId="{62A083F5-E02C-47D4-ABAD-B3E8215131F7}" type="presParOf" srcId="{06D84C10-BF85-4609-A33C-7BD0475FA2CA}" destId="{1FA0AB90-9416-4E4E-92CD-3D55726EDA8F}" srcOrd="0" destOrd="0" presId="urn:microsoft.com/office/officeart/2005/8/layout/hList7"/>
    <dgm:cxn modelId="{CF6E67AB-E763-441B-B72E-5005B8A542A6}" type="presParOf" srcId="{06D84C10-BF85-4609-A33C-7BD0475FA2CA}" destId="{A444285C-5BC8-4BEB-A078-090910EE1EF9}" srcOrd="1" destOrd="0" presId="urn:microsoft.com/office/officeart/2005/8/layout/hList7"/>
    <dgm:cxn modelId="{988FA5FC-9D97-4C41-A9D9-5E03D449D6DE}" type="presParOf" srcId="{06D84C10-BF85-4609-A33C-7BD0475FA2CA}" destId="{3D2A3C90-A24E-4068-A949-7D8AD95EC0E0}" srcOrd="2" destOrd="0" presId="urn:microsoft.com/office/officeart/2005/8/layout/hList7"/>
    <dgm:cxn modelId="{4D47EE4E-7A6B-4207-8766-25641C8E14A7}" type="presParOf" srcId="{06D84C10-BF85-4609-A33C-7BD0475FA2CA}" destId="{B537B915-B244-47D5-A0BD-601234DE2DA2}" srcOrd="3" destOrd="0" presId="urn:microsoft.com/office/officeart/2005/8/layout/hList7"/>
    <dgm:cxn modelId="{5CE98358-F6B2-47AC-98B0-5F18782C7B65}" type="presParOf" srcId="{B3884780-DF21-4683-BD99-6A93C2518007}" destId="{ACE27C46-ACCB-4F33-8B14-E255780C08B8}" srcOrd="1" destOrd="0" presId="urn:microsoft.com/office/officeart/2005/8/layout/hList7"/>
    <dgm:cxn modelId="{9FC76ED6-5BBD-4A81-87CA-BBD7C86E6A46}" type="presParOf" srcId="{B3884780-DF21-4683-BD99-6A93C2518007}" destId="{BE0FC0FF-845E-4092-A28B-7F7B0A763C69}" srcOrd="2" destOrd="0" presId="urn:microsoft.com/office/officeart/2005/8/layout/hList7"/>
    <dgm:cxn modelId="{1EC5148E-F8BB-4617-8DA8-B7E21BDDA474}" type="presParOf" srcId="{BE0FC0FF-845E-4092-A28B-7F7B0A763C69}" destId="{903F18BE-CCC3-4EDB-BE60-DF94957E45A7}" srcOrd="0" destOrd="0" presId="urn:microsoft.com/office/officeart/2005/8/layout/hList7"/>
    <dgm:cxn modelId="{A70ABA6D-1DDA-4B35-9949-B84E82F7741C}" type="presParOf" srcId="{BE0FC0FF-845E-4092-A28B-7F7B0A763C69}" destId="{F96DB3CE-C3B5-4247-902D-FF89897CD3D0}" srcOrd="1" destOrd="0" presId="urn:microsoft.com/office/officeart/2005/8/layout/hList7"/>
    <dgm:cxn modelId="{0393556E-618D-46BF-932A-396848FECA08}" type="presParOf" srcId="{BE0FC0FF-845E-4092-A28B-7F7B0A763C69}" destId="{12262D23-B5F0-49A8-932D-798D2F8E3FB4}" srcOrd="2" destOrd="0" presId="urn:microsoft.com/office/officeart/2005/8/layout/hList7"/>
    <dgm:cxn modelId="{308A2EB9-4FCE-4AF3-A598-DB1444929545}" type="presParOf" srcId="{BE0FC0FF-845E-4092-A28B-7F7B0A763C69}" destId="{474E0AE4-2A02-47F9-99C4-ADB9BFDE4855}" srcOrd="3" destOrd="0" presId="urn:microsoft.com/office/officeart/2005/8/layout/hList7"/>
    <dgm:cxn modelId="{42F3102F-A5ED-4BE6-9D76-626088CE9748}" type="presParOf" srcId="{B3884780-DF21-4683-BD99-6A93C2518007}" destId="{F68633A5-3088-4612-9407-D0D204A0E003}" srcOrd="3" destOrd="0" presId="urn:microsoft.com/office/officeart/2005/8/layout/hList7"/>
    <dgm:cxn modelId="{42B54CBF-7EEE-4367-94C6-7FC1414D81C6}" type="presParOf" srcId="{B3884780-DF21-4683-BD99-6A93C2518007}" destId="{EB9F83A5-1C78-47D0-8769-22D10D872A24}" srcOrd="4" destOrd="0" presId="urn:microsoft.com/office/officeart/2005/8/layout/hList7"/>
    <dgm:cxn modelId="{35B2D227-D77F-4AB7-AA5D-732F8985684C}" type="presParOf" srcId="{EB9F83A5-1C78-47D0-8769-22D10D872A24}" destId="{367A23AA-2642-40BA-9A76-13A7AAB4E50D}" srcOrd="0" destOrd="0" presId="urn:microsoft.com/office/officeart/2005/8/layout/hList7"/>
    <dgm:cxn modelId="{13C182F2-773D-40A7-9FC4-8F2AAC96FAD9}" type="presParOf" srcId="{EB9F83A5-1C78-47D0-8769-22D10D872A24}" destId="{21FF84C9-FDFA-4A27-9DB0-6A918C88DC03}" srcOrd="1" destOrd="0" presId="urn:microsoft.com/office/officeart/2005/8/layout/hList7"/>
    <dgm:cxn modelId="{80C93629-FA62-41CF-9B9E-9A986C1EC8E0}" type="presParOf" srcId="{EB9F83A5-1C78-47D0-8769-22D10D872A24}" destId="{2756D813-9BB5-4547-90CA-743108C8C7FF}" srcOrd="2" destOrd="0" presId="urn:microsoft.com/office/officeart/2005/8/layout/hList7"/>
    <dgm:cxn modelId="{EDA46AB5-F83B-4C12-8346-EBA400915A17}" type="presParOf" srcId="{EB9F83A5-1C78-47D0-8769-22D10D872A24}" destId="{9A6AD1DE-6816-41AE-94F0-237F01F83DAD}" srcOrd="3" destOrd="0" presId="urn:microsoft.com/office/officeart/2005/8/layout/hList7"/>
    <dgm:cxn modelId="{D3FDF3B0-5A8C-42EA-9FC5-00D757A14A0E}" type="presParOf" srcId="{B3884780-DF21-4683-BD99-6A93C2518007}" destId="{3083A40D-93C2-4074-85B8-157B52EC8F14}" srcOrd="5" destOrd="0" presId="urn:microsoft.com/office/officeart/2005/8/layout/hList7"/>
    <dgm:cxn modelId="{1591EDE3-5951-4189-872B-7533DE280C6B}" type="presParOf" srcId="{B3884780-DF21-4683-BD99-6A93C2518007}" destId="{A8367740-F20A-40A6-B82E-C1DC1650275D}" srcOrd="6" destOrd="0" presId="urn:microsoft.com/office/officeart/2005/8/layout/hList7"/>
    <dgm:cxn modelId="{F59CB90C-B483-4BB3-88EB-705C030D2E6F}" type="presParOf" srcId="{A8367740-F20A-40A6-B82E-C1DC1650275D}" destId="{44CF7D69-CC16-4349-B541-4274378C0D55}" srcOrd="0" destOrd="0" presId="urn:microsoft.com/office/officeart/2005/8/layout/hList7"/>
    <dgm:cxn modelId="{CDC4A008-A6D8-4393-982F-96CEEFBD4D36}" type="presParOf" srcId="{A8367740-F20A-40A6-B82E-C1DC1650275D}" destId="{92184AD5-0977-4F5C-BD79-4E8AA0B5EF8B}" srcOrd="1" destOrd="0" presId="urn:microsoft.com/office/officeart/2005/8/layout/hList7"/>
    <dgm:cxn modelId="{4489633B-1A8A-4237-993E-12373F5FE595}" type="presParOf" srcId="{A8367740-F20A-40A6-B82E-C1DC1650275D}" destId="{086F236F-7605-4FC3-AD9D-425902122EA2}" srcOrd="2" destOrd="0" presId="urn:microsoft.com/office/officeart/2005/8/layout/hList7"/>
    <dgm:cxn modelId="{B69298D3-887C-4203-A17A-D1A61E158A91}" type="presParOf" srcId="{A8367740-F20A-40A6-B82E-C1DC1650275D}" destId="{8F8FBAD5-F161-4089-9875-9A020432B0D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93127-85B1-4D7D-92DE-D4827BCAEEE1}"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it-IT"/>
        </a:p>
      </dgm:t>
    </dgm:pt>
    <dgm:pt modelId="{99D8B38B-7140-4B3F-A128-A66EF07DB45C}">
      <dgm:prSet phldrT="[Testo]"/>
      <dgm:spPr/>
      <dgm:t>
        <a:bodyPr/>
        <a:lstStyle/>
        <a:p>
          <a:pPr>
            <a:buFont typeface="Arial" panose="020B0604020202020204" pitchFamily="34" charset="0"/>
            <a:buChar char="•"/>
          </a:pPr>
          <a:r>
            <a:rPr lang="it-IT"/>
            <a:t>Le tre evoluzioni (rischio dinamico, behavioural regulation, ruolo degli stakeholder) mostrano che la conformità nasce da chiarezza, supporto e partecipazione.</a:t>
          </a:r>
          <a:endParaRPr lang="it-IT" dirty="0"/>
        </a:p>
      </dgm:t>
    </dgm:pt>
    <dgm:pt modelId="{9782B9D9-EB7A-4B38-90E3-36572D13FB5A}" type="parTrans" cxnId="{CA7DEA46-3F2A-4764-8BE0-B66113E7CBDC}">
      <dgm:prSet/>
      <dgm:spPr/>
      <dgm:t>
        <a:bodyPr/>
        <a:lstStyle/>
        <a:p>
          <a:endParaRPr lang="it-IT"/>
        </a:p>
      </dgm:t>
    </dgm:pt>
    <dgm:pt modelId="{ADA823FB-C022-4C82-BDFC-67A0E1D4F84B}" type="sibTrans" cxnId="{CA7DEA46-3F2A-4764-8BE0-B66113E7CBDC}">
      <dgm:prSet/>
      <dgm:spPr/>
      <dgm:t>
        <a:bodyPr/>
        <a:lstStyle/>
        <a:p>
          <a:endParaRPr lang="it-IT"/>
        </a:p>
      </dgm:t>
    </dgm:pt>
    <dgm:pt modelId="{EE807B4C-EBA7-4B70-9BD4-3E2723E0D92E}">
      <dgm:prSet/>
      <dgm:spPr/>
      <dgm:t>
        <a:bodyPr/>
        <a:lstStyle/>
        <a:p>
          <a:pPr>
            <a:buNone/>
          </a:pPr>
          <a:r>
            <a:rPr lang="it-IT"/>
            <a:t>I sistemi moderni devono integrare dati, esperienza operativa e comportamento reale degli operatori.</a:t>
          </a:r>
        </a:p>
      </dgm:t>
    </dgm:pt>
    <dgm:pt modelId="{0C3EF14E-20D5-4982-ADEA-A85FB43DDCB4}" type="parTrans" cxnId="{DFC3FEC9-F553-4A36-8061-BDB3B62741F0}">
      <dgm:prSet/>
      <dgm:spPr/>
      <dgm:t>
        <a:bodyPr/>
        <a:lstStyle/>
        <a:p>
          <a:endParaRPr lang="it-IT"/>
        </a:p>
      </dgm:t>
    </dgm:pt>
    <dgm:pt modelId="{5F08CBC0-C958-4FCA-B988-CEF4871BC631}" type="sibTrans" cxnId="{DFC3FEC9-F553-4A36-8061-BDB3B62741F0}">
      <dgm:prSet/>
      <dgm:spPr/>
      <dgm:t>
        <a:bodyPr/>
        <a:lstStyle/>
        <a:p>
          <a:endParaRPr lang="it-IT"/>
        </a:p>
      </dgm:t>
    </dgm:pt>
    <dgm:pt modelId="{59B3F8E8-DF3C-4195-A0C5-088A1023137F}">
      <dgm:prSet/>
      <dgm:spPr/>
      <dgm:t>
        <a:bodyPr/>
        <a:lstStyle/>
        <a:p>
          <a:pPr>
            <a:buNone/>
          </a:pPr>
          <a:r>
            <a:rPr lang="it-IT"/>
            <a:t>L’autovalutazione è lo strumento ponte: trasforma conoscenza sul campo in miglioramento continuo e supporto mirato.</a:t>
          </a:r>
        </a:p>
      </dgm:t>
    </dgm:pt>
    <dgm:pt modelId="{F98B2C56-C062-46E2-AD23-1E9656AF2830}" type="parTrans" cxnId="{850890CA-2CF1-4AB1-993F-35BA710CC019}">
      <dgm:prSet/>
      <dgm:spPr/>
      <dgm:t>
        <a:bodyPr/>
        <a:lstStyle/>
        <a:p>
          <a:endParaRPr lang="it-IT"/>
        </a:p>
      </dgm:t>
    </dgm:pt>
    <dgm:pt modelId="{00A89B20-C600-4C07-9428-203EB47DFD0B}" type="sibTrans" cxnId="{850890CA-2CF1-4AB1-993F-35BA710CC019}">
      <dgm:prSet/>
      <dgm:spPr/>
      <dgm:t>
        <a:bodyPr/>
        <a:lstStyle/>
        <a:p>
          <a:endParaRPr lang="it-IT"/>
        </a:p>
      </dgm:t>
    </dgm:pt>
    <dgm:pt modelId="{3FE568E7-47EC-4E7B-A4B5-8A0BD72AC3E5}">
      <dgm:prSet/>
      <dgm:spPr/>
      <dgm:t>
        <a:bodyPr/>
        <a:lstStyle/>
        <a:p>
          <a:pPr>
            <a:buNone/>
          </a:pPr>
          <a:r>
            <a:rPr lang="it-IT" b="1"/>
            <a:t>GISA Regione Campania</a:t>
          </a:r>
          <a:r>
            <a:rPr lang="it-IT"/>
            <a:t> applica questi principi per rendere la conformità più semplice, prevedibile e monitorabile.</a:t>
          </a:r>
        </a:p>
      </dgm:t>
    </dgm:pt>
    <dgm:pt modelId="{D57474E2-3F64-4687-A521-DB66E9240D49}" type="parTrans" cxnId="{3D7A9F1E-C3FF-49DB-B564-4C93266B753A}">
      <dgm:prSet/>
      <dgm:spPr/>
      <dgm:t>
        <a:bodyPr/>
        <a:lstStyle/>
        <a:p>
          <a:endParaRPr lang="it-IT"/>
        </a:p>
      </dgm:t>
    </dgm:pt>
    <dgm:pt modelId="{FBE60D54-6943-45CA-B656-88FC721824A9}" type="sibTrans" cxnId="{3D7A9F1E-C3FF-49DB-B564-4C93266B753A}">
      <dgm:prSet/>
      <dgm:spPr/>
      <dgm:t>
        <a:bodyPr/>
        <a:lstStyle/>
        <a:p>
          <a:endParaRPr lang="it-IT"/>
        </a:p>
      </dgm:t>
    </dgm:pt>
    <dgm:pt modelId="{6687D66A-8EFD-4A80-96DD-691CCA60009F}" type="pres">
      <dgm:prSet presAssocID="{D1C93127-85B1-4D7D-92DE-D4827BCAEEE1}" presName="outerComposite" presStyleCnt="0">
        <dgm:presLayoutVars>
          <dgm:chMax val="5"/>
          <dgm:dir/>
          <dgm:resizeHandles val="exact"/>
        </dgm:presLayoutVars>
      </dgm:prSet>
      <dgm:spPr/>
    </dgm:pt>
    <dgm:pt modelId="{3C2FA4FA-7918-4A94-9F8B-882DC8407825}" type="pres">
      <dgm:prSet presAssocID="{D1C93127-85B1-4D7D-92DE-D4827BCAEEE1}" presName="dummyMaxCanvas" presStyleCnt="0">
        <dgm:presLayoutVars/>
      </dgm:prSet>
      <dgm:spPr/>
    </dgm:pt>
    <dgm:pt modelId="{F1987C76-09B5-47D5-8BEB-E0637E1C5ED1}" type="pres">
      <dgm:prSet presAssocID="{D1C93127-85B1-4D7D-92DE-D4827BCAEEE1}" presName="FourNodes_1" presStyleLbl="node1" presStyleIdx="0" presStyleCnt="4">
        <dgm:presLayoutVars>
          <dgm:bulletEnabled val="1"/>
        </dgm:presLayoutVars>
      </dgm:prSet>
      <dgm:spPr/>
    </dgm:pt>
    <dgm:pt modelId="{EF30954B-E9A7-4052-9C10-161A58F83F77}" type="pres">
      <dgm:prSet presAssocID="{D1C93127-85B1-4D7D-92DE-D4827BCAEEE1}" presName="FourNodes_2" presStyleLbl="node1" presStyleIdx="1" presStyleCnt="4">
        <dgm:presLayoutVars>
          <dgm:bulletEnabled val="1"/>
        </dgm:presLayoutVars>
      </dgm:prSet>
      <dgm:spPr/>
    </dgm:pt>
    <dgm:pt modelId="{A89E2D68-11B5-41A2-B136-871ECAA78891}" type="pres">
      <dgm:prSet presAssocID="{D1C93127-85B1-4D7D-92DE-D4827BCAEEE1}" presName="FourNodes_3" presStyleLbl="node1" presStyleIdx="2" presStyleCnt="4">
        <dgm:presLayoutVars>
          <dgm:bulletEnabled val="1"/>
        </dgm:presLayoutVars>
      </dgm:prSet>
      <dgm:spPr/>
    </dgm:pt>
    <dgm:pt modelId="{54C2F3E7-B388-48B8-982C-7316555A571E}" type="pres">
      <dgm:prSet presAssocID="{D1C93127-85B1-4D7D-92DE-D4827BCAEEE1}" presName="FourNodes_4" presStyleLbl="node1" presStyleIdx="3" presStyleCnt="4">
        <dgm:presLayoutVars>
          <dgm:bulletEnabled val="1"/>
        </dgm:presLayoutVars>
      </dgm:prSet>
      <dgm:spPr/>
    </dgm:pt>
    <dgm:pt modelId="{B281EE16-1DD3-4CE2-A788-E59E2CAE39B5}" type="pres">
      <dgm:prSet presAssocID="{D1C93127-85B1-4D7D-92DE-D4827BCAEEE1}" presName="FourConn_1-2" presStyleLbl="fgAccFollowNode1" presStyleIdx="0" presStyleCnt="3">
        <dgm:presLayoutVars>
          <dgm:bulletEnabled val="1"/>
        </dgm:presLayoutVars>
      </dgm:prSet>
      <dgm:spPr/>
    </dgm:pt>
    <dgm:pt modelId="{4EE7FD28-D2F5-4E66-82D1-A40DC81A0F30}" type="pres">
      <dgm:prSet presAssocID="{D1C93127-85B1-4D7D-92DE-D4827BCAEEE1}" presName="FourConn_2-3" presStyleLbl="fgAccFollowNode1" presStyleIdx="1" presStyleCnt="3">
        <dgm:presLayoutVars>
          <dgm:bulletEnabled val="1"/>
        </dgm:presLayoutVars>
      </dgm:prSet>
      <dgm:spPr/>
    </dgm:pt>
    <dgm:pt modelId="{693729E4-73F0-41EF-8A08-A9A45DD23655}" type="pres">
      <dgm:prSet presAssocID="{D1C93127-85B1-4D7D-92DE-D4827BCAEEE1}" presName="FourConn_3-4" presStyleLbl="fgAccFollowNode1" presStyleIdx="2" presStyleCnt="3">
        <dgm:presLayoutVars>
          <dgm:bulletEnabled val="1"/>
        </dgm:presLayoutVars>
      </dgm:prSet>
      <dgm:spPr/>
    </dgm:pt>
    <dgm:pt modelId="{A65BD3E1-5BBF-4A9D-9EFC-B26871AFAF8C}" type="pres">
      <dgm:prSet presAssocID="{D1C93127-85B1-4D7D-92DE-D4827BCAEEE1}" presName="FourNodes_1_text" presStyleLbl="node1" presStyleIdx="3" presStyleCnt="4">
        <dgm:presLayoutVars>
          <dgm:bulletEnabled val="1"/>
        </dgm:presLayoutVars>
      </dgm:prSet>
      <dgm:spPr/>
    </dgm:pt>
    <dgm:pt modelId="{14805856-9242-4B9B-81D2-44E5428924E5}" type="pres">
      <dgm:prSet presAssocID="{D1C93127-85B1-4D7D-92DE-D4827BCAEEE1}" presName="FourNodes_2_text" presStyleLbl="node1" presStyleIdx="3" presStyleCnt="4">
        <dgm:presLayoutVars>
          <dgm:bulletEnabled val="1"/>
        </dgm:presLayoutVars>
      </dgm:prSet>
      <dgm:spPr/>
    </dgm:pt>
    <dgm:pt modelId="{7963ADD3-9F6B-4916-97DE-E8823544A70F}" type="pres">
      <dgm:prSet presAssocID="{D1C93127-85B1-4D7D-92DE-D4827BCAEEE1}" presName="FourNodes_3_text" presStyleLbl="node1" presStyleIdx="3" presStyleCnt="4">
        <dgm:presLayoutVars>
          <dgm:bulletEnabled val="1"/>
        </dgm:presLayoutVars>
      </dgm:prSet>
      <dgm:spPr/>
    </dgm:pt>
    <dgm:pt modelId="{AF53A7E9-005C-4130-9840-2D69F036E978}" type="pres">
      <dgm:prSet presAssocID="{D1C93127-85B1-4D7D-92DE-D4827BCAEEE1}" presName="FourNodes_4_text" presStyleLbl="node1" presStyleIdx="3" presStyleCnt="4">
        <dgm:presLayoutVars>
          <dgm:bulletEnabled val="1"/>
        </dgm:presLayoutVars>
      </dgm:prSet>
      <dgm:spPr/>
    </dgm:pt>
  </dgm:ptLst>
  <dgm:cxnLst>
    <dgm:cxn modelId="{5A94D60B-F370-4EF1-A23A-AF164665B02F}" type="presOf" srcId="{EE807B4C-EBA7-4B70-9BD4-3E2723E0D92E}" destId="{14805856-9242-4B9B-81D2-44E5428924E5}" srcOrd="1" destOrd="0" presId="urn:microsoft.com/office/officeart/2005/8/layout/vProcess5"/>
    <dgm:cxn modelId="{3D2BA413-E398-44F5-BD67-C6A1D5781B0B}" type="presOf" srcId="{ADA823FB-C022-4C82-BDFC-67A0E1D4F84B}" destId="{B281EE16-1DD3-4CE2-A788-E59E2CAE39B5}" srcOrd="0" destOrd="0" presId="urn:microsoft.com/office/officeart/2005/8/layout/vProcess5"/>
    <dgm:cxn modelId="{3D7A9F1E-C3FF-49DB-B564-4C93266B753A}" srcId="{D1C93127-85B1-4D7D-92DE-D4827BCAEEE1}" destId="{3FE568E7-47EC-4E7B-A4B5-8A0BD72AC3E5}" srcOrd="3" destOrd="0" parTransId="{D57474E2-3F64-4687-A521-DB66E9240D49}" sibTransId="{FBE60D54-6943-45CA-B656-88FC721824A9}"/>
    <dgm:cxn modelId="{A07C5926-D615-4085-905E-A35308B89665}" type="presOf" srcId="{59B3F8E8-DF3C-4195-A0C5-088A1023137F}" destId="{A89E2D68-11B5-41A2-B136-871ECAA78891}" srcOrd="0" destOrd="0" presId="urn:microsoft.com/office/officeart/2005/8/layout/vProcess5"/>
    <dgm:cxn modelId="{89DA6F31-3AF6-441F-A418-9DF3A5C7BD09}" type="presOf" srcId="{5F08CBC0-C958-4FCA-B988-CEF4871BC631}" destId="{4EE7FD28-D2F5-4E66-82D1-A40DC81A0F30}" srcOrd="0" destOrd="0" presId="urn:microsoft.com/office/officeart/2005/8/layout/vProcess5"/>
    <dgm:cxn modelId="{AD3A3535-F578-48AD-98DA-CA49342E6E32}" type="presOf" srcId="{99D8B38B-7140-4B3F-A128-A66EF07DB45C}" destId="{A65BD3E1-5BBF-4A9D-9EFC-B26871AFAF8C}" srcOrd="1" destOrd="0" presId="urn:microsoft.com/office/officeart/2005/8/layout/vProcess5"/>
    <dgm:cxn modelId="{CA7DEA46-3F2A-4764-8BE0-B66113E7CBDC}" srcId="{D1C93127-85B1-4D7D-92DE-D4827BCAEEE1}" destId="{99D8B38B-7140-4B3F-A128-A66EF07DB45C}" srcOrd="0" destOrd="0" parTransId="{9782B9D9-EB7A-4B38-90E3-36572D13FB5A}" sibTransId="{ADA823FB-C022-4C82-BDFC-67A0E1D4F84B}"/>
    <dgm:cxn modelId="{E6B1CD82-F1FC-4D3E-B46E-17E38AD30C76}" type="presOf" srcId="{3FE568E7-47EC-4E7B-A4B5-8A0BD72AC3E5}" destId="{54C2F3E7-B388-48B8-982C-7316555A571E}" srcOrd="0" destOrd="0" presId="urn:microsoft.com/office/officeart/2005/8/layout/vProcess5"/>
    <dgm:cxn modelId="{1C9DA69A-BDA6-42B0-AEEC-4026F90502C0}" type="presOf" srcId="{99D8B38B-7140-4B3F-A128-A66EF07DB45C}" destId="{F1987C76-09B5-47D5-8BEB-E0637E1C5ED1}" srcOrd="0" destOrd="0" presId="urn:microsoft.com/office/officeart/2005/8/layout/vProcess5"/>
    <dgm:cxn modelId="{36B9FFAE-8B7C-4AE8-87F5-6658E4C9383A}" type="presOf" srcId="{00A89B20-C600-4C07-9428-203EB47DFD0B}" destId="{693729E4-73F0-41EF-8A08-A9A45DD23655}" srcOrd="0" destOrd="0" presId="urn:microsoft.com/office/officeart/2005/8/layout/vProcess5"/>
    <dgm:cxn modelId="{2C4D41BF-C876-4CD1-BA16-8B5E3355E99C}" type="presOf" srcId="{3FE568E7-47EC-4E7B-A4B5-8A0BD72AC3E5}" destId="{AF53A7E9-005C-4130-9840-2D69F036E978}" srcOrd="1" destOrd="0" presId="urn:microsoft.com/office/officeart/2005/8/layout/vProcess5"/>
    <dgm:cxn modelId="{DFC3FEC9-F553-4A36-8061-BDB3B62741F0}" srcId="{D1C93127-85B1-4D7D-92DE-D4827BCAEEE1}" destId="{EE807B4C-EBA7-4B70-9BD4-3E2723E0D92E}" srcOrd="1" destOrd="0" parTransId="{0C3EF14E-20D5-4982-ADEA-A85FB43DDCB4}" sibTransId="{5F08CBC0-C958-4FCA-B988-CEF4871BC631}"/>
    <dgm:cxn modelId="{850890CA-2CF1-4AB1-993F-35BA710CC019}" srcId="{D1C93127-85B1-4D7D-92DE-D4827BCAEEE1}" destId="{59B3F8E8-DF3C-4195-A0C5-088A1023137F}" srcOrd="2" destOrd="0" parTransId="{F98B2C56-C062-46E2-AD23-1E9656AF2830}" sibTransId="{00A89B20-C600-4C07-9428-203EB47DFD0B}"/>
    <dgm:cxn modelId="{F39A4DEE-ED09-4831-8EB8-5C48B2F3EF8C}" type="presOf" srcId="{D1C93127-85B1-4D7D-92DE-D4827BCAEEE1}" destId="{6687D66A-8EFD-4A80-96DD-691CCA60009F}" srcOrd="0" destOrd="0" presId="urn:microsoft.com/office/officeart/2005/8/layout/vProcess5"/>
    <dgm:cxn modelId="{DD4E1CF3-7252-4ADD-A7C9-317CBC78252D}" type="presOf" srcId="{EE807B4C-EBA7-4B70-9BD4-3E2723E0D92E}" destId="{EF30954B-E9A7-4052-9C10-161A58F83F77}" srcOrd="0" destOrd="0" presId="urn:microsoft.com/office/officeart/2005/8/layout/vProcess5"/>
    <dgm:cxn modelId="{8F0AB5FB-3797-4049-BCCE-69FEED8D8E33}" type="presOf" srcId="{59B3F8E8-DF3C-4195-A0C5-088A1023137F}" destId="{7963ADD3-9F6B-4916-97DE-E8823544A70F}" srcOrd="1" destOrd="0" presId="urn:microsoft.com/office/officeart/2005/8/layout/vProcess5"/>
    <dgm:cxn modelId="{6CC78B6A-3C68-4453-9A9F-AD758C2E8ECC}" type="presParOf" srcId="{6687D66A-8EFD-4A80-96DD-691CCA60009F}" destId="{3C2FA4FA-7918-4A94-9F8B-882DC8407825}" srcOrd="0" destOrd="0" presId="urn:microsoft.com/office/officeart/2005/8/layout/vProcess5"/>
    <dgm:cxn modelId="{6C0AA977-1539-4B22-A306-1B4AF2AD1516}" type="presParOf" srcId="{6687D66A-8EFD-4A80-96DD-691CCA60009F}" destId="{F1987C76-09B5-47D5-8BEB-E0637E1C5ED1}" srcOrd="1" destOrd="0" presId="urn:microsoft.com/office/officeart/2005/8/layout/vProcess5"/>
    <dgm:cxn modelId="{1798C721-78A9-47DF-A85C-D56A6E043E5B}" type="presParOf" srcId="{6687D66A-8EFD-4A80-96DD-691CCA60009F}" destId="{EF30954B-E9A7-4052-9C10-161A58F83F77}" srcOrd="2" destOrd="0" presId="urn:microsoft.com/office/officeart/2005/8/layout/vProcess5"/>
    <dgm:cxn modelId="{D4571E5A-44C6-4ECD-B07E-4462C19205FA}" type="presParOf" srcId="{6687D66A-8EFD-4A80-96DD-691CCA60009F}" destId="{A89E2D68-11B5-41A2-B136-871ECAA78891}" srcOrd="3" destOrd="0" presId="urn:microsoft.com/office/officeart/2005/8/layout/vProcess5"/>
    <dgm:cxn modelId="{51612914-E9B8-4019-AF42-BC608A7FD81C}" type="presParOf" srcId="{6687D66A-8EFD-4A80-96DD-691CCA60009F}" destId="{54C2F3E7-B388-48B8-982C-7316555A571E}" srcOrd="4" destOrd="0" presId="urn:microsoft.com/office/officeart/2005/8/layout/vProcess5"/>
    <dgm:cxn modelId="{BE78024B-3DB2-41DB-818C-4C8FDA2B3852}" type="presParOf" srcId="{6687D66A-8EFD-4A80-96DD-691CCA60009F}" destId="{B281EE16-1DD3-4CE2-A788-E59E2CAE39B5}" srcOrd="5" destOrd="0" presId="urn:microsoft.com/office/officeart/2005/8/layout/vProcess5"/>
    <dgm:cxn modelId="{4BFD0DDB-F86F-4D66-830E-494474A01580}" type="presParOf" srcId="{6687D66A-8EFD-4A80-96DD-691CCA60009F}" destId="{4EE7FD28-D2F5-4E66-82D1-A40DC81A0F30}" srcOrd="6" destOrd="0" presId="urn:microsoft.com/office/officeart/2005/8/layout/vProcess5"/>
    <dgm:cxn modelId="{3B2A542B-1BA7-4097-9E83-657A13C10266}" type="presParOf" srcId="{6687D66A-8EFD-4A80-96DD-691CCA60009F}" destId="{693729E4-73F0-41EF-8A08-A9A45DD23655}" srcOrd="7" destOrd="0" presId="urn:microsoft.com/office/officeart/2005/8/layout/vProcess5"/>
    <dgm:cxn modelId="{12909B80-EC20-4C45-B900-56FAE9338943}" type="presParOf" srcId="{6687D66A-8EFD-4A80-96DD-691CCA60009F}" destId="{A65BD3E1-5BBF-4A9D-9EFC-B26871AFAF8C}" srcOrd="8" destOrd="0" presId="urn:microsoft.com/office/officeart/2005/8/layout/vProcess5"/>
    <dgm:cxn modelId="{7726C3F0-60F7-41BB-9345-13AD1DEA552A}" type="presParOf" srcId="{6687D66A-8EFD-4A80-96DD-691CCA60009F}" destId="{14805856-9242-4B9B-81D2-44E5428924E5}" srcOrd="9" destOrd="0" presId="urn:microsoft.com/office/officeart/2005/8/layout/vProcess5"/>
    <dgm:cxn modelId="{5B74F543-9685-43A9-A405-08EE9B549CA0}" type="presParOf" srcId="{6687D66A-8EFD-4A80-96DD-691CCA60009F}" destId="{7963ADD3-9F6B-4916-97DE-E8823544A70F}" srcOrd="10" destOrd="0" presId="urn:microsoft.com/office/officeart/2005/8/layout/vProcess5"/>
    <dgm:cxn modelId="{B0BC53B2-48AE-4CC7-822D-E88F65C697DA}" type="presParOf" srcId="{6687D66A-8EFD-4A80-96DD-691CCA60009F}" destId="{AF53A7E9-005C-4130-9840-2D69F036E97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9FCA0B-B9D3-4BB1-ACEE-7B74119B9EA6}"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endParaRPr lang="it-IT"/>
        </a:p>
      </dgm:t>
    </dgm:pt>
    <dgm:pt modelId="{DB1A227F-C545-4EFD-9D0B-07CE37910D82}">
      <dgm:prSet phldrT="[Testo]"/>
      <dgm:spPr/>
      <dgm:t>
        <a:bodyPr/>
        <a:lstStyle/>
        <a:p>
          <a:pPr>
            <a:buNone/>
          </a:pPr>
          <a:r>
            <a:rPr lang="it-IT"/>
            <a:t>Strumento digitale che guida le imprese nella verifica del proprio livello di conformità.</a:t>
          </a:r>
          <a:endParaRPr lang="it-IT" b="1" dirty="0"/>
        </a:p>
      </dgm:t>
    </dgm:pt>
    <dgm:pt modelId="{7AE810F0-4BC0-4A41-8F0E-7CDB9A44E7CC}" type="parTrans" cxnId="{657D2939-A3C6-4DAC-A4FB-905D40C2E665}">
      <dgm:prSet/>
      <dgm:spPr/>
      <dgm:t>
        <a:bodyPr/>
        <a:lstStyle/>
        <a:p>
          <a:endParaRPr lang="it-IT"/>
        </a:p>
      </dgm:t>
    </dgm:pt>
    <dgm:pt modelId="{EEEF4F05-3C35-4CD9-A566-9B5F4E2C8CBD}" type="sibTrans" cxnId="{657D2939-A3C6-4DAC-A4FB-905D40C2E665}">
      <dgm:prSet/>
      <dgm:spPr/>
      <dgm:t>
        <a:bodyPr/>
        <a:lstStyle/>
        <a:p>
          <a:endParaRPr lang="it-IT"/>
        </a:p>
      </dgm:t>
    </dgm:pt>
    <dgm:pt modelId="{3A3E80DD-93C1-4B04-9F37-C580739B98B1}">
      <dgm:prSet/>
      <dgm:spPr/>
      <dgm:t>
        <a:bodyPr/>
        <a:lstStyle/>
        <a:p>
          <a:pPr>
            <a:buNone/>
          </a:pPr>
          <a:r>
            <a:rPr lang="it-IT"/>
            <a:t>Trasforma requisiti normativi complessi in domande chiare e operative.</a:t>
          </a:r>
        </a:p>
      </dgm:t>
    </dgm:pt>
    <dgm:pt modelId="{681EE28D-769D-4C1F-9E08-67D90ACF00CB}" type="parTrans" cxnId="{E0E46503-6DB3-4E50-A99F-075CA5BEA4F5}">
      <dgm:prSet/>
      <dgm:spPr/>
      <dgm:t>
        <a:bodyPr/>
        <a:lstStyle/>
        <a:p>
          <a:endParaRPr lang="it-IT"/>
        </a:p>
      </dgm:t>
    </dgm:pt>
    <dgm:pt modelId="{2F1DEA00-F195-44D7-9CB8-ADB3DBECDDB1}" type="sibTrans" cxnId="{E0E46503-6DB3-4E50-A99F-075CA5BEA4F5}">
      <dgm:prSet/>
      <dgm:spPr/>
      <dgm:t>
        <a:bodyPr/>
        <a:lstStyle/>
        <a:p>
          <a:endParaRPr lang="it-IT"/>
        </a:p>
      </dgm:t>
    </dgm:pt>
    <dgm:pt modelId="{AF5D9AA0-414E-446E-BEC3-0B94C4E185BE}">
      <dgm:prSet/>
      <dgm:spPr/>
      <dgm:t>
        <a:bodyPr/>
        <a:lstStyle/>
        <a:p>
          <a:pPr>
            <a:buNone/>
          </a:pPr>
          <a:r>
            <a:rPr lang="it-IT"/>
            <a:t>Restituisce alle imprese una fotografia immediata dei principali rischi e aree di miglioramento.</a:t>
          </a:r>
        </a:p>
      </dgm:t>
    </dgm:pt>
    <dgm:pt modelId="{EC3CC02B-F2D4-4273-8870-9B21546A4F1B}" type="parTrans" cxnId="{8001E30C-C9DB-4DB5-A5AF-BFA291BA7117}">
      <dgm:prSet/>
      <dgm:spPr/>
      <dgm:t>
        <a:bodyPr/>
        <a:lstStyle/>
        <a:p>
          <a:endParaRPr lang="it-IT"/>
        </a:p>
      </dgm:t>
    </dgm:pt>
    <dgm:pt modelId="{9A15F1D0-67CF-45E2-9FB5-4FF659B5F085}" type="sibTrans" cxnId="{8001E30C-C9DB-4DB5-A5AF-BFA291BA7117}">
      <dgm:prSet/>
      <dgm:spPr/>
      <dgm:t>
        <a:bodyPr/>
        <a:lstStyle/>
        <a:p>
          <a:endParaRPr lang="it-IT"/>
        </a:p>
      </dgm:t>
    </dgm:pt>
    <dgm:pt modelId="{EAABA01B-BB6E-4BE3-BBC6-A94F1D2543DB}">
      <dgm:prSet/>
      <dgm:spPr/>
      <dgm:t>
        <a:bodyPr/>
        <a:lstStyle/>
        <a:p>
          <a:pPr>
            <a:buNone/>
          </a:pPr>
          <a:r>
            <a:rPr lang="it-IT"/>
            <a:t>Genera dati utili per orientare supporto, formazione e semplificazione regolatoria.</a:t>
          </a:r>
        </a:p>
      </dgm:t>
    </dgm:pt>
    <dgm:pt modelId="{B90C4250-9523-4DEB-A221-A9858514AA89}" type="parTrans" cxnId="{40A3ED4F-2FA5-4AC7-88FD-B6C9C3049BE3}">
      <dgm:prSet/>
      <dgm:spPr/>
      <dgm:t>
        <a:bodyPr/>
        <a:lstStyle/>
        <a:p>
          <a:endParaRPr lang="it-IT"/>
        </a:p>
      </dgm:t>
    </dgm:pt>
    <dgm:pt modelId="{509DF166-0940-4F79-91D2-3059348B9F50}" type="sibTrans" cxnId="{40A3ED4F-2FA5-4AC7-88FD-B6C9C3049BE3}">
      <dgm:prSet/>
      <dgm:spPr/>
      <dgm:t>
        <a:bodyPr/>
        <a:lstStyle/>
        <a:p>
          <a:endParaRPr lang="it-IT"/>
        </a:p>
      </dgm:t>
    </dgm:pt>
    <dgm:pt modelId="{A6E99047-1484-4825-BE66-503DF9D10D04}" type="pres">
      <dgm:prSet presAssocID="{C89FCA0B-B9D3-4BB1-ACEE-7B74119B9EA6}" presName="compositeShape" presStyleCnt="0">
        <dgm:presLayoutVars>
          <dgm:dir/>
          <dgm:resizeHandles/>
        </dgm:presLayoutVars>
      </dgm:prSet>
      <dgm:spPr/>
    </dgm:pt>
    <dgm:pt modelId="{1A295793-52D8-4F3C-B4D8-F4DB96CD4E3B}" type="pres">
      <dgm:prSet presAssocID="{C89FCA0B-B9D3-4BB1-ACEE-7B74119B9EA6}" presName="pyramid" presStyleLbl="node1" presStyleIdx="0" presStyleCnt="1"/>
      <dgm:spPr/>
    </dgm:pt>
    <dgm:pt modelId="{9EF754B1-1FB8-4B9B-89D9-AAFB64E1E1A1}" type="pres">
      <dgm:prSet presAssocID="{C89FCA0B-B9D3-4BB1-ACEE-7B74119B9EA6}" presName="theList" presStyleCnt="0"/>
      <dgm:spPr/>
    </dgm:pt>
    <dgm:pt modelId="{1FF4CD6E-7BA5-4DFD-BDBE-60B4EE3D0B2D}" type="pres">
      <dgm:prSet presAssocID="{DB1A227F-C545-4EFD-9D0B-07CE37910D82}" presName="aNode" presStyleLbl="fgAcc1" presStyleIdx="0" presStyleCnt="4">
        <dgm:presLayoutVars>
          <dgm:bulletEnabled val="1"/>
        </dgm:presLayoutVars>
      </dgm:prSet>
      <dgm:spPr/>
    </dgm:pt>
    <dgm:pt modelId="{6E0D0989-99D1-4C1B-B5C1-867678F80FA9}" type="pres">
      <dgm:prSet presAssocID="{DB1A227F-C545-4EFD-9D0B-07CE37910D82}" presName="aSpace" presStyleCnt="0"/>
      <dgm:spPr/>
    </dgm:pt>
    <dgm:pt modelId="{16773EBA-787B-450A-BA4A-08AB5E6EC968}" type="pres">
      <dgm:prSet presAssocID="{3A3E80DD-93C1-4B04-9F37-C580739B98B1}" presName="aNode" presStyleLbl="fgAcc1" presStyleIdx="1" presStyleCnt="4">
        <dgm:presLayoutVars>
          <dgm:bulletEnabled val="1"/>
        </dgm:presLayoutVars>
      </dgm:prSet>
      <dgm:spPr/>
    </dgm:pt>
    <dgm:pt modelId="{CF483C34-7B32-4AA1-BDD2-09652F77B95E}" type="pres">
      <dgm:prSet presAssocID="{3A3E80DD-93C1-4B04-9F37-C580739B98B1}" presName="aSpace" presStyleCnt="0"/>
      <dgm:spPr/>
    </dgm:pt>
    <dgm:pt modelId="{2BC26B33-AA85-4EAD-91B0-29DEA058B8A7}" type="pres">
      <dgm:prSet presAssocID="{AF5D9AA0-414E-446E-BEC3-0B94C4E185BE}" presName="aNode" presStyleLbl="fgAcc1" presStyleIdx="2" presStyleCnt="4">
        <dgm:presLayoutVars>
          <dgm:bulletEnabled val="1"/>
        </dgm:presLayoutVars>
      </dgm:prSet>
      <dgm:spPr/>
    </dgm:pt>
    <dgm:pt modelId="{B4822EE9-86E6-40A3-A9F4-DDAD3AAEDF26}" type="pres">
      <dgm:prSet presAssocID="{AF5D9AA0-414E-446E-BEC3-0B94C4E185BE}" presName="aSpace" presStyleCnt="0"/>
      <dgm:spPr/>
    </dgm:pt>
    <dgm:pt modelId="{C71063A0-EF7E-40AA-ADC3-A85969774C2A}" type="pres">
      <dgm:prSet presAssocID="{EAABA01B-BB6E-4BE3-BBC6-A94F1D2543DB}" presName="aNode" presStyleLbl="fgAcc1" presStyleIdx="3" presStyleCnt="4">
        <dgm:presLayoutVars>
          <dgm:bulletEnabled val="1"/>
        </dgm:presLayoutVars>
      </dgm:prSet>
      <dgm:spPr/>
    </dgm:pt>
    <dgm:pt modelId="{869A0DD0-A737-4578-90EC-28E95500386E}" type="pres">
      <dgm:prSet presAssocID="{EAABA01B-BB6E-4BE3-BBC6-A94F1D2543DB}" presName="aSpace" presStyleCnt="0"/>
      <dgm:spPr/>
    </dgm:pt>
  </dgm:ptLst>
  <dgm:cxnLst>
    <dgm:cxn modelId="{E0E46503-6DB3-4E50-A99F-075CA5BEA4F5}" srcId="{C89FCA0B-B9D3-4BB1-ACEE-7B74119B9EA6}" destId="{3A3E80DD-93C1-4B04-9F37-C580739B98B1}" srcOrd="1" destOrd="0" parTransId="{681EE28D-769D-4C1F-9E08-67D90ACF00CB}" sibTransId="{2F1DEA00-F195-44D7-9CB8-ADB3DBECDDB1}"/>
    <dgm:cxn modelId="{8001E30C-C9DB-4DB5-A5AF-BFA291BA7117}" srcId="{C89FCA0B-B9D3-4BB1-ACEE-7B74119B9EA6}" destId="{AF5D9AA0-414E-446E-BEC3-0B94C4E185BE}" srcOrd="2" destOrd="0" parTransId="{EC3CC02B-F2D4-4273-8870-9B21546A4F1B}" sibTransId="{9A15F1D0-67CF-45E2-9FB5-4FF659B5F085}"/>
    <dgm:cxn modelId="{692DAE32-DC12-4006-A1A1-315A5CD9A2F7}" type="presOf" srcId="{AF5D9AA0-414E-446E-BEC3-0B94C4E185BE}" destId="{2BC26B33-AA85-4EAD-91B0-29DEA058B8A7}" srcOrd="0" destOrd="0" presId="urn:microsoft.com/office/officeart/2005/8/layout/pyramid2"/>
    <dgm:cxn modelId="{657D2939-A3C6-4DAC-A4FB-905D40C2E665}" srcId="{C89FCA0B-B9D3-4BB1-ACEE-7B74119B9EA6}" destId="{DB1A227F-C545-4EFD-9D0B-07CE37910D82}" srcOrd="0" destOrd="0" parTransId="{7AE810F0-4BC0-4A41-8F0E-7CDB9A44E7CC}" sibTransId="{EEEF4F05-3C35-4CD9-A566-9B5F4E2C8CBD}"/>
    <dgm:cxn modelId="{40A3ED4F-2FA5-4AC7-88FD-B6C9C3049BE3}" srcId="{C89FCA0B-B9D3-4BB1-ACEE-7B74119B9EA6}" destId="{EAABA01B-BB6E-4BE3-BBC6-A94F1D2543DB}" srcOrd="3" destOrd="0" parTransId="{B90C4250-9523-4DEB-A221-A9858514AA89}" sibTransId="{509DF166-0940-4F79-91D2-3059348B9F50}"/>
    <dgm:cxn modelId="{E1F04178-7F3A-4CB6-BD11-49A1CE8AA013}" type="presOf" srcId="{DB1A227F-C545-4EFD-9D0B-07CE37910D82}" destId="{1FF4CD6E-7BA5-4DFD-BDBE-60B4EE3D0B2D}" srcOrd="0" destOrd="0" presId="urn:microsoft.com/office/officeart/2005/8/layout/pyramid2"/>
    <dgm:cxn modelId="{EF7ABD7A-B497-4630-81EC-BD2E822B1C3B}" type="presOf" srcId="{3A3E80DD-93C1-4B04-9F37-C580739B98B1}" destId="{16773EBA-787B-450A-BA4A-08AB5E6EC968}" srcOrd="0" destOrd="0" presId="urn:microsoft.com/office/officeart/2005/8/layout/pyramid2"/>
    <dgm:cxn modelId="{9CE992CE-70A3-48D0-A2DD-B95F3263A591}" type="presOf" srcId="{EAABA01B-BB6E-4BE3-BBC6-A94F1D2543DB}" destId="{C71063A0-EF7E-40AA-ADC3-A85969774C2A}" srcOrd="0" destOrd="0" presId="urn:microsoft.com/office/officeart/2005/8/layout/pyramid2"/>
    <dgm:cxn modelId="{FB3F00EB-106B-4FF1-B5C1-F92B40993028}" type="presOf" srcId="{C89FCA0B-B9D3-4BB1-ACEE-7B74119B9EA6}" destId="{A6E99047-1484-4825-BE66-503DF9D10D04}" srcOrd="0" destOrd="0" presId="urn:microsoft.com/office/officeart/2005/8/layout/pyramid2"/>
    <dgm:cxn modelId="{C23CCB3A-78A2-45DC-AD89-1D2FF4536C1E}" type="presParOf" srcId="{A6E99047-1484-4825-BE66-503DF9D10D04}" destId="{1A295793-52D8-4F3C-B4D8-F4DB96CD4E3B}" srcOrd="0" destOrd="0" presId="urn:microsoft.com/office/officeart/2005/8/layout/pyramid2"/>
    <dgm:cxn modelId="{81FFC83C-CE60-4133-A6BF-8DDD6693C93F}" type="presParOf" srcId="{A6E99047-1484-4825-BE66-503DF9D10D04}" destId="{9EF754B1-1FB8-4B9B-89D9-AAFB64E1E1A1}" srcOrd="1" destOrd="0" presId="urn:microsoft.com/office/officeart/2005/8/layout/pyramid2"/>
    <dgm:cxn modelId="{E8DF4053-F31F-41D3-9DE3-AB0B73AA8763}" type="presParOf" srcId="{9EF754B1-1FB8-4B9B-89D9-AAFB64E1E1A1}" destId="{1FF4CD6E-7BA5-4DFD-BDBE-60B4EE3D0B2D}" srcOrd="0" destOrd="0" presId="urn:microsoft.com/office/officeart/2005/8/layout/pyramid2"/>
    <dgm:cxn modelId="{C739E742-7A55-4868-B3B8-B88B5F6B1BF8}" type="presParOf" srcId="{9EF754B1-1FB8-4B9B-89D9-AAFB64E1E1A1}" destId="{6E0D0989-99D1-4C1B-B5C1-867678F80FA9}" srcOrd="1" destOrd="0" presId="urn:microsoft.com/office/officeart/2005/8/layout/pyramid2"/>
    <dgm:cxn modelId="{0CC82547-E4B0-477B-A6B9-E676211D5F24}" type="presParOf" srcId="{9EF754B1-1FB8-4B9B-89D9-AAFB64E1E1A1}" destId="{16773EBA-787B-450A-BA4A-08AB5E6EC968}" srcOrd="2" destOrd="0" presId="urn:microsoft.com/office/officeart/2005/8/layout/pyramid2"/>
    <dgm:cxn modelId="{0A816BA8-1101-4453-AE32-BC8CCC041B5D}" type="presParOf" srcId="{9EF754B1-1FB8-4B9B-89D9-AAFB64E1E1A1}" destId="{CF483C34-7B32-4AA1-BDD2-09652F77B95E}" srcOrd="3" destOrd="0" presId="urn:microsoft.com/office/officeart/2005/8/layout/pyramid2"/>
    <dgm:cxn modelId="{B238A55C-7E88-4DF8-9CAA-297FA1512CB9}" type="presParOf" srcId="{9EF754B1-1FB8-4B9B-89D9-AAFB64E1E1A1}" destId="{2BC26B33-AA85-4EAD-91B0-29DEA058B8A7}" srcOrd="4" destOrd="0" presId="urn:microsoft.com/office/officeart/2005/8/layout/pyramid2"/>
    <dgm:cxn modelId="{479E9E7C-8BDB-45F0-8BB1-992CB4799411}" type="presParOf" srcId="{9EF754B1-1FB8-4B9B-89D9-AAFB64E1E1A1}" destId="{B4822EE9-86E6-40A3-A9F4-DDAD3AAEDF26}" srcOrd="5" destOrd="0" presId="urn:microsoft.com/office/officeart/2005/8/layout/pyramid2"/>
    <dgm:cxn modelId="{345460E5-9294-4A2A-AF94-AC8E5E13147B}" type="presParOf" srcId="{9EF754B1-1FB8-4B9B-89D9-AAFB64E1E1A1}" destId="{C71063A0-EF7E-40AA-ADC3-A85969774C2A}" srcOrd="6" destOrd="0" presId="urn:microsoft.com/office/officeart/2005/8/layout/pyramid2"/>
    <dgm:cxn modelId="{5A2EED70-84F6-4D34-AE70-072F24DE0E43}" type="presParOf" srcId="{9EF754B1-1FB8-4B9B-89D9-AAFB64E1E1A1}" destId="{869A0DD0-A737-4578-90EC-28E95500386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35901B-7532-4B52-A7C3-B1DADC221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EF0113B1-CA06-4445-B6C5-831F90DF68BE}">
      <dgm:prSet phldrT="[Testo]"/>
      <dgm:spPr/>
      <dgm:t>
        <a:bodyPr/>
        <a:lstStyle/>
        <a:p>
          <a:pPr>
            <a:buNone/>
          </a:pPr>
          <a:r>
            <a:rPr lang="it-IT" dirty="0"/>
            <a:t>Percorsi di autovalutazione strutturati per ambiti e requisiti specifici con le liste usate dagli ispettori</a:t>
          </a:r>
        </a:p>
      </dgm:t>
    </dgm:pt>
    <dgm:pt modelId="{1EDB9E58-757F-4D3C-B83B-81D5056C9685}" type="parTrans" cxnId="{E24CEFDC-CC4D-4FD7-8E58-29F26E00800D}">
      <dgm:prSet/>
      <dgm:spPr/>
      <dgm:t>
        <a:bodyPr/>
        <a:lstStyle/>
        <a:p>
          <a:endParaRPr lang="it-IT"/>
        </a:p>
      </dgm:t>
    </dgm:pt>
    <dgm:pt modelId="{1AB7D8BF-CA5F-4894-97E9-81D1526DAB54}" type="sibTrans" cxnId="{E24CEFDC-CC4D-4FD7-8E58-29F26E00800D}">
      <dgm:prSet/>
      <dgm:spPr/>
      <dgm:t>
        <a:bodyPr/>
        <a:lstStyle/>
        <a:p>
          <a:endParaRPr lang="it-IT"/>
        </a:p>
      </dgm:t>
    </dgm:pt>
    <dgm:pt modelId="{DDDDA78A-99D2-4685-B9C5-29D332E89B0A}">
      <dgm:prSet/>
      <dgm:spPr/>
      <dgm:t>
        <a:bodyPr/>
        <a:lstStyle/>
        <a:p>
          <a:pPr>
            <a:buNone/>
          </a:pPr>
          <a:r>
            <a:rPr lang="it-IT" dirty="0"/>
            <a:t>Domande progettate secondo principi di </a:t>
          </a:r>
          <a:r>
            <a:rPr lang="it-IT" dirty="0" err="1"/>
            <a:t>behavioural</a:t>
          </a:r>
          <a:r>
            <a:rPr lang="it-IT" dirty="0"/>
            <a:t> </a:t>
          </a:r>
          <a:r>
            <a:rPr lang="it-IT" dirty="0" err="1"/>
            <a:t>regulation</a:t>
          </a:r>
          <a:r>
            <a:rPr lang="it-IT" dirty="0"/>
            <a:t>: chiare e semplici.</a:t>
          </a:r>
        </a:p>
      </dgm:t>
    </dgm:pt>
    <dgm:pt modelId="{3DFBC821-D604-4A85-A4B7-D499C23EDD1C}" type="parTrans" cxnId="{489B7881-A002-497E-91E8-667EE26C3EA1}">
      <dgm:prSet/>
      <dgm:spPr/>
      <dgm:t>
        <a:bodyPr/>
        <a:lstStyle/>
        <a:p>
          <a:endParaRPr lang="it-IT"/>
        </a:p>
      </dgm:t>
    </dgm:pt>
    <dgm:pt modelId="{E727237C-5B02-47FA-A72B-0346AD180E43}" type="sibTrans" cxnId="{489B7881-A002-497E-91E8-667EE26C3EA1}">
      <dgm:prSet/>
      <dgm:spPr/>
      <dgm:t>
        <a:bodyPr/>
        <a:lstStyle/>
        <a:p>
          <a:endParaRPr lang="it-IT"/>
        </a:p>
      </dgm:t>
    </dgm:pt>
    <dgm:pt modelId="{4D931FB1-19C5-47F6-90D4-34C69BD82E60}">
      <dgm:prSet/>
      <dgm:spPr/>
      <dgm:t>
        <a:bodyPr/>
        <a:lstStyle/>
        <a:p>
          <a:pPr>
            <a:buNone/>
          </a:pPr>
          <a:r>
            <a:rPr lang="it-IT" b="1" dirty="0"/>
            <a:t>Risultati immediati: </a:t>
          </a:r>
          <a:r>
            <a:rPr lang="it-IT" dirty="0"/>
            <a:t>indicatori di rischio, suggerimenti operativi, evidenze utili per l’operatore.</a:t>
          </a:r>
        </a:p>
      </dgm:t>
    </dgm:pt>
    <dgm:pt modelId="{FDDF093B-DEC4-4C15-A402-E768277F4953}" type="parTrans" cxnId="{9E92213E-97A0-47FD-9AE0-2174B0730985}">
      <dgm:prSet/>
      <dgm:spPr/>
      <dgm:t>
        <a:bodyPr/>
        <a:lstStyle/>
        <a:p>
          <a:endParaRPr lang="it-IT"/>
        </a:p>
      </dgm:t>
    </dgm:pt>
    <dgm:pt modelId="{D5C20C2B-018D-4134-A5C3-C1E05A5A82A4}" type="sibTrans" cxnId="{9E92213E-97A0-47FD-9AE0-2174B0730985}">
      <dgm:prSet/>
      <dgm:spPr/>
      <dgm:t>
        <a:bodyPr/>
        <a:lstStyle/>
        <a:p>
          <a:endParaRPr lang="it-IT"/>
        </a:p>
      </dgm:t>
    </dgm:pt>
    <dgm:pt modelId="{D63F5907-6B0C-473E-9AEB-5E8625FA22E2}">
      <dgm:prSet/>
      <dgm:spPr/>
      <dgm:t>
        <a:bodyPr/>
        <a:lstStyle/>
        <a:p>
          <a:pPr>
            <a:buNone/>
          </a:pPr>
          <a:r>
            <a:rPr lang="it-IT"/>
            <a:t>Integrazione con GISA per arricchire la conoscenza dei processi e dei comportamenti reali.</a:t>
          </a:r>
        </a:p>
      </dgm:t>
    </dgm:pt>
    <dgm:pt modelId="{36655DDC-4475-4AD7-BC7A-0B6ED5A1A727}" type="parTrans" cxnId="{0B1AFAEC-2AF4-4507-814C-4EFC521C4F05}">
      <dgm:prSet/>
      <dgm:spPr/>
      <dgm:t>
        <a:bodyPr/>
        <a:lstStyle/>
        <a:p>
          <a:endParaRPr lang="it-IT"/>
        </a:p>
      </dgm:t>
    </dgm:pt>
    <dgm:pt modelId="{FECF6F8F-D57C-4CE8-B875-F64269497491}" type="sibTrans" cxnId="{0B1AFAEC-2AF4-4507-814C-4EFC521C4F05}">
      <dgm:prSet/>
      <dgm:spPr/>
      <dgm:t>
        <a:bodyPr/>
        <a:lstStyle/>
        <a:p>
          <a:endParaRPr lang="it-IT"/>
        </a:p>
      </dgm:t>
    </dgm:pt>
    <dgm:pt modelId="{F6BFD4B4-A12F-419D-AEF6-E0B239DB3B31}" type="pres">
      <dgm:prSet presAssocID="{6E35901B-7532-4B52-A7C3-B1DADC221598}" presName="Name0" presStyleCnt="0">
        <dgm:presLayoutVars>
          <dgm:chMax val="7"/>
          <dgm:chPref val="7"/>
          <dgm:dir/>
        </dgm:presLayoutVars>
      </dgm:prSet>
      <dgm:spPr/>
    </dgm:pt>
    <dgm:pt modelId="{E64DF3D1-7F4A-413A-A8E3-A25A4AF37AEA}" type="pres">
      <dgm:prSet presAssocID="{6E35901B-7532-4B52-A7C3-B1DADC221598}" presName="Name1" presStyleCnt="0"/>
      <dgm:spPr/>
    </dgm:pt>
    <dgm:pt modelId="{2A1A3C74-BF26-42A6-9F72-120E920F82C9}" type="pres">
      <dgm:prSet presAssocID="{6E35901B-7532-4B52-A7C3-B1DADC221598}" presName="cycle" presStyleCnt="0"/>
      <dgm:spPr/>
    </dgm:pt>
    <dgm:pt modelId="{FE7E682C-1F60-4287-A41D-29543A1048A0}" type="pres">
      <dgm:prSet presAssocID="{6E35901B-7532-4B52-A7C3-B1DADC221598}" presName="srcNode" presStyleLbl="node1" presStyleIdx="0" presStyleCnt="4"/>
      <dgm:spPr/>
    </dgm:pt>
    <dgm:pt modelId="{8E302B6B-5A3B-41C9-B968-7C44E5454C55}" type="pres">
      <dgm:prSet presAssocID="{6E35901B-7532-4B52-A7C3-B1DADC221598}" presName="conn" presStyleLbl="parChTrans1D2" presStyleIdx="0" presStyleCnt="1"/>
      <dgm:spPr/>
    </dgm:pt>
    <dgm:pt modelId="{A560E037-1A46-4C37-BEA8-E5BB7A41FB9C}" type="pres">
      <dgm:prSet presAssocID="{6E35901B-7532-4B52-A7C3-B1DADC221598}" presName="extraNode" presStyleLbl="node1" presStyleIdx="0" presStyleCnt="4"/>
      <dgm:spPr/>
    </dgm:pt>
    <dgm:pt modelId="{86AEF591-0626-4F76-B37B-15C9C3B6E240}" type="pres">
      <dgm:prSet presAssocID="{6E35901B-7532-4B52-A7C3-B1DADC221598}" presName="dstNode" presStyleLbl="node1" presStyleIdx="0" presStyleCnt="4"/>
      <dgm:spPr/>
    </dgm:pt>
    <dgm:pt modelId="{AA9921FF-0714-454E-8847-1615FE583A27}" type="pres">
      <dgm:prSet presAssocID="{EF0113B1-CA06-4445-B6C5-831F90DF68BE}" presName="text_1" presStyleLbl="node1" presStyleIdx="0" presStyleCnt="4">
        <dgm:presLayoutVars>
          <dgm:bulletEnabled val="1"/>
        </dgm:presLayoutVars>
      </dgm:prSet>
      <dgm:spPr/>
    </dgm:pt>
    <dgm:pt modelId="{46C9DF49-1E47-40FE-B9AB-323B70E01FDE}" type="pres">
      <dgm:prSet presAssocID="{EF0113B1-CA06-4445-B6C5-831F90DF68BE}" presName="accent_1" presStyleCnt="0"/>
      <dgm:spPr/>
    </dgm:pt>
    <dgm:pt modelId="{A5B4B680-7D7A-4ABA-9913-47E254BF8C51}" type="pres">
      <dgm:prSet presAssocID="{EF0113B1-CA06-4445-B6C5-831F90DF68BE}" presName="accentRepeatNode" presStyleLbl="solidFgAcc1" presStyleIdx="0" presStyleCnt="4"/>
      <dgm:spPr/>
    </dgm:pt>
    <dgm:pt modelId="{D3EB1B5B-C7BF-422C-A89E-F1603C0E5AA1}" type="pres">
      <dgm:prSet presAssocID="{DDDDA78A-99D2-4685-B9C5-29D332E89B0A}" presName="text_2" presStyleLbl="node1" presStyleIdx="1" presStyleCnt="4">
        <dgm:presLayoutVars>
          <dgm:bulletEnabled val="1"/>
        </dgm:presLayoutVars>
      </dgm:prSet>
      <dgm:spPr/>
    </dgm:pt>
    <dgm:pt modelId="{2189B11A-5983-4359-B041-F4048A8600EB}" type="pres">
      <dgm:prSet presAssocID="{DDDDA78A-99D2-4685-B9C5-29D332E89B0A}" presName="accent_2" presStyleCnt="0"/>
      <dgm:spPr/>
    </dgm:pt>
    <dgm:pt modelId="{667D5DAF-2888-4FF3-B815-45C3614FEECA}" type="pres">
      <dgm:prSet presAssocID="{DDDDA78A-99D2-4685-B9C5-29D332E89B0A}" presName="accentRepeatNode" presStyleLbl="solidFgAcc1" presStyleIdx="1" presStyleCnt="4"/>
      <dgm:spPr/>
    </dgm:pt>
    <dgm:pt modelId="{906F2788-B06C-4F5E-BCCF-29ADD6D44803}" type="pres">
      <dgm:prSet presAssocID="{4D931FB1-19C5-47F6-90D4-34C69BD82E60}" presName="text_3" presStyleLbl="node1" presStyleIdx="2" presStyleCnt="4">
        <dgm:presLayoutVars>
          <dgm:bulletEnabled val="1"/>
        </dgm:presLayoutVars>
      </dgm:prSet>
      <dgm:spPr/>
    </dgm:pt>
    <dgm:pt modelId="{8FDE8A69-F83A-4C82-8D14-41D5854DB935}" type="pres">
      <dgm:prSet presAssocID="{4D931FB1-19C5-47F6-90D4-34C69BD82E60}" presName="accent_3" presStyleCnt="0"/>
      <dgm:spPr/>
    </dgm:pt>
    <dgm:pt modelId="{F4547BF8-8DE8-4A25-A300-62AFFC1519CB}" type="pres">
      <dgm:prSet presAssocID="{4D931FB1-19C5-47F6-90D4-34C69BD82E60}" presName="accentRepeatNode" presStyleLbl="solidFgAcc1" presStyleIdx="2" presStyleCnt="4"/>
      <dgm:spPr/>
    </dgm:pt>
    <dgm:pt modelId="{92DC4C14-FA48-479C-9B81-4118EBE63A58}" type="pres">
      <dgm:prSet presAssocID="{D63F5907-6B0C-473E-9AEB-5E8625FA22E2}" presName="text_4" presStyleLbl="node1" presStyleIdx="3" presStyleCnt="4">
        <dgm:presLayoutVars>
          <dgm:bulletEnabled val="1"/>
        </dgm:presLayoutVars>
      </dgm:prSet>
      <dgm:spPr/>
    </dgm:pt>
    <dgm:pt modelId="{77AD6162-B795-408A-A050-AD091D17D2FC}" type="pres">
      <dgm:prSet presAssocID="{D63F5907-6B0C-473E-9AEB-5E8625FA22E2}" presName="accent_4" presStyleCnt="0"/>
      <dgm:spPr/>
    </dgm:pt>
    <dgm:pt modelId="{8C709632-48C9-4922-AE90-97E41E8A67F7}" type="pres">
      <dgm:prSet presAssocID="{D63F5907-6B0C-473E-9AEB-5E8625FA22E2}" presName="accentRepeatNode" presStyleLbl="solidFgAcc1" presStyleIdx="3" presStyleCnt="4"/>
      <dgm:spPr/>
    </dgm:pt>
  </dgm:ptLst>
  <dgm:cxnLst>
    <dgm:cxn modelId="{9E92213E-97A0-47FD-9AE0-2174B0730985}" srcId="{6E35901B-7532-4B52-A7C3-B1DADC221598}" destId="{4D931FB1-19C5-47F6-90D4-34C69BD82E60}" srcOrd="2" destOrd="0" parTransId="{FDDF093B-DEC4-4C15-A402-E768277F4953}" sibTransId="{D5C20C2B-018D-4134-A5C3-C1E05A5A82A4}"/>
    <dgm:cxn modelId="{0C57B03E-C7AE-4F52-A1F1-45A393BC4276}" type="presOf" srcId="{D63F5907-6B0C-473E-9AEB-5E8625FA22E2}" destId="{92DC4C14-FA48-479C-9B81-4118EBE63A58}" srcOrd="0" destOrd="0" presId="urn:microsoft.com/office/officeart/2008/layout/VerticalCurvedList"/>
    <dgm:cxn modelId="{F0FCA951-DA21-425A-9B8E-E050E7D9322E}" type="presOf" srcId="{6E35901B-7532-4B52-A7C3-B1DADC221598}" destId="{F6BFD4B4-A12F-419D-AEF6-E0B239DB3B31}" srcOrd="0" destOrd="0" presId="urn:microsoft.com/office/officeart/2008/layout/VerticalCurvedList"/>
    <dgm:cxn modelId="{489B7881-A002-497E-91E8-667EE26C3EA1}" srcId="{6E35901B-7532-4B52-A7C3-B1DADC221598}" destId="{DDDDA78A-99D2-4685-B9C5-29D332E89B0A}" srcOrd="1" destOrd="0" parTransId="{3DFBC821-D604-4A85-A4B7-D499C23EDD1C}" sibTransId="{E727237C-5B02-47FA-A72B-0346AD180E43}"/>
    <dgm:cxn modelId="{F09D87A1-7647-4647-A336-4F25E88799C6}" type="presOf" srcId="{4D931FB1-19C5-47F6-90D4-34C69BD82E60}" destId="{906F2788-B06C-4F5E-BCCF-29ADD6D44803}" srcOrd="0" destOrd="0" presId="urn:microsoft.com/office/officeart/2008/layout/VerticalCurvedList"/>
    <dgm:cxn modelId="{C91262A5-EBC0-477B-B788-3337F17ED3D3}" type="presOf" srcId="{DDDDA78A-99D2-4685-B9C5-29D332E89B0A}" destId="{D3EB1B5B-C7BF-422C-A89E-F1603C0E5AA1}" srcOrd="0" destOrd="0" presId="urn:microsoft.com/office/officeart/2008/layout/VerticalCurvedList"/>
    <dgm:cxn modelId="{DD1159C9-46D6-422E-BFED-F40F0A11BC10}" type="presOf" srcId="{1AB7D8BF-CA5F-4894-97E9-81D1526DAB54}" destId="{8E302B6B-5A3B-41C9-B968-7C44E5454C55}" srcOrd="0" destOrd="0" presId="urn:microsoft.com/office/officeart/2008/layout/VerticalCurvedList"/>
    <dgm:cxn modelId="{E24CEFDC-CC4D-4FD7-8E58-29F26E00800D}" srcId="{6E35901B-7532-4B52-A7C3-B1DADC221598}" destId="{EF0113B1-CA06-4445-B6C5-831F90DF68BE}" srcOrd="0" destOrd="0" parTransId="{1EDB9E58-757F-4D3C-B83B-81D5056C9685}" sibTransId="{1AB7D8BF-CA5F-4894-97E9-81D1526DAB54}"/>
    <dgm:cxn modelId="{0B1AFAEC-2AF4-4507-814C-4EFC521C4F05}" srcId="{6E35901B-7532-4B52-A7C3-B1DADC221598}" destId="{D63F5907-6B0C-473E-9AEB-5E8625FA22E2}" srcOrd="3" destOrd="0" parTransId="{36655DDC-4475-4AD7-BC7A-0B6ED5A1A727}" sibTransId="{FECF6F8F-D57C-4CE8-B875-F64269497491}"/>
    <dgm:cxn modelId="{85AD28FA-C5F5-485A-9D10-C17E592E7531}" type="presOf" srcId="{EF0113B1-CA06-4445-B6C5-831F90DF68BE}" destId="{AA9921FF-0714-454E-8847-1615FE583A27}" srcOrd="0" destOrd="0" presId="urn:microsoft.com/office/officeart/2008/layout/VerticalCurvedList"/>
    <dgm:cxn modelId="{7AB49C31-AA19-43C9-8DC4-69203D4584A4}" type="presParOf" srcId="{F6BFD4B4-A12F-419D-AEF6-E0B239DB3B31}" destId="{E64DF3D1-7F4A-413A-A8E3-A25A4AF37AEA}" srcOrd="0" destOrd="0" presId="urn:microsoft.com/office/officeart/2008/layout/VerticalCurvedList"/>
    <dgm:cxn modelId="{8086FB15-B48F-4A6E-9886-8A9403714563}" type="presParOf" srcId="{E64DF3D1-7F4A-413A-A8E3-A25A4AF37AEA}" destId="{2A1A3C74-BF26-42A6-9F72-120E920F82C9}" srcOrd="0" destOrd="0" presId="urn:microsoft.com/office/officeart/2008/layout/VerticalCurvedList"/>
    <dgm:cxn modelId="{8F6F2859-EA2A-40C4-AEB4-168860F9482C}" type="presParOf" srcId="{2A1A3C74-BF26-42A6-9F72-120E920F82C9}" destId="{FE7E682C-1F60-4287-A41D-29543A1048A0}" srcOrd="0" destOrd="0" presId="urn:microsoft.com/office/officeart/2008/layout/VerticalCurvedList"/>
    <dgm:cxn modelId="{17C4E2A6-E776-4E4E-B035-F15375920AD9}" type="presParOf" srcId="{2A1A3C74-BF26-42A6-9F72-120E920F82C9}" destId="{8E302B6B-5A3B-41C9-B968-7C44E5454C55}" srcOrd="1" destOrd="0" presId="urn:microsoft.com/office/officeart/2008/layout/VerticalCurvedList"/>
    <dgm:cxn modelId="{6D862C8B-B049-4807-9B77-724570C1BB3E}" type="presParOf" srcId="{2A1A3C74-BF26-42A6-9F72-120E920F82C9}" destId="{A560E037-1A46-4C37-BEA8-E5BB7A41FB9C}" srcOrd="2" destOrd="0" presId="urn:microsoft.com/office/officeart/2008/layout/VerticalCurvedList"/>
    <dgm:cxn modelId="{CEDB4CF3-BF8A-43B6-9200-EFE60996CD3E}" type="presParOf" srcId="{2A1A3C74-BF26-42A6-9F72-120E920F82C9}" destId="{86AEF591-0626-4F76-B37B-15C9C3B6E240}" srcOrd="3" destOrd="0" presId="urn:microsoft.com/office/officeart/2008/layout/VerticalCurvedList"/>
    <dgm:cxn modelId="{4183C8BD-DB5E-4329-BAFE-E01EF0DB7B44}" type="presParOf" srcId="{E64DF3D1-7F4A-413A-A8E3-A25A4AF37AEA}" destId="{AA9921FF-0714-454E-8847-1615FE583A27}" srcOrd="1" destOrd="0" presId="urn:microsoft.com/office/officeart/2008/layout/VerticalCurvedList"/>
    <dgm:cxn modelId="{78FBB845-3EDD-475C-B33E-F29884D74239}" type="presParOf" srcId="{E64DF3D1-7F4A-413A-A8E3-A25A4AF37AEA}" destId="{46C9DF49-1E47-40FE-B9AB-323B70E01FDE}" srcOrd="2" destOrd="0" presId="urn:microsoft.com/office/officeart/2008/layout/VerticalCurvedList"/>
    <dgm:cxn modelId="{2F1D4D77-4200-4E3B-B147-6F86A0D6FE95}" type="presParOf" srcId="{46C9DF49-1E47-40FE-B9AB-323B70E01FDE}" destId="{A5B4B680-7D7A-4ABA-9913-47E254BF8C51}" srcOrd="0" destOrd="0" presId="urn:microsoft.com/office/officeart/2008/layout/VerticalCurvedList"/>
    <dgm:cxn modelId="{4F05C225-5BF8-4F7D-9CB8-240362C6E39A}" type="presParOf" srcId="{E64DF3D1-7F4A-413A-A8E3-A25A4AF37AEA}" destId="{D3EB1B5B-C7BF-422C-A89E-F1603C0E5AA1}" srcOrd="3" destOrd="0" presId="urn:microsoft.com/office/officeart/2008/layout/VerticalCurvedList"/>
    <dgm:cxn modelId="{7D4C19E8-257A-440D-9C3E-EE30B5078173}" type="presParOf" srcId="{E64DF3D1-7F4A-413A-A8E3-A25A4AF37AEA}" destId="{2189B11A-5983-4359-B041-F4048A8600EB}" srcOrd="4" destOrd="0" presId="urn:microsoft.com/office/officeart/2008/layout/VerticalCurvedList"/>
    <dgm:cxn modelId="{19D7CD56-AB36-4560-891B-AA3EFE5F260D}" type="presParOf" srcId="{2189B11A-5983-4359-B041-F4048A8600EB}" destId="{667D5DAF-2888-4FF3-B815-45C3614FEECA}" srcOrd="0" destOrd="0" presId="urn:microsoft.com/office/officeart/2008/layout/VerticalCurvedList"/>
    <dgm:cxn modelId="{54336FB9-B969-4343-ACF0-A57172365E9B}" type="presParOf" srcId="{E64DF3D1-7F4A-413A-A8E3-A25A4AF37AEA}" destId="{906F2788-B06C-4F5E-BCCF-29ADD6D44803}" srcOrd="5" destOrd="0" presId="urn:microsoft.com/office/officeart/2008/layout/VerticalCurvedList"/>
    <dgm:cxn modelId="{A2A25B6A-4579-4B46-98BC-C27C30347957}" type="presParOf" srcId="{E64DF3D1-7F4A-413A-A8E3-A25A4AF37AEA}" destId="{8FDE8A69-F83A-4C82-8D14-41D5854DB935}" srcOrd="6" destOrd="0" presId="urn:microsoft.com/office/officeart/2008/layout/VerticalCurvedList"/>
    <dgm:cxn modelId="{922AFB83-5158-4573-B4FB-B211462EA601}" type="presParOf" srcId="{8FDE8A69-F83A-4C82-8D14-41D5854DB935}" destId="{F4547BF8-8DE8-4A25-A300-62AFFC1519CB}" srcOrd="0" destOrd="0" presId="urn:microsoft.com/office/officeart/2008/layout/VerticalCurvedList"/>
    <dgm:cxn modelId="{FB9BE9D5-5A3A-4B10-B09C-EB1B786515F2}" type="presParOf" srcId="{E64DF3D1-7F4A-413A-A8E3-A25A4AF37AEA}" destId="{92DC4C14-FA48-479C-9B81-4118EBE63A58}" srcOrd="7" destOrd="0" presId="urn:microsoft.com/office/officeart/2008/layout/VerticalCurvedList"/>
    <dgm:cxn modelId="{35662FBD-0268-4D0C-AC90-7AF895B03EA7}" type="presParOf" srcId="{E64DF3D1-7F4A-413A-A8E3-A25A4AF37AEA}" destId="{77AD6162-B795-408A-A050-AD091D17D2FC}" srcOrd="8" destOrd="0" presId="urn:microsoft.com/office/officeart/2008/layout/VerticalCurvedList"/>
    <dgm:cxn modelId="{7A3B1AEB-EC0C-4CDA-8AF7-F65E1EE14438}" type="presParOf" srcId="{77AD6162-B795-408A-A050-AD091D17D2FC}" destId="{8C709632-48C9-4922-AE90-97E41E8A67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C667FA-2316-41E7-84DC-95B69F3C1B4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it-IT"/>
        </a:p>
      </dgm:t>
    </dgm:pt>
    <dgm:pt modelId="{16C9DD1B-FB51-4854-BF5D-D1F4A044CFDE}">
      <dgm:prSet phldrT="[Testo]"/>
      <dgm:spPr/>
      <dgm:t>
        <a:bodyPr/>
        <a:lstStyle/>
        <a:p>
          <a:pPr>
            <a:buNone/>
          </a:pPr>
          <a:r>
            <a:rPr lang="it-IT" dirty="0"/>
            <a:t>Aumenta la conformità volontaria grazie a maggiore comprensibilità e auto-monitoraggio.</a:t>
          </a:r>
        </a:p>
      </dgm:t>
    </dgm:pt>
    <dgm:pt modelId="{4141B2BD-A950-428D-B23E-6C1419E10757}" type="parTrans" cxnId="{760358F7-75A2-4CD4-9FF2-884B660E6FE3}">
      <dgm:prSet/>
      <dgm:spPr/>
      <dgm:t>
        <a:bodyPr/>
        <a:lstStyle/>
        <a:p>
          <a:endParaRPr lang="it-IT"/>
        </a:p>
      </dgm:t>
    </dgm:pt>
    <dgm:pt modelId="{E6F8B850-895C-45C0-AFDB-A4D0A744C4EA}" type="sibTrans" cxnId="{760358F7-75A2-4CD4-9FF2-884B660E6FE3}">
      <dgm:prSet/>
      <dgm:spPr/>
      <dgm:t>
        <a:bodyPr/>
        <a:lstStyle/>
        <a:p>
          <a:endParaRPr lang="it-IT"/>
        </a:p>
      </dgm:t>
    </dgm:pt>
    <dgm:pt modelId="{92B1BA43-3100-49AC-86ED-D0F98C8EA56D}">
      <dgm:prSet/>
      <dgm:spPr/>
      <dgm:t>
        <a:bodyPr/>
        <a:lstStyle/>
        <a:p>
          <a:pPr>
            <a:buNone/>
          </a:pPr>
          <a:r>
            <a:rPr lang="it-IT" dirty="0"/>
            <a:t>Rende gli operatori </a:t>
          </a:r>
          <a:r>
            <a:rPr lang="it-IT" b="1" dirty="0"/>
            <a:t>protagonisti</a:t>
          </a:r>
          <a:r>
            <a:rPr lang="it-IT" dirty="0"/>
            <a:t>: passano da destinatari a co-protagonisti della conformità.</a:t>
          </a:r>
        </a:p>
      </dgm:t>
    </dgm:pt>
    <dgm:pt modelId="{2638B85C-56F5-41AE-B716-931DCD3E599A}" type="parTrans" cxnId="{99393ADA-18EC-43DE-8433-C873CE3718F7}">
      <dgm:prSet/>
      <dgm:spPr/>
      <dgm:t>
        <a:bodyPr/>
        <a:lstStyle/>
        <a:p>
          <a:endParaRPr lang="it-IT"/>
        </a:p>
      </dgm:t>
    </dgm:pt>
    <dgm:pt modelId="{8B064F6E-EF46-4043-A2D7-2A4C7843345C}" type="sibTrans" cxnId="{99393ADA-18EC-43DE-8433-C873CE3718F7}">
      <dgm:prSet/>
      <dgm:spPr/>
      <dgm:t>
        <a:bodyPr/>
        <a:lstStyle/>
        <a:p>
          <a:endParaRPr lang="it-IT"/>
        </a:p>
      </dgm:t>
    </dgm:pt>
    <dgm:pt modelId="{D490F5E3-F178-4C00-A5F6-AB786E390534}">
      <dgm:prSet/>
      <dgm:spPr/>
      <dgm:t>
        <a:bodyPr/>
        <a:lstStyle/>
        <a:p>
          <a:pPr>
            <a:buNone/>
          </a:pPr>
          <a:r>
            <a:rPr lang="it-IT" dirty="0"/>
            <a:t>Supporta un approccio più collaborativo tra imprese, ASL e Regione.</a:t>
          </a:r>
        </a:p>
      </dgm:t>
    </dgm:pt>
    <dgm:pt modelId="{1BA90089-F7FB-4E4E-A926-35373309818D}" type="parTrans" cxnId="{FFD22852-FAFE-4916-A739-EC1976AAF921}">
      <dgm:prSet/>
      <dgm:spPr/>
      <dgm:t>
        <a:bodyPr/>
        <a:lstStyle/>
        <a:p>
          <a:endParaRPr lang="it-IT"/>
        </a:p>
      </dgm:t>
    </dgm:pt>
    <dgm:pt modelId="{0FD7066F-63BE-495F-B121-FDA0583426CC}" type="sibTrans" cxnId="{FFD22852-FAFE-4916-A739-EC1976AAF921}">
      <dgm:prSet/>
      <dgm:spPr/>
      <dgm:t>
        <a:bodyPr/>
        <a:lstStyle/>
        <a:p>
          <a:endParaRPr lang="it-IT"/>
        </a:p>
      </dgm:t>
    </dgm:pt>
    <dgm:pt modelId="{B5E95183-1EA7-4E0B-A101-DD1F2CC6BE25}">
      <dgm:prSet/>
      <dgm:spPr/>
      <dgm:t>
        <a:bodyPr/>
        <a:lstStyle/>
        <a:p>
          <a:pPr>
            <a:buNone/>
          </a:pPr>
          <a:r>
            <a:rPr lang="it-IT" dirty="0"/>
            <a:t>Riduce gli errori prima dei controlli, migliorando </a:t>
          </a:r>
          <a:r>
            <a:rPr lang="it-IT" b="1" dirty="0"/>
            <a:t>efficienza</a:t>
          </a:r>
          <a:r>
            <a:rPr lang="it-IT" dirty="0"/>
            <a:t> e</a:t>
          </a:r>
          <a:r>
            <a:rPr lang="it-IT" b="1" dirty="0"/>
            <a:t> prevenzione</a:t>
          </a:r>
          <a:r>
            <a:rPr lang="it-IT" dirty="0"/>
            <a:t>.</a:t>
          </a:r>
        </a:p>
      </dgm:t>
    </dgm:pt>
    <dgm:pt modelId="{1D44ECA3-5C4B-4C11-AD99-97A6A47FB5AD}" type="parTrans" cxnId="{B37B32E0-ECAD-4F33-AB0B-08323ED6489C}">
      <dgm:prSet/>
      <dgm:spPr/>
      <dgm:t>
        <a:bodyPr/>
        <a:lstStyle/>
        <a:p>
          <a:endParaRPr lang="it-IT"/>
        </a:p>
      </dgm:t>
    </dgm:pt>
    <dgm:pt modelId="{07C338CD-F0E7-41AB-B7F8-8968DA6DB320}" type="sibTrans" cxnId="{B37B32E0-ECAD-4F33-AB0B-08323ED6489C}">
      <dgm:prSet/>
      <dgm:spPr/>
      <dgm:t>
        <a:bodyPr/>
        <a:lstStyle/>
        <a:p>
          <a:endParaRPr lang="it-IT"/>
        </a:p>
      </dgm:t>
    </dgm:pt>
    <dgm:pt modelId="{2B1A1573-3D15-4A20-8485-7DA0F0659532}" type="pres">
      <dgm:prSet presAssocID="{C4C667FA-2316-41E7-84DC-95B69F3C1B44}" presName="diagram" presStyleCnt="0">
        <dgm:presLayoutVars>
          <dgm:dir/>
          <dgm:resizeHandles val="exact"/>
        </dgm:presLayoutVars>
      </dgm:prSet>
      <dgm:spPr/>
    </dgm:pt>
    <dgm:pt modelId="{119AB30B-CFB4-4095-8076-F5593A225A14}" type="pres">
      <dgm:prSet presAssocID="{16C9DD1B-FB51-4854-BF5D-D1F4A044CFDE}" presName="node" presStyleLbl="node1" presStyleIdx="0" presStyleCnt="4">
        <dgm:presLayoutVars>
          <dgm:bulletEnabled val="1"/>
        </dgm:presLayoutVars>
      </dgm:prSet>
      <dgm:spPr/>
    </dgm:pt>
    <dgm:pt modelId="{BB597734-27DC-47ED-B84D-EEDF4BDB455E}" type="pres">
      <dgm:prSet presAssocID="{E6F8B850-895C-45C0-AFDB-A4D0A744C4EA}" presName="sibTrans" presStyleCnt="0"/>
      <dgm:spPr/>
    </dgm:pt>
    <dgm:pt modelId="{AB1220EB-E9DD-4E40-B571-AFE785C02D1F}" type="pres">
      <dgm:prSet presAssocID="{92B1BA43-3100-49AC-86ED-D0F98C8EA56D}" presName="node" presStyleLbl="node1" presStyleIdx="1" presStyleCnt="4">
        <dgm:presLayoutVars>
          <dgm:bulletEnabled val="1"/>
        </dgm:presLayoutVars>
      </dgm:prSet>
      <dgm:spPr/>
    </dgm:pt>
    <dgm:pt modelId="{0F64D22D-FCDB-44DB-AC91-AD747F6D3C8F}" type="pres">
      <dgm:prSet presAssocID="{8B064F6E-EF46-4043-A2D7-2A4C7843345C}" presName="sibTrans" presStyleCnt="0"/>
      <dgm:spPr/>
    </dgm:pt>
    <dgm:pt modelId="{BDF0282F-712F-4015-B0DA-DC232564F972}" type="pres">
      <dgm:prSet presAssocID="{D490F5E3-F178-4C00-A5F6-AB786E390534}" presName="node" presStyleLbl="node1" presStyleIdx="2" presStyleCnt="4">
        <dgm:presLayoutVars>
          <dgm:bulletEnabled val="1"/>
        </dgm:presLayoutVars>
      </dgm:prSet>
      <dgm:spPr/>
    </dgm:pt>
    <dgm:pt modelId="{87F13508-9958-4588-89BD-EE41F52D86DB}" type="pres">
      <dgm:prSet presAssocID="{0FD7066F-63BE-495F-B121-FDA0583426CC}" presName="sibTrans" presStyleCnt="0"/>
      <dgm:spPr/>
    </dgm:pt>
    <dgm:pt modelId="{F6309F4E-9318-4B1B-9E37-4137F1A36DE0}" type="pres">
      <dgm:prSet presAssocID="{B5E95183-1EA7-4E0B-A101-DD1F2CC6BE25}" presName="node" presStyleLbl="node1" presStyleIdx="3" presStyleCnt="4">
        <dgm:presLayoutVars>
          <dgm:bulletEnabled val="1"/>
        </dgm:presLayoutVars>
      </dgm:prSet>
      <dgm:spPr/>
    </dgm:pt>
  </dgm:ptLst>
  <dgm:cxnLst>
    <dgm:cxn modelId="{773FEC67-E121-4B25-BB9D-EE4146C0BD97}" type="presOf" srcId="{D490F5E3-F178-4C00-A5F6-AB786E390534}" destId="{BDF0282F-712F-4015-B0DA-DC232564F972}" srcOrd="0" destOrd="0" presId="urn:microsoft.com/office/officeart/2005/8/layout/default"/>
    <dgm:cxn modelId="{FFD22852-FAFE-4916-A739-EC1976AAF921}" srcId="{C4C667FA-2316-41E7-84DC-95B69F3C1B44}" destId="{D490F5E3-F178-4C00-A5F6-AB786E390534}" srcOrd="2" destOrd="0" parTransId="{1BA90089-F7FB-4E4E-A926-35373309818D}" sibTransId="{0FD7066F-63BE-495F-B121-FDA0583426CC}"/>
    <dgm:cxn modelId="{EB8ED754-A2DF-4ED9-A502-AB1C61E73FE1}" type="presOf" srcId="{16C9DD1B-FB51-4854-BF5D-D1F4A044CFDE}" destId="{119AB30B-CFB4-4095-8076-F5593A225A14}" srcOrd="0" destOrd="0" presId="urn:microsoft.com/office/officeart/2005/8/layout/default"/>
    <dgm:cxn modelId="{9E16B696-D45A-4039-AE89-62BAE65C7A58}" type="presOf" srcId="{B5E95183-1EA7-4E0B-A101-DD1F2CC6BE25}" destId="{F6309F4E-9318-4B1B-9E37-4137F1A36DE0}" srcOrd="0" destOrd="0" presId="urn:microsoft.com/office/officeart/2005/8/layout/default"/>
    <dgm:cxn modelId="{D0A128A5-CF5C-45E9-950B-85CDF236BB21}" type="presOf" srcId="{C4C667FA-2316-41E7-84DC-95B69F3C1B44}" destId="{2B1A1573-3D15-4A20-8485-7DA0F0659532}" srcOrd="0" destOrd="0" presId="urn:microsoft.com/office/officeart/2005/8/layout/default"/>
    <dgm:cxn modelId="{7C75C4BE-B40F-4A73-BE64-0C703DE667A6}" type="presOf" srcId="{92B1BA43-3100-49AC-86ED-D0F98C8EA56D}" destId="{AB1220EB-E9DD-4E40-B571-AFE785C02D1F}" srcOrd="0" destOrd="0" presId="urn:microsoft.com/office/officeart/2005/8/layout/default"/>
    <dgm:cxn modelId="{99393ADA-18EC-43DE-8433-C873CE3718F7}" srcId="{C4C667FA-2316-41E7-84DC-95B69F3C1B44}" destId="{92B1BA43-3100-49AC-86ED-D0F98C8EA56D}" srcOrd="1" destOrd="0" parTransId="{2638B85C-56F5-41AE-B716-931DCD3E599A}" sibTransId="{8B064F6E-EF46-4043-A2D7-2A4C7843345C}"/>
    <dgm:cxn modelId="{B37B32E0-ECAD-4F33-AB0B-08323ED6489C}" srcId="{C4C667FA-2316-41E7-84DC-95B69F3C1B44}" destId="{B5E95183-1EA7-4E0B-A101-DD1F2CC6BE25}" srcOrd="3" destOrd="0" parTransId="{1D44ECA3-5C4B-4C11-AD99-97A6A47FB5AD}" sibTransId="{07C338CD-F0E7-41AB-B7F8-8968DA6DB320}"/>
    <dgm:cxn modelId="{760358F7-75A2-4CD4-9FF2-884B660E6FE3}" srcId="{C4C667FA-2316-41E7-84DC-95B69F3C1B44}" destId="{16C9DD1B-FB51-4854-BF5D-D1F4A044CFDE}" srcOrd="0" destOrd="0" parTransId="{4141B2BD-A950-428D-B23E-6C1419E10757}" sibTransId="{E6F8B850-895C-45C0-AFDB-A4D0A744C4EA}"/>
    <dgm:cxn modelId="{9029A842-FE9F-4272-9F43-64023F490971}" type="presParOf" srcId="{2B1A1573-3D15-4A20-8485-7DA0F0659532}" destId="{119AB30B-CFB4-4095-8076-F5593A225A14}" srcOrd="0" destOrd="0" presId="urn:microsoft.com/office/officeart/2005/8/layout/default"/>
    <dgm:cxn modelId="{CF3BA50E-DDC0-47D2-8788-31F734C32755}" type="presParOf" srcId="{2B1A1573-3D15-4A20-8485-7DA0F0659532}" destId="{BB597734-27DC-47ED-B84D-EEDF4BDB455E}" srcOrd="1" destOrd="0" presId="urn:microsoft.com/office/officeart/2005/8/layout/default"/>
    <dgm:cxn modelId="{535E62F5-CFA3-43C8-B36E-F48148D67FF8}" type="presParOf" srcId="{2B1A1573-3D15-4A20-8485-7DA0F0659532}" destId="{AB1220EB-E9DD-4E40-B571-AFE785C02D1F}" srcOrd="2" destOrd="0" presId="urn:microsoft.com/office/officeart/2005/8/layout/default"/>
    <dgm:cxn modelId="{2862905A-A5FD-42C7-8636-F16B550E1E53}" type="presParOf" srcId="{2B1A1573-3D15-4A20-8485-7DA0F0659532}" destId="{0F64D22D-FCDB-44DB-AC91-AD747F6D3C8F}" srcOrd="3" destOrd="0" presId="urn:microsoft.com/office/officeart/2005/8/layout/default"/>
    <dgm:cxn modelId="{43993BB2-BB02-4521-9F4A-9FD9FD66025D}" type="presParOf" srcId="{2B1A1573-3D15-4A20-8485-7DA0F0659532}" destId="{BDF0282F-712F-4015-B0DA-DC232564F972}" srcOrd="4" destOrd="0" presId="urn:microsoft.com/office/officeart/2005/8/layout/default"/>
    <dgm:cxn modelId="{2A81DB89-2745-4AFA-A603-643215A46257}" type="presParOf" srcId="{2B1A1573-3D15-4A20-8485-7DA0F0659532}" destId="{87F13508-9958-4588-89BD-EE41F52D86DB}" srcOrd="5" destOrd="0" presId="urn:microsoft.com/office/officeart/2005/8/layout/default"/>
    <dgm:cxn modelId="{EAD7CE07-05F3-4A17-BDC4-9C2C2B55D8EB}" type="presParOf" srcId="{2B1A1573-3D15-4A20-8485-7DA0F0659532}" destId="{F6309F4E-9318-4B1B-9E37-4137F1A36DE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F09631-71E9-4272-B35E-A79EF49A02E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876F2D0D-B564-48B2-BDC0-DC7D833613D2}">
      <dgm:prSet phldrT="[Testo]"/>
      <dgm:spPr/>
      <dgm:t>
        <a:bodyPr/>
        <a:lstStyle/>
        <a:p>
          <a:pPr>
            <a:buNone/>
          </a:pPr>
          <a:r>
            <a:rPr lang="it-IT" dirty="0"/>
            <a:t>Implementato dal 2022 in materia di sicurezza alimentare</a:t>
          </a:r>
        </a:p>
      </dgm:t>
    </dgm:pt>
    <dgm:pt modelId="{A2C45F73-5908-46F0-A1A2-325E98373E0F}" type="parTrans" cxnId="{E108A14E-F57E-4782-A588-490ACC728BC8}">
      <dgm:prSet/>
      <dgm:spPr/>
      <dgm:t>
        <a:bodyPr/>
        <a:lstStyle/>
        <a:p>
          <a:endParaRPr lang="it-IT"/>
        </a:p>
      </dgm:t>
    </dgm:pt>
    <dgm:pt modelId="{765C70DF-A7A0-4C43-8B13-C2238154475E}" type="sibTrans" cxnId="{E108A14E-F57E-4782-A588-490ACC728BC8}">
      <dgm:prSet/>
      <dgm:spPr/>
      <dgm:t>
        <a:bodyPr/>
        <a:lstStyle/>
        <a:p>
          <a:endParaRPr lang="it-IT"/>
        </a:p>
      </dgm:t>
    </dgm:pt>
    <dgm:pt modelId="{DD8A1C42-9D85-4120-A52C-6B91E4DB304D}">
      <dgm:prSet/>
      <dgm:spPr/>
      <dgm:t>
        <a:bodyPr/>
        <a:lstStyle/>
        <a:p>
          <a:pPr>
            <a:buNone/>
          </a:pPr>
          <a:r>
            <a:rPr lang="it-IT" b="1" dirty="0"/>
            <a:t>Unico tool digitale di questo tipo attualmente conosciuto</a:t>
          </a:r>
          <a:r>
            <a:rPr lang="it-IT" dirty="0"/>
            <a:t> in Italia e nel mondo.</a:t>
          </a:r>
        </a:p>
      </dgm:t>
    </dgm:pt>
    <dgm:pt modelId="{606B4627-1D29-4F3C-966E-7233E994AD33}" type="parTrans" cxnId="{9B3295B1-90C8-4942-8F0C-F8080710332D}">
      <dgm:prSet/>
      <dgm:spPr/>
      <dgm:t>
        <a:bodyPr/>
        <a:lstStyle/>
        <a:p>
          <a:endParaRPr lang="it-IT"/>
        </a:p>
      </dgm:t>
    </dgm:pt>
    <dgm:pt modelId="{9F8B5FE2-5350-4D24-98C7-4A4E3B8BEAD1}" type="sibTrans" cxnId="{9B3295B1-90C8-4942-8F0C-F8080710332D}">
      <dgm:prSet/>
      <dgm:spPr/>
      <dgm:t>
        <a:bodyPr/>
        <a:lstStyle/>
        <a:p>
          <a:endParaRPr lang="it-IT"/>
        </a:p>
      </dgm:t>
    </dgm:pt>
    <dgm:pt modelId="{F9997EC6-A3D7-481B-9FAF-7AD7F4F5213C}">
      <dgm:prSet/>
      <dgm:spPr/>
      <dgm:t>
        <a:bodyPr/>
        <a:lstStyle/>
        <a:p>
          <a:pPr>
            <a:buNone/>
          </a:pPr>
          <a:r>
            <a:rPr lang="it-IT" b="1" dirty="0"/>
            <a:t>Potenzialità enormi</a:t>
          </a:r>
          <a:r>
            <a:rPr lang="it-IT" dirty="0"/>
            <a:t>: estensibile ad altri settori, integrabile con </a:t>
          </a:r>
          <a:r>
            <a:rPr lang="it-IT" dirty="0" err="1"/>
            <a:t>analytics</a:t>
          </a:r>
          <a:r>
            <a:rPr lang="it-IT" dirty="0"/>
            <a:t> e sistemi di rischio avanzati.</a:t>
          </a:r>
        </a:p>
      </dgm:t>
    </dgm:pt>
    <dgm:pt modelId="{3266EB81-13A4-4D7C-9928-B2DE1028D211}" type="parTrans" cxnId="{F42F749F-26C7-4162-9CA5-24B24861677E}">
      <dgm:prSet/>
      <dgm:spPr/>
      <dgm:t>
        <a:bodyPr/>
        <a:lstStyle/>
        <a:p>
          <a:endParaRPr lang="it-IT"/>
        </a:p>
      </dgm:t>
    </dgm:pt>
    <dgm:pt modelId="{C48DED23-B0C7-4F11-A415-BEDC8BDA07FD}" type="sibTrans" cxnId="{F42F749F-26C7-4162-9CA5-24B24861677E}">
      <dgm:prSet/>
      <dgm:spPr/>
      <dgm:t>
        <a:bodyPr/>
        <a:lstStyle/>
        <a:p>
          <a:endParaRPr lang="it-IT"/>
        </a:p>
      </dgm:t>
    </dgm:pt>
    <dgm:pt modelId="{05972ACC-9791-4746-8F8B-40727D914A78}">
      <dgm:prSet phldrT="[Testo]"/>
      <dgm:spPr/>
      <dgm:t>
        <a:bodyPr/>
        <a:lstStyle/>
        <a:p>
          <a:pPr>
            <a:buNone/>
          </a:pPr>
          <a:r>
            <a:rPr lang="it-IT" b="1" dirty="0"/>
            <a:t>Sperimentazione in corso anche con ARPAC</a:t>
          </a:r>
          <a:r>
            <a:rPr lang="it-IT" dirty="0"/>
            <a:t>, nell’ambito dei controlli ambientali e di protezione dell’ambiente.</a:t>
          </a:r>
        </a:p>
      </dgm:t>
    </dgm:pt>
    <dgm:pt modelId="{FBD2A055-F8AD-4AEE-A617-F53D8B5C297E}" type="parTrans" cxnId="{44D34623-E30F-4803-BB6B-12E282FABB0F}">
      <dgm:prSet/>
      <dgm:spPr/>
      <dgm:t>
        <a:bodyPr/>
        <a:lstStyle/>
        <a:p>
          <a:endParaRPr lang="it-IT"/>
        </a:p>
      </dgm:t>
    </dgm:pt>
    <dgm:pt modelId="{66B3CCE8-6FF2-415F-B216-F8274C073EA7}" type="sibTrans" cxnId="{44D34623-E30F-4803-BB6B-12E282FABB0F}">
      <dgm:prSet/>
      <dgm:spPr/>
      <dgm:t>
        <a:bodyPr/>
        <a:lstStyle/>
        <a:p>
          <a:endParaRPr lang="it-IT"/>
        </a:p>
      </dgm:t>
    </dgm:pt>
    <dgm:pt modelId="{AC3104C2-25FE-4BCF-AC12-E8AACED5F326}" type="pres">
      <dgm:prSet presAssocID="{70F09631-71E9-4272-B35E-A79EF49A02E9}" presName="linearFlow" presStyleCnt="0">
        <dgm:presLayoutVars>
          <dgm:dir/>
          <dgm:resizeHandles val="exact"/>
        </dgm:presLayoutVars>
      </dgm:prSet>
      <dgm:spPr/>
    </dgm:pt>
    <dgm:pt modelId="{25EE7ADA-136C-4B5D-B43A-52088BAD834C}" type="pres">
      <dgm:prSet presAssocID="{876F2D0D-B564-48B2-BDC0-DC7D833613D2}" presName="composite" presStyleCnt="0"/>
      <dgm:spPr/>
    </dgm:pt>
    <dgm:pt modelId="{88F390FF-BEB9-47FB-9A2F-B9373977F14B}" type="pres">
      <dgm:prSet presAssocID="{876F2D0D-B564-48B2-BDC0-DC7D833613D2}"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traccio contorno"/>
        </a:ext>
      </dgm:extLst>
    </dgm:pt>
    <dgm:pt modelId="{8A9F27F4-0210-4441-90E9-E28751D4C34D}" type="pres">
      <dgm:prSet presAssocID="{876F2D0D-B564-48B2-BDC0-DC7D833613D2}" presName="txShp" presStyleLbl="node1" presStyleIdx="0" presStyleCnt="4" custLinFactY="44776" custLinFactNeighborX="3062" custLinFactNeighborY="100000">
        <dgm:presLayoutVars>
          <dgm:bulletEnabled val="1"/>
        </dgm:presLayoutVars>
      </dgm:prSet>
      <dgm:spPr/>
    </dgm:pt>
    <dgm:pt modelId="{A4582AA3-2B27-4CD0-BBF3-CD40C263317D}" type="pres">
      <dgm:prSet presAssocID="{765C70DF-A7A0-4C43-8B13-C2238154475E}" presName="spacing" presStyleCnt="0"/>
      <dgm:spPr/>
    </dgm:pt>
    <dgm:pt modelId="{C0564916-85A7-41DD-92E3-57836BE434CF}" type="pres">
      <dgm:prSet presAssocID="{05972ACC-9791-4746-8F8B-40727D914A78}" presName="composite" presStyleCnt="0"/>
      <dgm:spPr/>
    </dgm:pt>
    <dgm:pt modelId="{34D3B6C4-DAF6-4440-89EE-6BA798F585B6}" type="pres">
      <dgm:prSet presAssocID="{05972ACC-9791-4746-8F8B-40727D914A78}"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Appunti contorno"/>
        </a:ext>
      </dgm:extLst>
    </dgm:pt>
    <dgm:pt modelId="{04207E7D-28A7-4916-BCAC-5CC3ABBF121F}" type="pres">
      <dgm:prSet presAssocID="{05972ACC-9791-4746-8F8B-40727D914A78}" presName="txShp" presStyleLbl="node1" presStyleIdx="1" presStyleCnt="4" custLinFactY="-14602" custLinFactNeighborX="3062" custLinFactNeighborY="-100000">
        <dgm:presLayoutVars>
          <dgm:bulletEnabled val="1"/>
        </dgm:presLayoutVars>
      </dgm:prSet>
      <dgm:spPr/>
    </dgm:pt>
    <dgm:pt modelId="{1C553743-4B91-44B3-8D28-4A259709F95D}" type="pres">
      <dgm:prSet presAssocID="{66B3CCE8-6FF2-415F-B216-F8274C073EA7}" presName="spacing" presStyleCnt="0"/>
      <dgm:spPr/>
    </dgm:pt>
    <dgm:pt modelId="{C1ECC887-D705-4CDD-8B6B-5F9AC7B7B6A7}" type="pres">
      <dgm:prSet presAssocID="{DD8A1C42-9D85-4120-A52C-6B91E4DB304D}" presName="composite" presStyleCnt="0"/>
      <dgm:spPr/>
    </dgm:pt>
    <dgm:pt modelId="{3C8F0BD2-0F6D-4F23-A4D9-A949C191620D}" type="pres">
      <dgm:prSet presAssocID="{DD8A1C42-9D85-4120-A52C-6B91E4DB304D}"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ra multifunzione con riempimento a tinta unita"/>
        </a:ext>
      </dgm:extLst>
    </dgm:pt>
    <dgm:pt modelId="{F4B16AA9-9F70-40ED-BAFE-526DBF713556}" type="pres">
      <dgm:prSet presAssocID="{DD8A1C42-9D85-4120-A52C-6B91E4DB304D}" presName="txShp" presStyleLbl="node1" presStyleIdx="2" presStyleCnt="4" custLinFactNeighborX="3062" custLinFactNeighborY="-1879">
        <dgm:presLayoutVars>
          <dgm:bulletEnabled val="1"/>
        </dgm:presLayoutVars>
      </dgm:prSet>
      <dgm:spPr/>
    </dgm:pt>
    <dgm:pt modelId="{AFDAAB1E-CE08-4E3A-B549-A9E42026D42F}" type="pres">
      <dgm:prSet presAssocID="{9F8B5FE2-5350-4D24-98C7-4A4E3B8BEAD1}" presName="spacing" presStyleCnt="0"/>
      <dgm:spPr/>
    </dgm:pt>
    <dgm:pt modelId="{22D0C78C-74AB-4199-86DF-FBA552CB622F}" type="pres">
      <dgm:prSet presAssocID="{F9997EC6-A3D7-481B-9FAF-7AD7F4F5213C}" presName="composite" presStyleCnt="0"/>
      <dgm:spPr/>
    </dgm:pt>
    <dgm:pt modelId="{02CEDCE4-E574-487B-BC8D-1E3F59225C6E}" type="pres">
      <dgm:prSet presAssocID="{F9997EC6-A3D7-481B-9FAF-7AD7F4F5213C}"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tomo con riempimento a tinta unita"/>
        </a:ext>
      </dgm:extLst>
    </dgm:pt>
    <dgm:pt modelId="{A1E9CED0-6E00-45C8-A547-B677408C2D30}" type="pres">
      <dgm:prSet presAssocID="{F9997EC6-A3D7-481B-9FAF-7AD7F4F5213C}" presName="txShp" presStyleLbl="node1" presStyleIdx="3" presStyleCnt="4" custLinFactNeighborX="3062" custLinFactNeighborY="-939">
        <dgm:presLayoutVars>
          <dgm:bulletEnabled val="1"/>
        </dgm:presLayoutVars>
      </dgm:prSet>
      <dgm:spPr/>
    </dgm:pt>
  </dgm:ptLst>
  <dgm:cxnLst>
    <dgm:cxn modelId="{44D34623-E30F-4803-BB6B-12E282FABB0F}" srcId="{70F09631-71E9-4272-B35E-A79EF49A02E9}" destId="{05972ACC-9791-4746-8F8B-40727D914A78}" srcOrd="1" destOrd="0" parTransId="{FBD2A055-F8AD-4AEE-A617-F53D8B5C297E}" sibTransId="{66B3CCE8-6FF2-415F-B216-F8274C073EA7}"/>
    <dgm:cxn modelId="{08CC4F27-0B97-48AE-8C02-9846ABB26F71}" type="presOf" srcId="{70F09631-71E9-4272-B35E-A79EF49A02E9}" destId="{AC3104C2-25FE-4BCF-AC12-E8AACED5F326}" srcOrd="0" destOrd="0" presId="urn:microsoft.com/office/officeart/2005/8/layout/vList3"/>
    <dgm:cxn modelId="{6AF14A60-289E-4153-9A6B-D99A4A0A0CCE}" type="presOf" srcId="{DD8A1C42-9D85-4120-A52C-6B91E4DB304D}" destId="{F4B16AA9-9F70-40ED-BAFE-526DBF713556}" srcOrd="0" destOrd="0" presId="urn:microsoft.com/office/officeart/2005/8/layout/vList3"/>
    <dgm:cxn modelId="{E108A14E-F57E-4782-A588-490ACC728BC8}" srcId="{70F09631-71E9-4272-B35E-A79EF49A02E9}" destId="{876F2D0D-B564-48B2-BDC0-DC7D833613D2}" srcOrd="0" destOrd="0" parTransId="{A2C45F73-5908-46F0-A1A2-325E98373E0F}" sibTransId="{765C70DF-A7A0-4C43-8B13-C2238154475E}"/>
    <dgm:cxn modelId="{9459067F-ABE6-49AA-9FA8-BA28E54058D3}" type="presOf" srcId="{876F2D0D-B564-48B2-BDC0-DC7D833613D2}" destId="{8A9F27F4-0210-4441-90E9-E28751D4C34D}" srcOrd="0" destOrd="0" presId="urn:microsoft.com/office/officeart/2005/8/layout/vList3"/>
    <dgm:cxn modelId="{E1A4478B-9AAE-4A20-86BA-9AAFAE0F1EF0}" type="presOf" srcId="{F9997EC6-A3D7-481B-9FAF-7AD7F4F5213C}" destId="{A1E9CED0-6E00-45C8-A547-B677408C2D30}" srcOrd="0" destOrd="0" presId="urn:microsoft.com/office/officeart/2005/8/layout/vList3"/>
    <dgm:cxn modelId="{F42F749F-26C7-4162-9CA5-24B24861677E}" srcId="{70F09631-71E9-4272-B35E-A79EF49A02E9}" destId="{F9997EC6-A3D7-481B-9FAF-7AD7F4F5213C}" srcOrd="3" destOrd="0" parTransId="{3266EB81-13A4-4D7C-9928-B2DE1028D211}" sibTransId="{C48DED23-B0C7-4F11-A415-BEDC8BDA07FD}"/>
    <dgm:cxn modelId="{9B3295B1-90C8-4942-8F0C-F8080710332D}" srcId="{70F09631-71E9-4272-B35E-A79EF49A02E9}" destId="{DD8A1C42-9D85-4120-A52C-6B91E4DB304D}" srcOrd="2" destOrd="0" parTransId="{606B4627-1D29-4F3C-966E-7233E994AD33}" sibTransId="{9F8B5FE2-5350-4D24-98C7-4A4E3B8BEAD1}"/>
    <dgm:cxn modelId="{4D9780FD-9B78-4E82-BFCA-1C74BACA7586}" type="presOf" srcId="{05972ACC-9791-4746-8F8B-40727D914A78}" destId="{04207E7D-28A7-4916-BCAC-5CC3ABBF121F}" srcOrd="0" destOrd="0" presId="urn:microsoft.com/office/officeart/2005/8/layout/vList3"/>
    <dgm:cxn modelId="{8EAA4A38-D85A-4ECE-8D1B-E21D9905EE66}" type="presParOf" srcId="{AC3104C2-25FE-4BCF-AC12-E8AACED5F326}" destId="{25EE7ADA-136C-4B5D-B43A-52088BAD834C}" srcOrd="0" destOrd="0" presId="urn:microsoft.com/office/officeart/2005/8/layout/vList3"/>
    <dgm:cxn modelId="{26A6B605-B0F4-4A94-AEF2-8656F3AB64BC}" type="presParOf" srcId="{25EE7ADA-136C-4B5D-B43A-52088BAD834C}" destId="{88F390FF-BEB9-47FB-9A2F-B9373977F14B}" srcOrd="0" destOrd="0" presId="urn:microsoft.com/office/officeart/2005/8/layout/vList3"/>
    <dgm:cxn modelId="{9EB13D57-5D79-4A52-B485-8E62AB4270FE}" type="presParOf" srcId="{25EE7ADA-136C-4B5D-B43A-52088BAD834C}" destId="{8A9F27F4-0210-4441-90E9-E28751D4C34D}" srcOrd="1" destOrd="0" presId="urn:microsoft.com/office/officeart/2005/8/layout/vList3"/>
    <dgm:cxn modelId="{0BC046DB-2369-4753-B78F-DCEF5E2BA8DA}" type="presParOf" srcId="{AC3104C2-25FE-4BCF-AC12-E8AACED5F326}" destId="{A4582AA3-2B27-4CD0-BBF3-CD40C263317D}" srcOrd="1" destOrd="0" presId="urn:microsoft.com/office/officeart/2005/8/layout/vList3"/>
    <dgm:cxn modelId="{0F67ADE2-AA54-468F-B470-8121C44E8657}" type="presParOf" srcId="{AC3104C2-25FE-4BCF-AC12-E8AACED5F326}" destId="{C0564916-85A7-41DD-92E3-57836BE434CF}" srcOrd="2" destOrd="0" presId="urn:microsoft.com/office/officeart/2005/8/layout/vList3"/>
    <dgm:cxn modelId="{D8D894C2-0BE8-436D-8811-881F94268CE2}" type="presParOf" srcId="{C0564916-85A7-41DD-92E3-57836BE434CF}" destId="{34D3B6C4-DAF6-4440-89EE-6BA798F585B6}" srcOrd="0" destOrd="0" presId="urn:microsoft.com/office/officeart/2005/8/layout/vList3"/>
    <dgm:cxn modelId="{1029EBEE-9F7C-4852-B21B-F4AA61B765FC}" type="presParOf" srcId="{C0564916-85A7-41DD-92E3-57836BE434CF}" destId="{04207E7D-28A7-4916-BCAC-5CC3ABBF121F}" srcOrd="1" destOrd="0" presId="urn:microsoft.com/office/officeart/2005/8/layout/vList3"/>
    <dgm:cxn modelId="{AB019C28-4528-442C-838D-826785283E51}" type="presParOf" srcId="{AC3104C2-25FE-4BCF-AC12-E8AACED5F326}" destId="{1C553743-4B91-44B3-8D28-4A259709F95D}" srcOrd="3" destOrd="0" presId="urn:microsoft.com/office/officeart/2005/8/layout/vList3"/>
    <dgm:cxn modelId="{58319752-4D9A-4968-ABD0-95A6997ADC8D}" type="presParOf" srcId="{AC3104C2-25FE-4BCF-AC12-E8AACED5F326}" destId="{C1ECC887-D705-4CDD-8B6B-5F9AC7B7B6A7}" srcOrd="4" destOrd="0" presId="urn:microsoft.com/office/officeart/2005/8/layout/vList3"/>
    <dgm:cxn modelId="{76C29D36-79FE-4CB2-AB4B-FFEEBF39FC80}" type="presParOf" srcId="{C1ECC887-D705-4CDD-8B6B-5F9AC7B7B6A7}" destId="{3C8F0BD2-0F6D-4F23-A4D9-A949C191620D}" srcOrd="0" destOrd="0" presId="urn:microsoft.com/office/officeart/2005/8/layout/vList3"/>
    <dgm:cxn modelId="{9388B386-3CBF-42FA-83A9-FB10F8BD0859}" type="presParOf" srcId="{C1ECC887-D705-4CDD-8B6B-5F9AC7B7B6A7}" destId="{F4B16AA9-9F70-40ED-BAFE-526DBF713556}" srcOrd="1" destOrd="0" presId="urn:microsoft.com/office/officeart/2005/8/layout/vList3"/>
    <dgm:cxn modelId="{7464A80E-792E-4298-AC4F-7902ACBD4EAC}" type="presParOf" srcId="{AC3104C2-25FE-4BCF-AC12-E8AACED5F326}" destId="{AFDAAB1E-CE08-4E3A-B549-A9E42026D42F}" srcOrd="5" destOrd="0" presId="urn:microsoft.com/office/officeart/2005/8/layout/vList3"/>
    <dgm:cxn modelId="{EE983AE4-F179-46D1-A93F-FD1F99E0DBB9}" type="presParOf" srcId="{AC3104C2-25FE-4BCF-AC12-E8AACED5F326}" destId="{22D0C78C-74AB-4199-86DF-FBA552CB622F}" srcOrd="6" destOrd="0" presId="urn:microsoft.com/office/officeart/2005/8/layout/vList3"/>
    <dgm:cxn modelId="{984EC30B-2EB9-4346-8B4A-FBD7D615FD77}" type="presParOf" srcId="{22D0C78C-74AB-4199-86DF-FBA552CB622F}" destId="{02CEDCE4-E574-487B-BC8D-1E3F59225C6E}" srcOrd="0" destOrd="0" presId="urn:microsoft.com/office/officeart/2005/8/layout/vList3"/>
    <dgm:cxn modelId="{C412DF56-6C2D-455F-9539-B7C0F06B04CD}" type="presParOf" srcId="{22D0C78C-74AB-4199-86DF-FBA552CB622F}" destId="{A1E9CED0-6E00-45C8-A547-B677408C2D3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22B3-6312-4DBB-A3A4-B1E19D6FA0C9}">
      <dsp:nvSpPr>
        <dsp:cNvPr id="0" name=""/>
        <dsp:cNvSpPr/>
      </dsp:nvSpPr>
      <dsp:spPr>
        <a:xfrm>
          <a:off x="0" y="1308422"/>
          <a:ext cx="11083637" cy="630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BB8C62-DDCC-4DE4-AA51-9B298FE66BE5}">
      <dsp:nvSpPr>
        <dsp:cNvPr id="0" name=""/>
        <dsp:cNvSpPr/>
      </dsp:nvSpPr>
      <dsp:spPr>
        <a:xfrm>
          <a:off x="554181" y="939422"/>
          <a:ext cx="7758545" cy="738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255" tIns="0" rIns="293255" bIns="0" numCol="1" spcCol="1270" anchor="ctr" anchorCtr="0">
          <a:noAutofit/>
        </a:bodyPr>
        <a:lstStyle/>
        <a:p>
          <a:pPr marL="0" lvl="0" indent="0" algn="l" defTabSz="1111250">
            <a:lnSpc>
              <a:spcPct val="90000"/>
            </a:lnSpc>
            <a:spcBef>
              <a:spcPct val="0"/>
            </a:spcBef>
            <a:spcAft>
              <a:spcPct val="35000"/>
            </a:spcAft>
            <a:buNone/>
          </a:pPr>
          <a:r>
            <a:rPr lang="it-IT" sz="2500" b="1" kern="1200" dirty="0"/>
            <a:t>Dal 1500 al 1950:</a:t>
          </a:r>
          <a:r>
            <a:rPr lang="it-IT" sz="2500" kern="1200" dirty="0"/>
            <a:t> si gettano le fondamenta concettuali (probabilità, statistica, prime norme).</a:t>
          </a:r>
        </a:p>
      </dsp:txBody>
      <dsp:txXfrm>
        <a:off x="590207" y="975448"/>
        <a:ext cx="7686493" cy="665948"/>
      </dsp:txXfrm>
    </dsp:sp>
    <dsp:sp modelId="{8A185E90-5E46-42C4-8349-4149AD9F6B0D}">
      <dsp:nvSpPr>
        <dsp:cNvPr id="0" name=""/>
        <dsp:cNvSpPr/>
      </dsp:nvSpPr>
      <dsp:spPr>
        <a:xfrm>
          <a:off x="0" y="2442422"/>
          <a:ext cx="11083637" cy="630000"/>
        </a:xfrm>
        <a:prstGeom prst="rect">
          <a:avLst/>
        </a:prstGeom>
        <a:solidFill>
          <a:schemeClr val="lt1">
            <a:alpha val="90000"/>
            <a:hueOff val="0"/>
            <a:satOff val="0"/>
            <a:lumOff val="0"/>
            <a:alphaOff val="0"/>
          </a:schemeClr>
        </a:solidFill>
        <a:ln w="12700" cap="flat" cmpd="sng" algn="ctr">
          <a:solidFill>
            <a:schemeClr val="accent3">
              <a:hueOff val="666621"/>
              <a:satOff val="-2024"/>
              <a:lumOff val="43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705CF2-B1B8-462D-A943-A4832D6F3EEE}">
      <dsp:nvSpPr>
        <dsp:cNvPr id="0" name=""/>
        <dsp:cNvSpPr/>
      </dsp:nvSpPr>
      <dsp:spPr>
        <a:xfrm>
          <a:off x="554181" y="2073422"/>
          <a:ext cx="7758545" cy="738000"/>
        </a:xfrm>
        <a:prstGeom prst="roundRect">
          <a:avLst/>
        </a:prstGeom>
        <a:solidFill>
          <a:schemeClr val="accent3">
            <a:hueOff val="666621"/>
            <a:satOff val="-2024"/>
            <a:lumOff val="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255" tIns="0" rIns="293255" bIns="0" numCol="1" spcCol="1270" anchor="ctr" anchorCtr="0">
          <a:noAutofit/>
        </a:bodyPr>
        <a:lstStyle/>
        <a:p>
          <a:pPr marL="0" lvl="0" indent="0" algn="l" defTabSz="1111250">
            <a:lnSpc>
              <a:spcPct val="90000"/>
            </a:lnSpc>
            <a:spcBef>
              <a:spcPct val="0"/>
            </a:spcBef>
            <a:spcAft>
              <a:spcPct val="35000"/>
            </a:spcAft>
            <a:buNone/>
          </a:pPr>
          <a:r>
            <a:rPr lang="it-IT" sz="2500" b="1" kern="1200" dirty="0"/>
            <a:t>Dal 1950 al 2025:</a:t>
          </a:r>
          <a:r>
            <a:rPr lang="it-IT" sz="2500" kern="1200" dirty="0"/>
            <a:t> un’accelerazione straordinaria: analisi del rischio → scienze comportamentali → digitalizzazione → AI.</a:t>
          </a:r>
        </a:p>
      </dsp:txBody>
      <dsp:txXfrm>
        <a:off x="590207" y="2109448"/>
        <a:ext cx="7686493" cy="665948"/>
      </dsp:txXfrm>
    </dsp:sp>
    <dsp:sp modelId="{25E1872A-D210-4839-9497-516E7BA5A6DF}">
      <dsp:nvSpPr>
        <dsp:cNvPr id="0" name=""/>
        <dsp:cNvSpPr/>
      </dsp:nvSpPr>
      <dsp:spPr>
        <a:xfrm>
          <a:off x="0" y="3576422"/>
          <a:ext cx="11083637" cy="630000"/>
        </a:xfrm>
        <a:prstGeom prst="rect">
          <a:avLst/>
        </a:prstGeom>
        <a:solidFill>
          <a:schemeClr val="lt1">
            <a:alpha val="90000"/>
            <a:hueOff val="0"/>
            <a:satOff val="0"/>
            <a:lumOff val="0"/>
            <a:alphaOff val="0"/>
          </a:schemeClr>
        </a:solidFill>
        <a:ln w="12700" cap="flat" cmpd="sng" algn="ctr">
          <a:solidFill>
            <a:schemeClr val="accent3">
              <a:hueOff val="1333241"/>
              <a:satOff val="-4047"/>
              <a:lumOff val="86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5CE39-1DCE-4BAB-A1B2-2DE9E93BDBCA}">
      <dsp:nvSpPr>
        <dsp:cNvPr id="0" name=""/>
        <dsp:cNvSpPr/>
      </dsp:nvSpPr>
      <dsp:spPr>
        <a:xfrm>
          <a:off x="554181" y="3207422"/>
          <a:ext cx="7758545" cy="738000"/>
        </a:xfrm>
        <a:prstGeom prst="roundRect">
          <a:avLst/>
        </a:prstGeom>
        <a:solidFill>
          <a:schemeClr val="accent3">
            <a:hueOff val="1333241"/>
            <a:satOff val="-4047"/>
            <a:lumOff val="8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255" tIns="0" rIns="293255" bIns="0" numCol="1" spcCol="1270" anchor="ctr" anchorCtr="0">
          <a:noAutofit/>
        </a:bodyPr>
        <a:lstStyle/>
        <a:p>
          <a:pPr marL="0" lvl="0" indent="0" algn="l" defTabSz="1111250">
            <a:lnSpc>
              <a:spcPct val="90000"/>
            </a:lnSpc>
            <a:spcBef>
              <a:spcPct val="0"/>
            </a:spcBef>
            <a:spcAft>
              <a:spcPct val="35000"/>
            </a:spcAft>
            <a:buNone/>
          </a:pPr>
          <a:r>
            <a:rPr lang="it-IT" sz="2500" b="1" kern="1200" dirty="0"/>
            <a:t>Negli ultimi 10 anni:</a:t>
          </a:r>
          <a:r>
            <a:rPr lang="it-IT" sz="2500" kern="1200" dirty="0"/>
            <a:t> salto senza precedenti grazie a IT, dati integrati, machine learning, piattaforme digitali di conformità</a:t>
          </a:r>
        </a:p>
      </dsp:txBody>
      <dsp:txXfrm>
        <a:off x="590207" y="3243448"/>
        <a:ext cx="768649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4068D-1F4D-438D-8F91-054276646C26}">
      <dsp:nvSpPr>
        <dsp:cNvPr id="0" name=""/>
        <dsp:cNvSpPr/>
      </dsp:nvSpPr>
      <dsp:spPr>
        <a:xfrm>
          <a:off x="0" y="0"/>
          <a:ext cx="9179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9D97E61-4619-44DC-A4C5-6177107B5EF1}">
      <dsp:nvSpPr>
        <dsp:cNvPr id="0" name=""/>
        <dsp:cNvSpPr/>
      </dsp:nvSpPr>
      <dsp:spPr>
        <a:xfrm>
          <a:off x="0" y="0"/>
          <a:ext cx="9179791" cy="126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1. Le evidenze mostrano che la conformità aumenta quando gli obblighi sono chiari e comprensibili.</a:t>
          </a:r>
          <a:endParaRPr lang="it-IT" sz="3200" kern="1200" dirty="0"/>
        </a:p>
      </dsp:txBody>
      <dsp:txXfrm>
        <a:off x="0" y="0"/>
        <a:ext cx="9179791" cy="1261822"/>
      </dsp:txXfrm>
    </dsp:sp>
    <dsp:sp modelId="{3660F73F-47F2-4097-B481-47DD4CA3700F}">
      <dsp:nvSpPr>
        <dsp:cNvPr id="0" name=""/>
        <dsp:cNvSpPr/>
      </dsp:nvSpPr>
      <dsp:spPr>
        <a:xfrm>
          <a:off x="0" y="1261822"/>
          <a:ext cx="9179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C5DA46-8A8C-4BFC-AE00-95786B4AC235}">
      <dsp:nvSpPr>
        <dsp:cNvPr id="0" name=""/>
        <dsp:cNvSpPr/>
      </dsp:nvSpPr>
      <dsp:spPr>
        <a:xfrm>
          <a:off x="0" y="1261822"/>
          <a:ext cx="9179791" cy="126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dirty="0"/>
            <a:t>2. La regolazione responsiva richiede di adattare l’enforcement al comportamento degli operatori.</a:t>
          </a:r>
        </a:p>
      </dsp:txBody>
      <dsp:txXfrm>
        <a:off x="0" y="1261822"/>
        <a:ext cx="9179791" cy="1261822"/>
      </dsp:txXfrm>
    </dsp:sp>
    <dsp:sp modelId="{32A69B1D-5794-49B9-8C91-5811523F4C96}">
      <dsp:nvSpPr>
        <dsp:cNvPr id="0" name=""/>
        <dsp:cNvSpPr/>
      </dsp:nvSpPr>
      <dsp:spPr>
        <a:xfrm>
          <a:off x="0" y="2523644"/>
          <a:ext cx="9179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384D5D-D6AC-4133-803D-09C8ACB5E59F}">
      <dsp:nvSpPr>
        <dsp:cNvPr id="0" name=""/>
        <dsp:cNvSpPr/>
      </dsp:nvSpPr>
      <dsp:spPr>
        <a:xfrm>
          <a:off x="0" y="2523644"/>
          <a:ext cx="9179791" cy="126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3. Il coinvolgimento degli stakeholder migliora la qualità delle norme e la loro attuabilità.</a:t>
          </a:r>
          <a:endParaRPr lang="it-IT" sz="3200" b="1" kern="1200" dirty="0"/>
        </a:p>
      </dsp:txBody>
      <dsp:txXfrm>
        <a:off x="0" y="2523644"/>
        <a:ext cx="9179791" cy="1261822"/>
      </dsp:txXfrm>
    </dsp:sp>
    <dsp:sp modelId="{1908D00E-C5C6-49F8-AC29-51EF4D647584}">
      <dsp:nvSpPr>
        <dsp:cNvPr id="0" name=""/>
        <dsp:cNvSpPr/>
      </dsp:nvSpPr>
      <dsp:spPr>
        <a:xfrm>
          <a:off x="0" y="3785466"/>
          <a:ext cx="9179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2AFA73-61A1-447D-A2D0-B03C3CC7EC2D}">
      <dsp:nvSpPr>
        <dsp:cNvPr id="0" name=""/>
        <dsp:cNvSpPr/>
      </dsp:nvSpPr>
      <dsp:spPr>
        <a:xfrm>
          <a:off x="0" y="3785466"/>
          <a:ext cx="9179791" cy="126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4. I dati raccolti dagli operatori permettono interventi più mirati e un uso più efficace delle risorse pubbliche.</a:t>
          </a:r>
          <a:endParaRPr lang="it-IT" sz="3200" b="1" kern="1200" dirty="0"/>
        </a:p>
      </dsp:txBody>
      <dsp:txXfrm>
        <a:off x="0" y="3785466"/>
        <a:ext cx="9179791" cy="1261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0AB90-9416-4E4E-92CD-3D55726EDA8F}">
      <dsp:nvSpPr>
        <dsp:cNvPr id="0" name=""/>
        <dsp:cNvSpPr/>
      </dsp:nvSpPr>
      <dsp:spPr>
        <a:xfrm>
          <a:off x="1895" y="0"/>
          <a:ext cx="1986359" cy="5418667"/>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b="1" kern="1200" dirty="0"/>
            <a:t>RAC 1</a:t>
          </a:r>
          <a:r>
            <a:rPr lang="it-IT" sz="1600" kern="1200" dirty="0"/>
            <a:t>: analisi della maturità del sistema basato sul rischio, valutando approccio, strumenti e dati già presenti in </a:t>
          </a:r>
          <a:r>
            <a:rPr lang="it-IT" sz="1600" i="1" kern="1200" dirty="0"/>
            <a:t>GISA Controlli Ufficiali</a:t>
          </a:r>
          <a:r>
            <a:rPr lang="it-IT" sz="1400" kern="1200" dirty="0"/>
            <a:t>.</a:t>
          </a:r>
        </a:p>
      </dsp:txBody>
      <dsp:txXfrm>
        <a:off x="1895" y="2167466"/>
        <a:ext cx="1986359" cy="2167466"/>
      </dsp:txXfrm>
    </dsp:sp>
    <dsp:sp modelId="{B537B915-B244-47D5-A0BD-601234DE2DA2}">
      <dsp:nvSpPr>
        <dsp:cNvPr id="0" name=""/>
        <dsp:cNvSpPr/>
      </dsp:nvSpPr>
      <dsp:spPr>
        <a:xfrm>
          <a:off x="92866" y="325120"/>
          <a:ext cx="1804416" cy="180441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F18BE-CCC3-4EDB-BE60-DF94957E45A7}">
      <dsp:nvSpPr>
        <dsp:cNvPr id="0" name=""/>
        <dsp:cNvSpPr/>
      </dsp:nvSpPr>
      <dsp:spPr>
        <a:xfrm>
          <a:off x="2047845" y="0"/>
          <a:ext cx="1986359" cy="5418667"/>
        </a:xfrm>
        <a:prstGeom prst="roundRect">
          <a:avLst>
            <a:gd name="adj" fmla="val 100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Il lavoro ha evidenziato punti di forza ma anche la necessità di strumenti più evoluti e coerenti con un modello di rischio moderno</a:t>
          </a:r>
          <a:r>
            <a:rPr lang="it-IT" sz="1400" kern="1200" dirty="0"/>
            <a:t>.</a:t>
          </a:r>
        </a:p>
      </dsp:txBody>
      <dsp:txXfrm>
        <a:off x="2047845" y="2167466"/>
        <a:ext cx="1986359" cy="2167466"/>
      </dsp:txXfrm>
    </dsp:sp>
    <dsp:sp modelId="{474E0AE4-2A02-47F9-99C4-ADB9BFDE4855}">
      <dsp:nvSpPr>
        <dsp:cNvPr id="0" name=""/>
        <dsp:cNvSpPr/>
      </dsp:nvSpPr>
      <dsp:spPr>
        <a:xfrm>
          <a:off x="2138816" y="325120"/>
          <a:ext cx="1804416" cy="180441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7A23AA-2642-40BA-9A76-13A7AAB4E50D}">
      <dsp:nvSpPr>
        <dsp:cNvPr id="0" name=""/>
        <dsp:cNvSpPr/>
      </dsp:nvSpPr>
      <dsp:spPr>
        <a:xfrm>
          <a:off x="4093795" y="0"/>
          <a:ext cx="1986359" cy="5418667"/>
        </a:xfrm>
        <a:prstGeom prst="roundRect">
          <a:avLst>
            <a:gd name="adj" fmla="val 1000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b="1" kern="1200" dirty="0"/>
            <a:t>RAC 2</a:t>
          </a:r>
          <a:r>
            <a:rPr lang="it-IT" sz="1600" kern="1200" dirty="0"/>
            <a:t>: focus sull’evoluzione del modello e sugli strumenti di supporto, includendo il punto di vista delle imprese.</a:t>
          </a:r>
        </a:p>
      </dsp:txBody>
      <dsp:txXfrm>
        <a:off x="4093795" y="2167466"/>
        <a:ext cx="1986359" cy="2167466"/>
      </dsp:txXfrm>
    </dsp:sp>
    <dsp:sp modelId="{9A6AD1DE-6816-41AE-94F0-237F01F83DAD}">
      <dsp:nvSpPr>
        <dsp:cNvPr id="0" name=""/>
        <dsp:cNvSpPr/>
      </dsp:nvSpPr>
      <dsp:spPr>
        <a:xfrm>
          <a:off x="4184767" y="325120"/>
          <a:ext cx="1804416" cy="18044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F7D69-CC16-4349-B541-4274378C0D55}">
      <dsp:nvSpPr>
        <dsp:cNvPr id="0" name=""/>
        <dsp:cNvSpPr/>
      </dsp:nvSpPr>
      <dsp:spPr>
        <a:xfrm>
          <a:off x="6139745" y="0"/>
          <a:ext cx="1986359" cy="5418667"/>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Il confronto ha rivelato </a:t>
          </a:r>
          <a:r>
            <a:rPr lang="it-IT" sz="1600" b="1" kern="1200" dirty="0"/>
            <a:t>sfiducia verso le autorità, timore dei controlli</a:t>
          </a:r>
          <a:r>
            <a:rPr lang="it-IT" sz="1600" kern="1200" dirty="0"/>
            <a:t>, complessità normativa. </a:t>
          </a:r>
        </a:p>
        <a:p>
          <a:pPr marL="0" lvl="0" indent="0" algn="ctr" defTabSz="711200">
            <a:lnSpc>
              <a:spcPct val="90000"/>
            </a:lnSpc>
            <a:spcBef>
              <a:spcPct val="0"/>
            </a:spcBef>
            <a:spcAft>
              <a:spcPct val="35000"/>
            </a:spcAft>
            <a:buNone/>
          </a:pPr>
          <a:r>
            <a:rPr lang="it-IT" sz="1600" kern="1200" dirty="0"/>
            <a:t>Proposta OCSE di introdurre un </a:t>
          </a:r>
          <a:r>
            <a:rPr lang="it-IT" sz="1600" b="1" kern="1200" dirty="0"/>
            <a:t>tool di autovalutazione</a:t>
          </a:r>
          <a:r>
            <a:rPr lang="it-IT" sz="1600" kern="1200" dirty="0"/>
            <a:t>, a supporto delle imprese</a:t>
          </a:r>
          <a:r>
            <a:rPr lang="it-IT" sz="1400" kern="1200" dirty="0"/>
            <a:t>.</a:t>
          </a:r>
        </a:p>
      </dsp:txBody>
      <dsp:txXfrm>
        <a:off x="6139745" y="2167466"/>
        <a:ext cx="1986359" cy="2167466"/>
      </dsp:txXfrm>
    </dsp:sp>
    <dsp:sp modelId="{8F8FBAD5-F161-4089-9875-9A020432B0DA}">
      <dsp:nvSpPr>
        <dsp:cNvPr id="0" name=""/>
        <dsp:cNvSpPr/>
      </dsp:nvSpPr>
      <dsp:spPr>
        <a:xfrm>
          <a:off x="6230717" y="325120"/>
          <a:ext cx="1804416" cy="180441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86B3F-6BFB-41F6-99CC-183B14D31BDE}">
      <dsp:nvSpPr>
        <dsp:cNvPr id="0" name=""/>
        <dsp:cNvSpPr/>
      </dsp:nvSpPr>
      <dsp:spPr>
        <a:xfrm>
          <a:off x="325119" y="4334933"/>
          <a:ext cx="7477760" cy="812800"/>
        </a:xfrm>
        <a:prstGeom prst="leftRight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87C76-09B5-47D5-8BEB-E0637E1C5ED1}">
      <dsp:nvSpPr>
        <dsp:cNvPr id="0" name=""/>
        <dsp:cNvSpPr/>
      </dsp:nvSpPr>
      <dsp:spPr>
        <a:xfrm>
          <a:off x="0" y="0"/>
          <a:ext cx="7476836" cy="11926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it-IT" sz="2200" kern="1200"/>
            <a:t>Le tre evoluzioni (rischio dinamico, behavioural regulation, ruolo degli stakeholder) mostrano che la conformità nasce da chiarezza, supporto e partecipazione.</a:t>
          </a:r>
          <a:endParaRPr lang="it-IT" sz="2200" kern="1200" dirty="0"/>
        </a:p>
      </dsp:txBody>
      <dsp:txXfrm>
        <a:off x="34933" y="34933"/>
        <a:ext cx="6089037" cy="1122833"/>
      </dsp:txXfrm>
    </dsp:sp>
    <dsp:sp modelId="{EF30954B-E9A7-4052-9C10-161A58F83F77}">
      <dsp:nvSpPr>
        <dsp:cNvPr id="0" name=""/>
        <dsp:cNvSpPr/>
      </dsp:nvSpPr>
      <dsp:spPr>
        <a:xfrm>
          <a:off x="626185" y="1409553"/>
          <a:ext cx="7476836" cy="1192699"/>
        </a:xfrm>
        <a:prstGeom prst="roundRect">
          <a:avLst>
            <a:gd name="adj" fmla="val 10000"/>
          </a:avLst>
        </a:prstGeom>
        <a:solidFill>
          <a:schemeClr val="accent3">
            <a:hueOff val="444414"/>
            <a:satOff val="-1349"/>
            <a:lumOff val="2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 sistemi moderni devono integrare dati, esperienza operativa e comportamento reale degli operatori.</a:t>
          </a:r>
        </a:p>
      </dsp:txBody>
      <dsp:txXfrm>
        <a:off x="661118" y="1444486"/>
        <a:ext cx="6005530" cy="1122833"/>
      </dsp:txXfrm>
    </dsp:sp>
    <dsp:sp modelId="{A89E2D68-11B5-41A2-B136-871ECAA78891}">
      <dsp:nvSpPr>
        <dsp:cNvPr id="0" name=""/>
        <dsp:cNvSpPr/>
      </dsp:nvSpPr>
      <dsp:spPr>
        <a:xfrm>
          <a:off x="1243023" y="2819107"/>
          <a:ext cx="7476836" cy="1192699"/>
        </a:xfrm>
        <a:prstGeom prst="roundRect">
          <a:avLst>
            <a:gd name="adj" fmla="val 10000"/>
          </a:avLst>
        </a:prstGeom>
        <a:solidFill>
          <a:schemeClr val="accent3">
            <a:hueOff val="888828"/>
            <a:satOff val="-2698"/>
            <a:lumOff val="5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L’autovalutazione è lo strumento ponte: trasforma conoscenza sul campo in miglioramento continuo e supporto mirato.</a:t>
          </a:r>
        </a:p>
      </dsp:txBody>
      <dsp:txXfrm>
        <a:off x="1277956" y="2854040"/>
        <a:ext cx="6014876" cy="1122833"/>
      </dsp:txXfrm>
    </dsp:sp>
    <dsp:sp modelId="{54C2F3E7-B388-48B8-982C-7316555A571E}">
      <dsp:nvSpPr>
        <dsp:cNvPr id="0" name=""/>
        <dsp:cNvSpPr/>
      </dsp:nvSpPr>
      <dsp:spPr>
        <a:xfrm>
          <a:off x="1869208" y="4228661"/>
          <a:ext cx="7476836" cy="1192699"/>
        </a:xfrm>
        <a:prstGeom prst="roundRect">
          <a:avLst>
            <a:gd name="adj" fmla="val 10000"/>
          </a:avLst>
        </a:prstGeom>
        <a:solidFill>
          <a:schemeClr val="accent3">
            <a:hueOff val="1333241"/>
            <a:satOff val="-4047"/>
            <a:lumOff val="8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1" kern="1200"/>
            <a:t>GISA Regione Campania</a:t>
          </a:r>
          <a:r>
            <a:rPr lang="it-IT" sz="2200" kern="1200"/>
            <a:t> applica questi principi per rendere la conformità più semplice, prevedibile e monitorabile.</a:t>
          </a:r>
        </a:p>
      </dsp:txBody>
      <dsp:txXfrm>
        <a:off x="1904141" y="4263594"/>
        <a:ext cx="6005530" cy="1122833"/>
      </dsp:txXfrm>
    </dsp:sp>
    <dsp:sp modelId="{B281EE16-1DD3-4CE2-A788-E59E2CAE39B5}">
      <dsp:nvSpPr>
        <dsp:cNvPr id="0" name=""/>
        <dsp:cNvSpPr/>
      </dsp:nvSpPr>
      <dsp:spPr>
        <a:xfrm>
          <a:off x="6701581" y="913499"/>
          <a:ext cx="775254" cy="77525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6876013" y="913499"/>
        <a:ext cx="426390" cy="583379"/>
      </dsp:txXfrm>
    </dsp:sp>
    <dsp:sp modelId="{4EE7FD28-D2F5-4E66-82D1-A40DC81A0F30}">
      <dsp:nvSpPr>
        <dsp:cNvPr id="0" name=""/>
        <dsp:cNvSpPr/>
      </dsp:nvSpPr>
      <dsp:spPr>
        <a:xfrm>
          <a:off x="7327766" y="2323053"/>
          <a:ext cx="775254" cy="775254"/>
        </a:xfrm>
        <a:prstGeom prst="downArrow">
          <a:avLst>
            <a:gd name="adj1" fmla="val 55000"/>
            <a:gd name="adj2" fmla="val 45000"/>
          </a:avLst>
        </a:prstGeom>
        <a:solidFill>
          <a:schemeClr val="accent3">
            <a:tint val="40000"/>
            <a:alpha val="90000"/>
            <a:hueOff val="1096186"/>
            <a:satOff val="9197"/>
            <a:lumOff val="1107"/>
            <a:alphaOff val="0"/>
          </a:schemeClr>
        </a:solidFill>
        <a:ln w="12700" cap="flat" cmpd="sng" algn="ctr">
          <a:solidFill>
            <a:schemeClr val="accent3">
              <a:tint val="40000"/>
              <a:alpha val="90000"/>
              <a:hueOff val="1096186"/>
              <a:satOff val="9197"/>
              <a:lumOff val="11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7502198" y="2323053"/>
        <a:ext cx="426390" cy="583379"/>
      </dsp:txXfrm>
    </dsp:sp>
    <dsp:sp modelId="{693729E4-73F0-41EF-8A08-A9A45DD23655}">
      <dsp:nvSpPr>
        <dsp:cNvPr id="0" name=""/>
        <dsp:cNvSpPr/>
      </dsp:nvSpPr>
      <dsp:spPr>
        <a:xfrm>
          <a:off x="7944605" y="3732607"/>
          <a:ext cx="775254" cy="775254"/>
        </a:xfrm>
        <a:prstGeom prst="downArrow">
          <a:avLst>
            <a:gd name="adj1" fmla="val 55000"/>
            <a:gd name="adj2" fmla="val 45000"/>
          </a:avLst>
        </a:prstGeom>
        <a:solidFill>
          <a:schemeClr val="accent3">
            <a:tint val="40000"/>
            <a:alpha val="90000"/>
            <a:hueOff val="2192372"/>
            <a:satOff val="18394"/>
            <a:lumOff val="2213"/>
            <a:alphaOff val="0"/>
          </a:schemeClr>
        </a:solidFill>
        <a:ln w="12700" cap="flat" cmpd="sng" algn="ctr">
          <a:solidFill>
            <a:schemeClr val="accent3">
              <a:tint val="40000"/>
              <a:alpha val="90000"/>
              <a:hueOff val="2192372"/>
              <a:satOff val="18394"/>
              <a:lumOff val="22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8119037" y="3732607"/>
        <a:ext cx="426390" cy="583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95793-52D8-4F3C-B4D8-F4DB96CD4E3B}">
      <dsp:nvSpPr>
        <dsp:cNvPr id="0" name=""/>
        <dsp:cNvSpPr/>
      </dsp:nvSpPr>
      <dsp:spPr>
        <a:xfrm>
          <a:off x="1656012" y="0"/>
          <a:ext cx="5400579" cy="5400579"/>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4CD6E-7BA5-4DFD-BDBE-60B4EE3D0B2D}">
      <dsp:nvSpPr>
        <dsp:cNvPr id="0" name=""/>
        <dsp:cNvSpPr/>
      </dsp:nvSpPr>
      <dsp:spPr>
        <a:xfrm>
          <a:off x="4356302" y="540585"/>
          <a:ext cx="3510376" cy="959868"/>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Strumento digitale che guida le imprese nella verifica del proprio livello di conformità.</a:t>
          </a:r>
          <a:endParaRPr lang="it-IT" sz="1800" b="1" kern="1200" dirty="0"/>
        </a:p>
      </dsp:txBody>
      <dsp:txXfrm>
        <a:off x="4403159" y="587442"/>
        <a:ext cx="3416662" cy="866154"/>
      </dsp:txXfrm>
    </dsp:sp>
    <dsp:sp modelId="{16773EBA-787B-450A-BA4A-08AB5E6EC968}">
      <dsp:nvSpPr>
        <dsp:cNvPr id="0" name=""/>
        <dsp:cNvSpPr/>
      </dsp:nvSpPr>
      <dsp:spPr>
        <a:xfrm>
          <a:off x="4356302" y="1620437"/>
          <a:ext cx="3510376" cy="959868"/>
        </a:xfrm>
        <a:prstGeom prst="roundRect">
          <a:avLst/>
        </a:prstGeom>
        <a:solidFill>
          <a:schemeClr val="lt1">
            <a:alpha val="90000"/>
            <a:hueOff val="0"/>
            <a:satOff val="0"/>
            <a:lumOff val="0"/>
            <a:alphaOff val="0"/>
          </a:schemeClr>
        </a:solidFill>
        <a:ln w="12700" cap="flat" cmpd="sng" algn="ctr">
          <a:solidFill>
            <a:schemeClr val="accent3">
              <a:hueOff val="444414"/>
              <a:satOff val="-1349"/>
              <a:lumOff val="28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Trasforma requisiti normativi complessi in domande chiare e operative.</a:t>
          </a:r>
        </a:p>
      </dsp:txBody>
      <dsp:txXfrm>
        <a:off x="4403159" y="1667294"/>
        <a:ext cx="3416662" cy="866154"/>
      </dsp:txXfrm>
    </dsp:sp>
    <dsp:sp modelId="{2BC26B33-AA85-4EAD-91B0-29DEA058B8A7}">
      <dsp:nvSpPr>
        <dsp:cNvPr id="0" name=""/>
        <dsp:cNvSpPr/>
      </dsp:nvSpPr>
      <dsp:spPr>
        <a:xfrm>
          <a:off x="4356302" y="2700289"/>
          <a:ext cx="3510376" cy="959868"/>
        </a:xfrm>
        <a:prstGeom prst="roundRect">
          <a:avLst/>
        </a:prstGeom>
        <a:solidFill>
          <a:schemeClr val="lt1">
            <a:alpha val="90000"/>
            <a:hueOff val="0"/>
            <a:satOff val="0"/>
            <a:lumOff val="0"/>
            <a:alphaOff val="0"/>
          </a:schemeClr>
        </a:solidFill>
        <a:ln w="12700" cap="flat" cmpd="sng" algn="ctr">
          <a:solidFill>
            <a:schemeClr val="accent3">
              <a:hueOff val="888828"/>
              <a:satOff val="-2698"/>
              <a:lumOff val="57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Restituisce alle imprese una fotografia immediata dei principali rischi e aree di miglioramento.</a:t>
          </a:r>
        </a:p>
      </dsp:txBody>
      <dsp:txXfrm>
        <a:off x="4403159" y="2747146"/>
        <a:ext cx="3416662" cy="866154"/>
      </dsp:txXfrm>
    </dsp:sp>
    <dsp:sp modelId="{C71063A0-EF7E-40AA-ADC3-A85969774C2A}">
      <dsp:nvSpPr>
        <dsp:cNvPr id="0" name=""/>
        <dsp:cNvSpPr/>
      </dsp:nvSpPr>
      <dsp:spPr>
        <a:xfrm>
          <a:off x="4356302" y="3780141"/>
          <a:ext cx="3510376" cy="959868"/>
        </a:xfrm>
        <a:prstGeom prst="roundRect">
          <a:avLst/>
        </a:prstGeom>
        <a:solidFill>
          <a:schemeClr val="lt1">
            <a:alpha val="90000"/>
            <a:hueOff val="0"/>
            <a:satOff val="0"/>
            <a:lumOff val="0"/>
            <a:alphaOff val="0"/>
          </a:schemeClr>
        </a:solidFill>
        <a:ln w="12700" cap="flat" cmpd="sng" algn="ctr">
          <a:solidFill>
            <a:schemeClr val="accent3">
              <a:hueOff val="1333241"/>
              <a:satOff val="-4047"/>
              <a:lumOff val="86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Genera dati utili per orientare supporto, formazione e semplificazione regolatoria.</a:t>
          </a:r>
        </a:p>
      </dsp:txBody>
      <dsp:txXfrm>
        <a:off x="4403159" y="3826998"/>
        <a:ext cx="3416662" cy="866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02B6B-5A3B-41C9-B968-7C44E5454C55}">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921FF-0714-454E-8847-1615FE583A27}">
      <dsp:nvSpPr>
        <dsp:cNvPr id="0" name=""/>
        <dsp:cNvSpPr/>
      </dsp:nvSpPr>
      <dsp:spPr>
        <a:xfrm>
          <a:off x="610504" y="416587"/>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Percorsi di autovalutazione strutturati per ambiti e requisiti specifici con le liste usate dagli ispettori</a:t>
          </a:r>
        </a:p>
      </dsp:txBody>
      <dsp:txXfrm>
        <a:off x="610504" y="416587"/>
        <a:ext cx="7440913" cy="833607"/>
      </dsp:txXfrm>
    </dsp:sp>
    <dsp:sp modelId="{A5B4B680-7D7A-4ABA-9913-47E254BF8C51}">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EB1B5B-C7BF-422C-A89E-F1603C0E5AA1}">
      <dsp:nvSpPr>
        <dsp:cNvPr id="0" name=""/>
        <dsp:cNvSpPr/>
      </dsp:nvSpPr>
      <dsp:spPr>
        <a:xfrm>
          <a:off x="1088431" y="1667215"/>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Domande progettate secondo principi di </a:t>
          </a:r>
          <a:r>
            <a:rPr lang="it-IT" sz="2500" kern="1200" dirty="0" err="1"/>
            <a:t>behavioural</a:t>
          </a:r>
          <a:r>
            <a:rPr lang="it-IT" sz="2500" kern="1200" dirty="0"/>
            <a:t> </a:t>
          </a:r>
          <a:r>
            <a:rPr lang="it-IT" sz="2500" kern="1200" dirty="0" err="1"/>
            <a:t>regulation</a:t>
          </a:r>
          <a:r>
            <a:rPr lang="it-IT" sz="2500" kern="1200" dirty="0"/>
            <a:t>: chiare e semplici.</a:t>
          </a:r>
        </a:p>
      </dsp:txBody>
      <dsp:txXfrm>
        <a:off x="1088431" y="1667215"/>
        <a:ext cx="6962986" cy="833607"/>
      </dsp:txXfrm>
    </dsp:sp>
    <dsp:sp modelId="{667D5DAF-2888-4FF3-B815-45C3614FEECA}">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F2788-B06C-4F5E-BCCF-29ADD6D44803}">
      <dsp:nvSpPr>
        <dsp:cNvPr id="0" name=""/>
        <dsp:cNvSpPr/>
      </dsp:nvSpPr>
      <dsp:spPr>
        <a:xfrm>
          <a:off x="1088431" y="2917843"/>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it-IT" sz="2500" b="1" kern="1200" dirty="0"/>
            <a:t>Risultati immediati: </a:t>
          </a:r>
          <a:r>
            <a:rPr lang="it-IT" sz="2500" kern="1200" dirty="0"/>
            <a:t>indicatori di rischio, suggerimenti operativi, evidenze utili per l’operatore.</a:t>
          </a:r>
        </a:p>
      </dsp:txBody>
      <dsp:txXfrm>
        <a:off x="1088431" y="2917843"/>
        <a:ext cx="6962986" cy="833607"/>
      </dsp:txXfrm>
    </dsp:sp>
    <dsp:sp modelId="{F4547BF8-8DE8-4A25-A300-62AFFC1519CB}">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DC4C14-FA48-479C-9B81-4118EBE63A58}">
      <dsp:nvSpPr>
        <dsp:cNvPr id="0" name=""/>
        <dsp:cNvSpPr/>
      </dsp:nvSpPr>
      <dsp:spPr>
        <a:xfrm>
          <a:off x="610504" y="4168472"/>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a:t>Integrazione con GISA per arricchire la conoscenza dei processi e dei comportamenti reali.</a:t>
          </a:r>
        </a:p>
      </dsp:txBody>
      <dsp:txXfrm>
        <a:off x="610504" y="4168472"/>
        <a:ext cx="7440913" cy="833607"/>
      </dsp:txXfrm>
    </dsp:sp>
    <dsp:sp modelId="{8C709632-48C9-4922-AE90-97E41E8A67F7}">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AB30B-CFB4-4095-8076-F5593A225A14}">
      <dsp:nvSpPr>
        <dsp:cNvPr id="0" name=""/>
        <dsp:cNvSpPr/>
      </dsp:nvSpPr>
      <dsp:spPr>
        <a:xfrm>
          <a:off x="992" y="194138"/>
          <a:ext cx="3869531" cy="23217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Aumenta la conformità volontaria grazie a maggiore comprensibilità e auto-monitoraggio.</a:t>
          </a:r>
        </a:p>
      </dsp:txBody>
      <dsp:txXfrm>
        <a:off x="992" y="194138"/>
        <a:ext cx="3869531" cy="2321718"/>
      </dsp:txXfrm>
    </dsp:sp>
    <dsp:sp modelId="{AB1220EB-E9DD-4E40-B571-AFE785C02D1F}">
      <dsp:nvSpPr>
        <dsp:cNvPr id="0" name=""/>
        <dsp:cNvSpPr/>
      </dsp:nvSpPr>
      <dsp:spPr>
        <a:xfrm>
          <a:off x="4257476" y="194138"/>
          <a:ext cx="3869531" cy="23217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Rende gli operatori </a:t>
          </a:r>
          <a:r>
            <a:rPr lang="it-IT" sz="3100" b="1" kern="1200" dirty="0"/>
            <a:t>protagonisti</a:t>
          </a:r>
          <a:r>
            <a:rPr lang="it-IT" sz="3100" kern="1200" dirty="0"/>
            <a:t>: passano da destinatari a co-protagonisti della conformità.</a:t>
          </a:r>
        </a:p>
      </dsp:txBody>
      <dsp:txXfrm>
        <a:off x="4257476" y="194138"/>
        <a:ext cx="3869531" cy="2321718"/>
      </dsp:txXfrm>
    </dsp:sp>
    <dsp:sp modelId="{BDF0282F-712F-4015-B0DA-DC232564F972}">
      <dsp:nvSpPr>
        <dsp:cNvPr id="0" name=""/>
        <dsp:cNvSpPr/>
      </dsp:nvSpPr>
      <dsp:spPr>
        <a:xfrm>
          <a:off x="992" y="2902810"/>
          <a:ext cx="3869531" cy="23217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Supporta un approccio più collaborativo tra imprese, ASL e Regione.</a:t>
          </a:r>
        </a:p>
      </dsp:txBody>
      <dsp:txXfrm>
        <a:off x="992" y="2902810"/>
        <a:ext cx="3869531" cy="2321718"/>
      </dsp:txXfrm>
    </dsp:sp>
    <dsp:sp modelId="{F6309F4E-9318-4B1B-9E37-4137F1A36DE0}">
      <dsp:nvSpPr>
        <dsp:cNvPr id="0" name=""/>
        <dsp:cNvSpPr/>
      </dsp:nvSpPr>
      <dsp:spPr>
        <a:xfrm>
          <a:off x="4257476" y="2902810"/>
          <a:ext cx="3869531" cy="23217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dirty="0"/>
            <a:t>Riduce gli errori prima dei controlli, migliorando </a:t>
          </a:r>
          <a:r>
            <a:rPr lang="it-IT" sz="3100" b="1" kern="1200" dirty="0"/>
            <a:t>efficienza</a:t>
          </a:r>
          <a:r>
            <a:rPr lang="it-IT" sz="3100" kern="1200" dirty="0"/>
            <a:t> e</a:t>
          </a:r>
          <a:r>
            <a:rPr lang="it-IT" sz="3100" b="1" kern="1200" dirty="0"/>
            <a:t> prevenzione</a:t>
          </a:r>
          <a:r>
            <a:rPr lang="it-IT" sz="3100" kern="1200" dirty="0"/>
            <a:t>.</a:t>
          </a:r>
        </a:p>
      </dsp:txBody>
      <dsp:txXfrm>
        <a:off x="4257476" y="2902810"/>
        <a:ext cx="3869531" cy="2321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F27F4-0210-4441-90E9-E28751D4C34D}">
      <dsp:nvSpPr>
        <dsp:cNvPr id="0" name=""/>
        <dsp:cNvSpPr/>
      </dsp:nvSpPr>
      <dsp:spPr>
        <a:xfrm rot="10800000">
          <a:off x="1803487" y="1603162"/>
          <a:ext cx="5405120" cy="11061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87630" rIns="163576" bIns="87630" numCol="1" spcCol="1270" anchor="ctr" anchorCtr="0">
          <a:noAutofit/>
        </a:bodyPr>
        <a:lstStyle/>
        <a:p>
          <a:pPr marL="0" lvl="0" indent="0" algn="ctr" defTabSz="1022350">
            <a:lnSpc>
              <a:spcPct val="90000"/>
            </a:lnSpc>
            <a:spcBef>
              <a:spcPct val="0"/>
            </a:spcBef>
            <a:spcAft>
              <a:spcPct val="35000"/>
            </a:spcAft>
            <a:buNone/>
          </a:pPr>
          <a:r>
            <a:rPr lang="it-IT" sz="2300" kern="1200" dirty="0"/>
            <a:t>Implementato dal 2022 in materia di sicurezza alimentare</a:t>
          </a:r>
        </a:p>
      </dsp:txBody>
      <dsp:txXfrm rot="10800000">
        <a:off x="2080029" y="1603162"/>
        <a:ext cx="5128578" cy="1106169"/>
      </dsp:txXfrm>
    </dsp:sp>
    <dsp:sp modelId="{88F390FF-BEB9-47FB-9A2F-B9373977F14B}">
      <dsp:nvSpPr>
        <dsp:cNvPr id="0" name=""/>
        <dsp:cNvSpPr/>
      </dsp:nvSpPr>
      <dsp:spPr>
        <a:xfrm>
          <a:off x="1084897" y="1693"/>
          <a:ext cx="1106169" cy="110616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07E7D-28A7-4916-BCAC-5CC3ABBF121F}">
      <dsp:nvSpPr>
        <dsp:cNvPr id="0" name=""/>
        <dsp:cNvSpPr/>
      </dsp:nvSpPr>
      <dsp:spPr>
        <a:xfrm rot="10800000">
          <a:off x="1803487" y="170370"/>
          <a:ext cx="5405120" cy="11061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87630" rIns="163576"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t>Sperimentazione in corso anche con ARPAC</a:t>
          </a:r>
          <a:r>
            <a:rPr lang="it-IT" sz="2300" kern="1200" dirty="0"/>
            <a:t>, nell’ambito dei controlli ambientali e di protezione dell’ambiente.</a:t>
          </a:r>
        </a:p>
      </dsp:txBody>
      <dsp:txXfrm rot="10800000">
        <a:off x="2080029" y="170370"/>
        <a:ext cx="5128578" cy="1106169"/>
      </dsp:txXfrm>
    </dsp:sp>
    <dsp:sp modelId="{34D3B6C4-DAF6-4440-89EE-6BA798F585B6}">
      <dsp:nvSpPr>
        <dsp:cNvPr id="0" name=""/>
        <dsp:cNvSpPr/>
      </dsp:nvSpPr>
      <dsp:spPr>
        <a:xfrm>
          <a:off x="1084897" y="1438063"/>
          <a:ext cx="1106169" cy="110616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16AA9-9F70-40ED-BAFE-526DBF713556}">
      <dsp:nvSpPr>
        <dsp:cNvPr id="0" name=""/>
        <dsp:cNvSpPr/>
      </dsp:nvSpPr>
      <dsp:spPr>
        <a:xfrm rot="10800000">
          <a:off x="1803487" y="2853648"/>
          <a:ext cx="5405120" cy="11061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87630" rIns="163576"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t>Unico tool digitale di questo tipo attualmente conosciuto</a:t>
          </a:r>
          <a:r>
            <a:rPr lang="it-IT" sz="2300" kern="1200" dirty="0"/>
            <a:t> in Italia e nel mondo.</a:t>
          </a:r>
        </a:p>
      </dsp:txBody>
      <dsp:txXfrm rot="10800000">
        <a:off x="2080029" y="2853648"/>
        <a:ext cx="5128578" cy="1106169"/>
      </dsp:txXfrm>
    </dsp:sp>
    <dsp:sp modelId="{3C8F0BD2-0F6D-4F23-A4D9-A949C191620D}">
      <dsp:nvSpPr>
        <dsp:cNvPr id="0" name=""/>
        <dsp:cNvSpPr/>
      </dsp:nvSpPr>
      <dsp:spPr>
        <a:xfrm>
          <a:off x="1084897" y="2874433"/>
          <a:ext cx="1106169" cy="110616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9CED0-6E00-45C8-A547-B677408C2D30}">
      <dsp:nvSpPr>
        <dsp:cNvPr id="0" name=""/>
        <dsp:cNvSpPr/>
      </dsp:nvSpPr>
      <dsp:spPr>
        <a:xfrm rot="10800000">
          <a:off x="1803487" y="4300416"/>
          <a:ext cx="5405120" cy="110617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87630" rIns="163576"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t>Potenzialità enormi</a:t>
          </a:r>
          <a:r>
            <a:rPr lang="it-IT" sz="2300" kern="1200" dirty="0"/>
            <a:t>: estensibile ad altri settori, integrabile con </a:t>
          </a:r>
          <a:r>
            <a:rPr lang="it-IT" sz="2300" kern="1200" dirty="0" err="1"/>
            <a:t>analytics</a:t>
          </a:r>
          <a:r>
            <a:rPr lang="it-IT" sz="2300" kern="1200" dirty="0"/>
            <a:t> e sistemi di rischio avanzati.</a:t>
          </a:r>
        </a:p>
      </dsp:txBody>
      <dsp:txXfrm rot="10800000">
        <a:off x="2080029" y="4300416"/>
        <a:ext cx="5128578" cy="1106170"/>
      </dsp:txXfrm>
    </dsp:sp>
    <dsp:sp modelId="{02CEDCE4-E574-487B-BC8D-1E3F59225C6E}">
      <dsp:nvSpPr>
        <dsp:cNvPr id="0" name=""/>
        <dsp:cNvSpPr/>
      </dsp:nvSpPr>
      <dsp:spPr>
        <a:xfrm>
          <a:off x="1084897" y="4310803"/>
          <a:ext cx="1106170" cy="110617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C11C2-F3D2-429D-96AF-8C4E4A69E91C}"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9C2-C5DE-46BE-89DC-42A99C01992D}" type="slidenum">
              <a:rPr lang="en-GB" smtClean="0"/>
              <a:t>‹N›</a:t>
            </a:fld>
            <a:endParaRPr lang="en-GB"/>
          </a:p>
        </p:txBody>
      </p:sp>
    </p:spTree>
    <p:extLst>
      <p:ext uri="{BB962C8B-B14F-4D97-AF65-F5344CB8AC3E}">
        <p14:creationId xmlns:p14="http://schemas.microsoft.com/office/powerpoint/2010/main" val="41288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F289C2-C5DE-46BE-89DC-42A99C01992D}" type="slidenum">
              <a:rPr lang="en-GB" smtClean="0"/>
              <a:t>4</a:t>
            </a:fld>
            <a:endParaRPr lang="en-GB"/>
          </a:p>
        </p:txBody>
      </p:sp>
    </p:spTree>
    <p:extLst>
      <p:ext uri="{BB962C8B-B14F-4D97-AF65-F5344CB8AC3E}">
        <p14:creationId xmlns:p14="http://schemas.microsoft.com/office/powerpoint/2010/main" val="405130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15734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endParaRPr lang="en-GB" dirty="0"/>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A36EBB71-1AEC-4D92-8A51-969FF0A7CB17}" type="slidenum">
              <a:rPr lang="en-GB" noProof="0" smtClean="0"/>
              <a:pPr/>
              <a:t>‹N›</a:t>
            </a:fld>
            <a:endParaRPr lang="en-GB" noProof="0" dirty="0"/>
          </a:p>
        </p:txBody>
      </p:sp>
      <p:cxnSp>
        <p:nvCxnSpPr>
          <p:cNvPr id="18" name="Straight Connector 17"/>
          <p:cNvCxnSpPr/>
          <p:nvPr userDrawn="1"/>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dirty="0"/>
              <a:t>[Placeholder]</a:t>
            </a:r>
            <a:endParaRPr lang="en-GB" dirty="0"/>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A36EBB71-1AEC-4D92-8A51-969FF0A7CB17}" type="slidenum">
              <a:rPr lang="en-GB" noProof="0" smtClean="0"/>
              <a:pPr/>
              <a:t>‹N›</a:t>
            </a:fld>
            <a:endParaRPr lang="en-GB" noProof="0" dirty="0"/>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7" name="Straight Connector 26"/>
          <p:cNvCxnSpPr/>
          <p:nvPr userDrawn="1"/>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3"/>
              </a:solidFill>
            </a:endParaRPr>
          </a:p>
        </p:txBody>
      </p:sp>
      <p:sp>
        <p:nvSpPr>
          <p:cNvPr id="30" name="Rectangle 29"/>
          <p:cNvSpPr/>
          <p:nvPr userDrawn="1"/>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tangle 30"/>
          <p:cNvSpPr/>
          <p:nvPr userDrawn="1"/>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272388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A36EBB71-1AEC-4D92-8A51-969FF0A7CB17}" type="slidenum">
              <a:rPr lang="en-GB" noProof="0" smtClean="0"/>
              <a:pPr/>
              <a:t>‹N›</a:t>
            </a:fld>
            <a:endParaRPr lang="en-GB" noProof="0" dirty="0"/>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3" name="Straight Connector 22"/>
          <p:cNvCxnSpPr/>
          <p:nvPr userDrawn="1"/>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5" name="Rectangle 34"/>
          <p:cNvSpPr/>
          <p:nvPr userDrawn="1"/>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6" name="Rectangle 35"/>
          <p:cNvSpPr/>
          <p:nvPr userDrawn="1"/>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7" name="Rectangle 36"/>
          <p:cNvSpPr/>
          <p:nvPr userDrawn="1"/>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28258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A36EBB71-1AEC-4D92-8A51-969FF0A7CB17}" type="slidenum">
              <a:rPr lang="en-GB" noProof="0" smtClean="0"/>
              <a:pPr/>
              <a:t>‹N›</a:t>
            </a:fld>
            <a:endParaRPr lang="en-GB" noProof="0" dirty="0"/>
          </a:p>
        </p:txBody>
      </p:sp>
      <p:cxnSp>
        <p:nvCxnSpPr>
          <p:cNvPr id="23" name="Straight Connector 22"/>
          <p:cNvCxnSpPr/>
          <p:nvPr userDrawn="1"/>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8" name="Rectangle 37"/>
          <p:cNvSpPr/>
          <p:nvPr userDrawn="1"/>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9" name="Rectangle 38"/>
          <p:cNvSpPr/>
          <p:nvPr userDrawn="1"/>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0" name="Rectangle 39"/>
          <p:cNvSpPr/>
          <p:nvPr userDrawn="1"/>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1" name="Rectangle 40"/>
          <p:cNvSpPr/>
          <p:nvPr userDrawn="1"/>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36078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9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a:t>
            </a:r>
            <a:endParaRPr lang="en-GB" dirty="0"/>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endParaRPr lang="en-GB" dirty="0"/>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endParaRPr lang="en-GB" dirty="0"/>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4" name="Straight Connector 23"/>
          <p:cNvCxnSpPr/>
          <p:nvPr userDrawn="1"/>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9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‹N›</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dirty="0"/>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a:t>
            </a:r>
          </a:p>
          <a:p>
            <a:pPr lvl="0"/>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MAIN TITLE HERE ]</a:t>
            </a:r>
            <a:endParaRPr lang="en-GB" dirty="0"/>
          </a:p>
        </p:txBody>
      </p:sp>
      <p:cxnSp>
        <p:nvCxnSpPr>
          <p:cNvPr id="19" name="Straight Connector 18"/>
          <p:cNvCxnSpPr/>
          <p:nvPr userDrawn="1"/>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3" name="Straight Connector 22"/>
          <p:cNvCxnSpPr/>
          <p:nvPr userDrawn="1"/>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5" name="Straight Connector 34"/>
          <p:cNvCxnSpPr/>
          <p:nvPr userDrawn="1"/>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8" name="Straight Connector 37"/>
          <p:cNvCxnSpPr/>
          <p:nvPr userDrawn="1"/>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6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8900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2694331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779AF7-C470-E2D3-D094-994C586C43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3" name="Text Placeholder 9">
            <a:extLst>
              <a:ext uri="{FF2B5EF4-FFF2-40B4-BE49-F238E27FC236}">
                <a16:creationId xmlns:a16="http://schemas.microsoft.com/office/drawing/2014/main" id="{AD961C11-6DF2-6C1C-58DA-4EC19D8C45E0}"/>
              </a:ext>
            </a:extLst>
          </p:cNvPr>
          <p:cNvSpPr>
            <a:spLocks noGrp="1"/>
          </p:cNvSpPr>
          <p:nvPr>
            <p:ph type="body" sz="quarter" idx="13" hasCustomPrompt="1"/>
          </p:nvPr>
        </p:nvSpPr>
        <p:spPr>
          <a:xfrm>
            <a:off x="2717321" y="2001838"/>
            <a:ext cx="8712679" cy="967265"/>
          </a:xfrm>
          <a:prstGeom prst="rect">
            <a:avLst/>
          </a:prstGeom>
        </p:spPr>
        <p:txBody>
          <a:bodyPr/>
          <a:lstStyle>
            <a:lvl1pPr marL="0" indent="0" algn="r">
              <a:lnSpc>
                <a:spcPct val="100000"/>
              </a:lnSpc>
              <a:buFontTx/>
              <a:buNone/>
              <a:defRPr b="1" i="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4" name="Text Placeholder 11">
            <a:extLst>
              <a:ext uri="{FF2B5EF4-FFF2-40B4-BE49-F238E27FC236}">
                <a16:creationId xmlns:a16="http://schemas.microsoft.com/office/drawing/2014/main" id="{62EAC60B-75AE-CB67-2347-1D1FAA5995F8}"/>
              </a:ext>
            </a:extLst>
          </p:cNvPr>
          <p:cNvSpPr>
            <a:spLocks noGrp="1"/>
          </p:cNvSpPr>
          <p:nvPr>
            <p:ph type="body" sz="quarter" idx="14" hasCustomPrompt="1"/>
          </p:nvPr>
        </p:nvSpPr>
        <p:spPr>
          <a:xfrm>
            <a:off x="3657600" y="3061178"/>
            <a:ext cx="7772400" cy="648809"/>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dirty="0"/>
              <a:t>[Subtitle]</a:t>
            </a:r>
          </a:p>
        </p:txBody>
      </p:sp>
      <p:sp>
        <p:nvSpPr>
          <p:cNvPr id="16" name="Text Placeholder 13">
            <a:extLst>
              <a:ext uri="{FF2B5EF4-FFF2-40B4-BE49-F238E27FC236}">
                <a16:creationId xmlns:a16="http://schemas.microsoft.com/office/drawing/2014/main" id="{F5A3A891-1421-4EEB-2499-F3EF697D5EE8}"/>
              </a:ext>
            </a:extLst>
          </p:cNvPr>
          <p:cNvSpPr>
            <a:spLocks noGrp="1"/>
          </p:cNvSpPr>
          <p:nvPr>
            <p:ph type="body" sz="quarter" idx="15" hasCustomPrompt="1"/>
          </p:nvPr>
        </p:nvSpPr>
        <p:spPr>
          <a:xfrm>
            <a:off x="7708691" y="4032355"/>
            <a:ext cx="3721309" cy="476250"/>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dirty="0"/>
              <a:t>[Date]</a:t>
            </a:r>
            <a:endParaRPr lang="en-IE" dirty="0"/>
          </a:p>
        </p:txBody>
      </p:sp>
      <p:sp>
        <p:nvSpPr>
          <p:cNvPr id="3" name="Picture Placeholder 2">
            <a:extLst>
              <a:ext uri="{FF2B5EF4-FFF2-40B4-BE49-F238E27FC236}">
                <a16:creationId xmlns:a16="http://schemas.microsoft.com/office/drawing/2014/main" id="{C20839C9-8463-06BD-8FE4-AE915EF273E1}"/>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2" name="Picture Placeholder 2">
            <a:extLst>
              <a:ext uri="{FF2B5EF4-FFF2-40B4-BE49-F238E27FC236}">
                <a16:creationId xmlns:a16="http://schemas.microsoft.com/office/drawing/2014/main" id="{5E7B100F-3BF5-F894-1956-44E204BE49C3}"/>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192319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779AF7-C470-E2D3-D094-994C586C43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3" name="Text Placeholder 9">
            <a:extLst>
              <a:ext uri="{FF2B5EF4-FFF2-40B4-BE49-F238E27FC236}">
                <a16:creationId xmlns:a16="http://schemas.microsoft.com/office/drawing/2014/main" id="{AD961C11-6DF2-6C1C-58DA-4EC19D8C45E0}"/>
              </a:ext>
            </a:extLst>
          </p:cNvPr>
          <p:cNvSpPr>
            <a:spLocks noGrp="1"/>
          </p:cNvSpPr>
          <p:nvPr>
            <p:ph type="body" sz="quarter" idx="13" hasCustomPrompt="1"/>
          </p:nvPr>
        </p:nvSpPr>
        <p:spPr>
          <a:xfrm>
            <a:off x="2717321" y="2001838"/>
            <a:ext cx="8712679" cy="967265"/>
          </a:xfrm>
          <a:prstGeom prst="rect">
            <a:avLst/>
          </a:prstGeom>
        </p:spPr>
        <p:txBody>
          <a:bodyPr/>
          <a:lstStyle>
            <a:lvl1pPr marL="0" indent="0" algn="r">
              <a:lnSpc>
                <a:spcPct val="100000"/>
              </a:lnSpc>
              <a:buFontTx/>
              <a:buNone/>
              <a:defRPr b="1" i="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4" name="Text Placeholder 11">
            <a:extLst>
              <a:ext uri="{FF2B5EF4-FFF2-40B4-BE49-F238E27FC236}">
                <a16:creationId xmlns:a16="http://schemas.microsoft.com/office/drawing/2014/main" id="{62EAC60B-75AE-CB67-2347-1D1FAA5995F8}"/>
              </a:ext>
            </a:extLst>
          </p:cNvPr>
          <p:cNvSpPr>
            <a:spLocks noGrp="1"/>
          </p:cNvSpPr>
          <p:nvPr>
            <p:ph type="body" sz="quarter" idx="14" hasCustomPrompt="1"/>
          </p:nvPr>
        </p:nvSpPr>
        <p:spPr>
          <a:xfrm>
            <a:off x="3657600" y="3061178"/>
            <a:ext cx="7772400" cy="648809"/>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dirty="0"/>
              <a:t>[Subtitle]</a:t>
            </a:r>
          </a:p>
        </p:txBody>
      </p:sp>
      <p:sp>
        <p:nvSpPr>
          <p:cNvPr id="16" name="Text Placeholder 13">
            <a:extLst>
              <a:ext uri="{FF2B5EF4-FFF2-40B4-BE49-F238E27FC236}">
                <a16:creationId xmlns:a16="http://schemas.microsoft.com/office/drawing/2014/main" id="{F5A3A891-1421-4EEB-2499-F3EF697D5EE8}"/>
              </a:ext>
            </a:extLst>
          </p:cNvPr>
          <p:cNvSpPr>
            <a:spLocks noGrp="1"/>
          </p:cNvSpPr>
          <p:nvPr>
            <p:ph type="body" sz="quarter" idx="15" hasCustomPrompt="1"/>
          </p:nvPr>
        </p:nvSpPr>
        <p:spPr>
          <a:xfrm>
            <a:off x="7708691" y="4032355"/>
            <a:ext cx="3721309" cy="476250"/>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dirty="0"/>
              <a:t>[Date]</a:t>
            </a:r>
            <a:endParaRPr lang="en-IE" dirty="0"/>
          </a:p>
        </p:txBody>
      </p:sp>
      <p:sp>
        <p:nvSpPr>
          <p:cNvPr id="3" name="Picture Placeholder 2">
            <a:extLst>
              <a:ext uri="{FF2B5EF4-FFF2-40B4-BE49-F238E27FC236}">
                <a16:creationId xmlns:a16="http://schemas.microsoft.com/office/drawing/2014/main" id="{C20839C9-8463-06BD-8FE4-AE915EF273E1}"/>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2" name="Picture Placeholder 2">
            <a:extLst>
              <a:ext uri="{FF2B5EF4-FFF2-40B4-BE49-F238E27FC236}">
                <a16:creationId xmlns:a16="http://schemas.microsoft.com/office/drawing/2014/main" id="{5E7B100F-3BF5-F894-1956-44E204BE49C3}"/>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3040106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B21A6-EE87-45EB-45A8-28102844B0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3" b="33"/>
          <a:stretch/>
        </p:blipFill>
        <p:spPr>
          <a:xfrm>
            <a:off x="0" y="0"/>
            <a:ext cx="12199962" cy="6858000"/>
          </a:xfrm>
          <a:prstGeom prst="rect">
            <a:avLst/>
          </a:prstGeom>
        </p:spPr>
      </p:pic>
      <p:sp>
        <p:nvSpPr>
          <p:cNvPr id="2" name="Picture Placeholder 2">
            <a:extLst>
              <a:ext uri="{FF2B5EF4-FFF2-40B4-BE49-F238E27FC236}">
                <a16:creationId xmlns:a16="http://schemas.microsoft.com/office/drawing/2014/main" id="{281F0156-69CF-BF7D-CD95-532F3D973DA7}"/>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3" name="Picture Placeholder 2">
            <a:extLst>
              <a:ext uri="{FF2B5EF4-FFF2-40B4-BE49-F238E27FC236}">
                <a16:creationId xmlns:a16="http://schemas.microsoft.com/office/drawing/2014/main" id="{F187C3FB-4B65-96B8-B839-8E32CA018A35}"/>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28820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yellow and blue rectangle&#10;&#10;Description automatically generated">
            <a:extLst>
              <a:ext uri="{FF2B5EF4-FFF2-40B4-BE49-F238E27FC236}">
                <a16:creationId xmlns:a16="http://schemas.microsoft.com/office/drawing/2014/main" id="{DFE1052B-C156-E80D-41D5-12FC76C180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69890FA9-9EA8-C384-65AD-76308EE56DD9}"/>
              </a:ext>
            </a:extLst>
          </p:cNvPr>
          <p:cNvSpPr>
            <a:spLocks noGrp="1"/>
          </p:cNvSpPr>
          <p:nvPr>
            <p:ph type="body" sz="quarter" idx="10" hasCustomPrompt="1"/>
          </p:nvPr>
        </p:nvSpPr>
        <p:spPr>
          <a:xfrm>
            <a:off x="655638" y="1371600"/>
            <a:ext cx="3959225" cy="2293938"/>
          </a:xfrm>
        </p:spPr>
        <p:txBody>
          <a:bodyPr/>
          <a:lstStyle>
            <a:lvl1pPr marL="0" indent="0">
              <a:buFontTx/>
              <a:buNone/>
              <a:defRPr sz="4000"/>
            </a:lvl1pPr>
          </a:lstStyle>
          <a:p>
            <a:pPr lvl="0"/>
            <a:r>
              <a:rPr lang="fr-BE" dirty="0" err="1"/>
              <a:t>Title</a:t>
            </a:r>
            <a:endParaRPr lang="en-IE" dirty="0"/>
          </a:p>
        </p:txBody>
      </p:sp>
      <p:sp>
        <p:nvSpPr>
          <p:cNvPr id="2" name="Picture Placeholder 2">
            <a:extLst>
              <a:ext uri="{FF2B5EF4-FFF2-40B4-BE49-F238E27FC236}">
                <a16:creationId xmlns:a16="http://schemas.microsoft.com/office/drawing/2014/main" id="{913823BC-440C-A650-F3FB-B16141B31238}"/>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3" name="Picture Placeholder 2">
            <a:extLst>
              <a:ext uri="{FF2B5EF4-FFF2-40B4-BE49-F238E27FC236}">
                <a16:creationId xmlns:a16="http://schemas.microsoft.com/office/drawing/2014/main" id="{EFECCA6D-AE7C-2A39-B5BE-1EB67073464D}"/>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1840622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3FB2E-554F-1340-AC10-52BB72E15E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5" name="Rectangle 4">
            <a:extLst>
              <a:ext uri="{FF2B5EF4-FFF2-40B4-BE49-F238E27FC236}">
                <a16:creationId xmlns:a16="http://schemas.microsoft.com/office/drawing/2014/main" id="{3F651C9A-578D-BC0B-842D-2A5F27CAC476}"/>
              </a:ext>
            </a:extLst>
          </p:cNvPr>
          <p:cNvSpPr/>
          <p:nvPr userDrawn="1"/>
        </p:nvSpPr>
        <p:spPr>
          <a:xfrm>
            <a:off x="828000" y="0"/>
            <a:ext cx="28800" cy="128520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Placeholder 11">
            <a:extLst>
              <a:ext uri="{FF2B5EF4-FFF2-40B4-BE49-F238E27FC236}">
                <a16:creationId xmlns:a16="http://schemas.microsoft.com/office/drawing/2014/main" id="{5B9C474D-323F-9F1D-1EEC-36EC065F1DC2}"/>
              </a:ext>
            </a:extLst>
          </p:cNvPr>
          <p:cNvSpPr>
            <a:spLocks noGrp="1"/>
          </p:cNvSpPr>
          <p:nvPr>
            <p:ph type="body" sz="quarter" idx="10" hasCustomPrompt="1"/>
          </p:nvPr>
        </p:nvSpPr>
        <p:spPr>
          <a:xfrm>
            <a:off x="970725" y="422600"/>
            <a:ext cx="10566400" cy="974725"/>
          </a:xfrm>
        </p:spPr>
        <p:txBody>
          <a:bodyPr/>
          <a:lstStyle>
            <a:lvl1pPr marL="0" indent="0">
              <a:buFontTx/>
              <a:buNone/>
              <a:defRPr sz="4000">
                <a:latin typeface="+mj-lt"/>
              </a:defRPr>
            </a:lvl1pPr>
          </a:lstStyle>
          <a:p>
            <a:pPr marL="0" marR="0" lvl="0" indent="0" algn="l" defTabSz="914400" rtl="0" eaLnBrk="1" fontAlgn="auto" latinLnBrk="0" hangingPunct="1">
              <a:lnSpc>
                <a:spcPct val="100000"/>
              </a:lnSpc>
              <a:spcBef>
                <a:spcPts val="0"/>
              </a:spcBef>
              <a:spcAft>
                <a:spcPts val="1800"/>
              </a:spcAft>
              <a:buClr>
                <a:schemeClr val="tx2"/>
              </a:buClr>
              <a:buSzTx/>
              <a:buFontTx/>
              <a:buNone/>
              <a:tabLst/>
              <a:defRPr/>
            </a:pPr>
            <a:r>
              <a:rPr lang="en-GB" dirty="0">
                <a:solidFill>
                  <a:srgbClr val="21958E"/>
                </a:solidFill>
              </a:rPr>
              <a:t>TITLE</a:t>
            </a:r>
          </a:p>
          <a:p>
            <a:pPr lvl="0"/>
            <a:endParaRPr lang="en-IE" dirty="0"/>
          </a:p>
        </p:txBody>
      </p:sp>
      <p:sp>
        <p:nvSpPr>
          <p:cNvPr id="2" name="Picture Placeholder 2">
            <a:extLst>
              <a:ext uri="{FF2B5EF4-FFF2-40B4-BE49-F238E27FC236}">
                <a16:creationId xmlns:a16="http://schemas.microsoft.com/office/drawing/2014/main" id="{9B7D873D-B3A5-C6F5-E1C2-3B1C22D49956}"/>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4" name="Picture Placeholder 2">
            <a:extLst>
              <a:ext uri="{FF2B5EF4-FFF2-40B4-BE49-F238E27FC236}">
                <a16:creationId xmlns:a16="http://schemas.microsoft.com/office/drawing/2014/main" id="{466CCAF7-3A06-331F-FB75-F95B6BA350D1}"/>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4024282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1">
                    <a:lumMod val="50000"/>
                  </a:schemeClr>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descr="A close-up of a sign&#10;&#10;Description automatically generated">
            <a:extLst>
              <a:ext uri="{FF2B5EF4-FFF2-40B4-BE49-F238E27FC236}">
                <a16:creationId xmlns:a16="http://schemas.microsoft.com/office/drawing/2014/main" id="{2F8A48EE-ABA6-D381-3463-1A588E04A2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074"/>
            <a:ext cx="3284478" cy="675576"/>
          </a:xfrm>
          <a:prstGeom prst="rect">
            <a:avLst/>
          </a:prstGeom>
        </p:spPr>
      </p:pic>
    </p:spTree>
    <p:extLst>
      <p:ext uri="{BB962C8B-B14F-4D97-AF65-F5344CB8AC3E}">
        <p14:creationId xmlns:p14="http://schemas.microsoft.com/office/powerpoint/2010/main" val="1208232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a:t>
            </a:r>
            <a:br>
              <a:rPr lang="en-US" dirty="0"/>
            </a:br>
            <a:r>
              <a:rPr lang="en-US" dirty="0"/>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7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A36EBB71-1AEC-4D92-8A51-969FF0A7CB17}" type="slidenum">
              <a:rPr lang="en-GB" noProof="0" smtClean="0"/>
              <a:pPr/>
              <a:t>‹N›</a:t>
            </a:fld>
            <a:endParaRPr lang="en-GB" noProof="0" dirty="0"/>
          </a:p>
        </p:txBody>
      </p:sp>
    </p:spTree>
    <p:extLst>
      <p:ext uri="{BB962C8B-B14F-4D97-AF65-F5344CB8AC3E}">
        <p14:creationId xmlns:p14="http://schemas.microsoft.com/office/powerpoint/2010/main" val="6543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36EBB71-1AEC-4D92-8A51-969FF0A7CB17}" type="slidenum">
              <a:rPr lang="en-GB" noProof="0" smtClean="0"/>
              <a:pPr/>
              <a:t>‹N›</a:t>
            </a:fld>
            <a:endParaRPr lang="en-GB" noProof="0"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334818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‹N›</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403237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‹N›</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dirty="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10628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A36EBB71-1AEC-4D92-8A51-969FF0A7CB17}" type="slidenum">
              <a:rPr lang="en-GB" smtClean="0"/>
              <a:pPr/>
              <a:t>‹N›</a:t>
            </a:fld>
            <a:endParaRPr lang="en-GB"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14" name="Straight Connector 13"/>
          <p:cNvCxnSpPr/>
          <p:nvPr userDrawn="1"/>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‹N›</a:t>
            </a:fld>
            <a:endParaRPr lang="en-GB"/>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8" name="Straight Connector 7"/>
          <p:cNvCxnSpPr/>
          <p:nvPr userDrawn="1"/>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A36EBB71-1AEC-4D92-8A51-969FF0A7CB17}" type="slidenum">
              <a:rPr lang="en-GB" smtClean="0"/>
              <a:pPr/>
              <a:t>‹N›</a:t>
            </a:fld>
            <a:endParaRPr lang="en-GB"/>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userDrawn="1"/>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userDrawn="1"/>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65" r:id="rId5"/>
    <p:sldLayoutId id="2147483678" r:id="rId6"/>
    <p:sldLayoutId id="2147483683" r:id="rId7"/>
    <p:sldLayoutId id="214748369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699" r:id="rId19"/>
    <p:sldLayoutId id="2147483712" r:id="rId20"/>
  </p:sldLayoutIdLst>
  <p:hf hd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96258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6802C-BCBD-CB6C-7EA2-017021C036AF}"/>
              </a:ext>
            </a:extLst>
          </p:cNvPr>
          <p:cNvSpPr>
            <a:spLocks noGrp="1"/>
          </p:cNvSpPr>
          <p:nvPr>
            <p:ph type="body" sz="quarter" idx="13"/>
          </p:nvPr>
        </p:nvSpPr>
        <p:spPr>
          <a:xfrm>
            <a:off x="3065319" y="1720116"/>
            <a:ext cx="8707580" cy="969229"/>
          </a:xfrm>
        </p:spPr>
        <p:txBody>
          <a:bodyPr/>
          <a:lstStyle/>
          <a:p>
            <a:pPr algn="just"/>
            <a:r>
              <a:rPr lang="en-US" sz="1800" dirty="0"/>
              <a:t>24IT30 – </a:t>
            </a:r>
            <a:r>
              <a:rPr lang="it-IT" sz="1800" dirty="0"/>
              <a:t>Rafforzare l’attuazione della regolamentazione basata sul rischio e la cooperazione interregionale in materia di sicurezza alimentare e di tutela ambientale per favorire lo sviluppo regionale</a:t>
            </a:r>
            <a:endParaRPr lang="en-IE" sz="1800" dirty="0"/>
          </a:p>
        </p:txBody>
      </p:sp>
      <p:sp>
        <p:nvSpPr>
          <p:cNvPr id="4" name="Text Placeholder 3">
            <a:extLst>
              <a:ext uri="{FF2B5EF4-FFF2-40B4-BE49-F238E27FC236}">
                <a16:creationId xmlns:a16="http://schemas.microsoft.com/office/drawing/2014/main" id="{B2F78BE6-2448-072E-34E8-0A5FE7323F89}"/>
              </a:ext>
            </a:extLst>
          </p:cNvPr>
          <p:cNvSpPr>
            <a:spLocks noGrp="1"/>
          </p:cNvSpPr>
          <p:nvPr>
            <p:ph type="body" sz="quarter" idx="15"/>
          </p:nvPr>
        </p:nvSpPr>
        <p:spPr>
          <a:xfrm>
            <a:off x="7870303" y="4414995"/>
            <a:ext cx="3721309" cy="476250"/>
          </a:xfrm>
        </p:spPr>
        <p:txBody>
          <a:bodyPr/>
          <a:lstStyle/>
          <a:p>
            <a:r>
              <a:rPr lang="en-IE" dirty="0"/>
              <a:t>Udine, 25 Novembre 2025</a:t>
            </a:r>
          </a:p>
        </p:txBody>
      </p:sp>
      <p:pic>
        <p:nvPicPr>
          <p:cNvPr id="7" name="Picture 6">
            <a:extLst>
              <a:ext uri="{FF2B5EF4-FFF2-40B4-BE49-F238E27FC236}">
                <a16:creationId xmlns:a16="http://schemas.microsoft.com/office/drawing/2014/main" id="{B64853AF-B9A1-E479-1196-5F954EF7B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18632" y="6075362"/>
            <a:ext cx="2309916" cy="552449"/>
          </a:xfrm>
          <a:prstGeom prst="rect">
            <a:avLst/>
          </a:prstGeom>
          <a:noFill/>
          <a:ln>
            <a:noFill/>
          </a:ln>
        </p:spPr>
      </p:pic>
      <p:sp>
        <p:nvSpPr>
          <p:cNvPr id="10" name="CasellaDiTesto 9">
            <a:extLst>
              <a:ext uri="{FF2B5EF4-FFF2-40B4-BE49-F238E27FC236}">
                <a16:creationId xmlns:a16="http://schemas.microsoft.com/office/drawing/2014/main" id="{05CF3454-5438-BC1E-130C-91BC0B9B8A24}"/>
              </a:ext>
            </a:extLst>
          </p:cNvPr>
          <p:cNvSpPr txBox="1"/>
          <p:nvPr/>
        </p:nvSpPr>
        <p:spPr>
          <a:xfrm>
            <a:off x="3649808" y="3429000"/>
            <a:ext cx="7271038" cy="369332"/>
          </a:xfrm>
          <a:prstGeom prst="rect">
            <a:avLst/>
          </a:prstGeom>
          <a:noFill/>
        </p:spPr>
        <p:txBody>
          <a:bodyPr wrap="square">
            <a:spAutoFit/>
          </a:bodyPr>
          <a:lstStyle/>
          <a:p>
            <a:endParaRPr lang="it-IT" dirty="0"/>
          </a:p>
        </p:txBody>
      </p:sp>
      <p:sp>
        <p:nvSpPr>
          <p:cNvPr id="11" name="CasellaDiTesto 10">
            <a:extLst>
              <a:ext uri="{FF2B5EF4-FFF2-40B4-BE49-F238E27FC236}">
                <a16:creationId xmlns:a16="http://schemas.microsoft.com/office/drawing/2014/main" id="{9749F48B-9EFB-4CC7-A2B9-BFF8DEF28C75}"/>
              </a:ext>
            </a:extLst>
          </p:cNvPr>
          <p:cNvSpPr txBox="1"/>
          <p:nvPr/>
        </p:nvSpPr>
        <p:spPr>
          <a:xfrm>
            <a:off x="8716672" y="3983990"/>
            <a:ext cx="3314700" cy="369332"/>
          </a:xfrm>
          <a:prstGeom prst="rect">
            <a:avLst/>
          </a:prstGeom>
          <a:noFill/>
        </p:spPr>
        <p:txBody>
          <a:bodyPr wrap="square" rtlCol="0">
            <a:spAutoFit/>
          </a:bodyPr>
          <a:lstStyle/>
          <a:p>
            <a:r>
              <a:rPr lang="it-IT" b="1" dirty="0">
                <a:solidFill>
                  <a:srgbClr val="FFC000"/>
                </a:solidFill>
                <a:latin typeface="Arial" panose="020B0604020202020204" pitchFamily="34" charset="0"/>
                <a:cs typeface="Arial" panose="020B0604020202020204" pitchFamily="34" charset="0"/>
              </a:rPr>
              <a:t>Blerta Guzina - OCSE</a:t>
            </a:r>
          </a:p>
        </p:txBody>
      </p:sp>
      <p:sp>
        <p:nvSpPr>
          <p:cNvPr id="12" name="CasellaDiTesto 11">
            <a:extLst>
              <a:ext uri="{FF2B5EF4-FFF2-40B4-BE49-F238E27FC236}">
                <a16:creationId xmlns:a16="http://schemas.microsoft.com/office/drawing/2014/main" id="{F8672ED2-5A43-9C0C-760C-873CBEC022B6}"/>
              </a:ext>
            </a:extLst>
          </p:cNvPr>
          <p:cNvSpPr txBox="1"/>
          <p:nvPr/>
        </p:nvSpPr>
        <p:spPr>
          <a:xfrm>
            <a:off x="3369254" y="2855957"/>
            <a:ext cx="7551592" cy="830997"/>
          </a:xfrm>
          <a:prstGeom prst="rect">
            <a:avLst/>
          </a:prstGeom>
          <a:noFill/>
        </p:spPr>
        <p:txBody>
          <a:bodyPr wrap="square" rtlCol="0">
            <a:spAutoFit/>
          </a:bodyPr>
          <a:lstStyle/>
          <a:p>
            <a:r>
              <a:rPr lang="it-IT" sz="2400" b="1" dirty="0">
                <a:solidFill>
                  <a:srgbClr val="002060"/>
                </a:solidFill>
              </a:rPr>
              <a:t>Strumenti digitali di autovalutazione e conformità volontaria: l’esperienza GISA tra sicurezza alimentare e tutela ambientale</a:t>
            </a:r>
          </a:p>
        </p:txBody>
      </p:sp>
    </p:spTree>
    <p:extLst>
      <p:ext uri="{BB962C8B-B14F-4D97-AF65-F5344CB8AC3E}">
        <p14:creationId xmlns:p14="http://schemas.microsoft.com/office/powerpoint/2010/main" val="19705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E9AE228-DB0F-9979-60ED-31B01DAEC37E}"/>
              </a:ext>
            </a:extLst>
          </p:cNvPr>
          <p:cNvSpPr>
            <a:spLocks noGrp="1"/>
          </p:cNvSpPr>
          <p:nvPr>
            <p:ph type="sldNum" sz="quarter" idx="12"/>
          </p:nvPr>
        </p:nvSpPr>
        <p:spPr/>
        <p:txBody>
          <a:bodyPr/>
          <a:lstStyle/>
          <a:p>
            <a:fld id="{A36EBB71-1AEC-4D92-8A51-969FF0A7CB17}" type="slidenum">
              <a:rPr lang="en-GB" noProof="0" smtClean="0"/>
              <a:pPr/>
              <a:t>10</a:t>
            </a:fld>
            <a:endParaRPr lang="en-GB" noProof="0" dirty="0"/>
          </a:p>
        </p:txBody>
      </p:sp>
      <p:sp>
        <p:nvSpPr>
          <p:cNvPr id="3" name="Segnaposto testo 2">
            <a:extLst>
              <a:ext uri="{FF2B5EF4-FFF2-40B4-BE49-F238E27FC236}">
                <a16:creationId xmlns:a16="http://schemas.microsoft.com/office/drawing/2014/main" id="{84292D31-477B-B2F5-8780-5FE2CA81D0A5}"/>
              </a:ext>
            </a:extLst>
          </p:cNvPr>
          <p:cNvSpPr>
            <a:spLocks noGrp="1"/>
          </p:cNvSpPr>
          <p:nvPr>
            <p:ph type="body" sz="quarter" idx="13"/>
          </p:nvPr>
        </p:nvSpPr>
        <p:spPr/>
        <p:txBody>
          <a:bodyPr/>
          <a:lstStyle/>
          <a:p>
            <a:r>
              <a:rPr lang="it-IT" dirty="0"/>
              <a:t>Come funziona GISA Autovalutazione</a:t>
            </a:r>
          </a:p>
        </p:txBody>
      </p:sp>
      <p:graphicFrame>
        <p:nvGraphicFramePr>
          <p:cNvPr id="5" name="Diagramma 4">
            <a:extLst>
              <a:ext uri="{FF2B5EF4-FFF2-40B4-BE49-F238E27FC236}">
                <a16:creationId xmlns:a16="http://schemas.microsoft.com/office/drawing/2014/main" id="{3D10029B-3AAA-FC41-A470-8E346BD75F34}"/>
              </a:ext>
            </a:extLst>
          </p:cNvPr>
          <p:cNvGraphicFramePr/>
          <p:nvPr>
            <p:extLst>
              <p:ext uri="{D42A27DB-BD31-4B8C-83A1-F6EECF244321}">
                <p14:modId xmlns:p14="http://schemas.microsoft.com/office/powerpoint/2010/main" val="37919393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2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9C67A3-23F3-45E2-2C98-49074055EE27}"/>
              </a:ext>
            </a:extLst>
          </p:cNvPr>
          <p:cNvSpPr>
            <a:spLocks noGrp="1"/>
          </p:cNvSpPr>
          <p:nvPr>
            <p:ph type="sldNum" sz="quarter" idx="12"/>
          </p:nvPr>
        </p:nvSpPr>
        <p:spPr/>
        <p:txBody>
          <a:bodyPr/>
          <a:lstStyle/>
          <a:p>
            <a:fld id="{A36EBB71-1AEC-4D92-8A51-969FF0A7CB17}" type="slidenum">
              <a:rPr lang="en-GB" noProof="0" smtClean="0"/>
              <a:pPr/>
              <a:t>11</a:t>
            </a:fld>
            <a:endParaRPr lang="en-GB" noProof="0" dirty="0"/>
          </a:p>
        </p:txBody>
      </p:sp>
      <p:sp>
        <p:nvSpPr>
          <p:cNvPr id="3" name="Segnaposto testo 2">
            <a:extLst>
              <a:ext uri="{FF2B5EF4-FFF2-40B4-BE49-F238E27FC236}">
                <a16:creationId xmlns:a16="http://schemas.microsoft.com/office/drawing/2014/main" id="{3DEC0983-A535-0C06-AA41-A219601E8331}"/>
              </a:ext>
            </a:extLst>
          </p:cNvPr>
          <p:cNvSpPr>
            <a:spLocks noGrp="1"/>
          </p:cNvSpPr>
          <p:nvPr>
            <p:ph type="body" sz="quarter" idx="13"/>
          </p:nvPr>
        </p:nvSpPr>
        <p:spPr/>
        <p:txBody>
          <a:bodyPr/>
          <a:lstStyle/>
          <a:p>
            <a:r>
              <a:rPr lang="it-IT" dirty="0"/>
              <a:t>I benefici attesi e quelli potenziali </a:t>
            </a:r>
          </a:p>
        </p:txBody>
      </p:sp>
      <p:graphicFrame>
        <p:nvGraphicFramePr>
          <p:cNvPr id="7" name="Diagramma 6">
            <a:extLst>
              <a:ext uri="{FF2B5EF4-FFF2-40B4-BE49-F238E27FC236}">
                <a16:creationId xmlns:a16="http://schemas.microsoft.com/office/drawing/2014/main" id="{6BF71501-F5B0-D08F-EA4A-6AA28FD0D833}"/>
              </a:ext>
            </a:extLst>
          </p:cNvPr>
          <p:cNvGraphicFramePr/>
          <p:nvPr>
            <p:extLst>
              <p:ext uri="{D42A27DB-BD31-4B8C-83A1-F6EECF244321}">
                <p14:modId xmlns:p14="http://schemas.microsoft.com/office/powerpoint/2010/main" val="24250607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109A03D-68D2-DD06-9958-E22B81833C96}"/>
              </a:ext>
            </a:extLst>
          </p:cNvPr>
          <p:cNvSpPr>
            <a:spLocks noGrp="1"/>
          </p:cNvSpPr>
          <p:nvPr>
            <p:ph type="sldNum" sz="quarter" idx="12"/>
          </p:nvPr>
        </p:nvSpPr>
        <p:spPr/>
        <p:txBody>
          <a:bodyPr/>
          <a:lstStyle/>
          <a:p>
            <a:fld id="{A36EBB71-1AEC-4D92-8A51-969FF0A7CB17}" type="slidenum">
              <a:rPr lang="en-GB" noProof="0" smtClean="0"/>
              <a:pPr/>
              <a:t>12</a:t>
            </a:fld>
            <a:endParaRPr lang="en-GB" noProof="0" dirty="0"/>
          </a:p>
        </p:txBody>
      </p:sp>
      <p:sp>
        <p:nvSpPr>
          <p:cNvPr id="3" name="Segnaposto testo 2">
            <a:extLst>
              <a:ext uri="{FF2B5EF4-FFF2-40B4-BE49-F238E27FC236}">
                <a16:creationId xmlns:a16="http://schemas.microsoft.com/office/drawing/2014/main" id="{1D6DF738-97C4-58BE-C6DB-1ED978B68B1D}"/>
              </a:ext>
            </a:extLst>
          </p:cNvPr>
          <p:cNvSpPr>
            <a:spLocks noGrp="1"/>
          </p:cNvSpPr>
          <p:nvPr>
            <p:ph type="body" sz="quarter" idx="13"/>
          </p:nvPr>
        </p:nvSpPr>
        <p:spPr/>
        <p:txBody>
          <a:bodyPr/>
          <a:lstStyle/>
          <a:p>
            <a:r>
              <a:rPr lang="it-IT" dirty="0"/>
              <a:t>Stato attuale e unicità del tool</a:t>
            </a:r>
          </a:p>
        </p:txBody>
      </p:sp>
      <p:graphicFrame>
        <p:nvGraphicFramePr>
          <p:cNvPr id="5" name="Diagramma 4">
            <a:extLst>
              <a:ext uri="{FF2B5EF4-FFF2-40B4-BE49-F238E27FC236}">
                <a16:creationId xmlns:a16="http://schemas.microsoft.com/office/drawing/2014/main" id="{01D2D2ED-224F-3095-673B-15FF5617887C}"/>
              </a:ext>
            </a:extLst>
          </p:cNvPr>
          <p:cNvGraphicFramePr/>
          <p:nvPr>
            <p:extLst>
              <p:ext uri="{D42A27DB-BD31-4B8C-83A1-F6EECF244321}">
                <p14:modId xmlns:p14="http://schemas.microsoft.com/office/powerpoint/2010/main" val="16648452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53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4E3F382-A61A-2F8E-FD66-2CDB671B1A31}"/>
              </a:ext>
            </a:extLst>
          </p:cNvPr>
          <p:cNvSpPr>
            <a:spLocks noGrp="1"/>
          </p:cNvSpPr>
          <p:nvPr>
            <p:ph type="sldNum" sz="quarter" idx="12"/>
          </p:nvPr>
        </p:nvSpPr>
        <p:spPr/>
        <p:txBody>
          <a:bodyPr/>
          <a:lstStyle/>
          <a:p>
            <a:fld id="{A36EBB71-1AEC-4D92-8A51-969FF0A7CB17}" type="slidenum">
              <a:rPr lang="en-GB" noProof="0" smtClean="0"/>
              <a:pPr/>
              <a:t>13</a:t>
            </a:fld>
            <a:endParaRPr lang="en-GB" noProof="0" dirty="0"/>
          </a:p>
        </p:txBody>
      </p:sp>
      <p:sp>
        <p:nvSpPr>
          <p:cNvPr id="3" name="Segnaposto testo 2">
            <a:extLst>
              <a:ext uri="{FF2B5EF4-FFF2-40B4-BE49-F238E27FC236}">
                <a16:creationId xmlns:a16="http://schemas.microsoft.com/office/drawing/2014/main" id="{EEAD735A-C35E-ED12-A6DF-436F8FB0F3C0}"/>
              </a:ext>
            </a:extLst>
          </p:cNvPr>
          <p:cNvSpPr>
            <a:spLocks noGrp="1"/>
          </p:cNvSpPr>
          <p:nvPr>
            <p:ph type="body" sz="quarter" idx="13"/>
          </p:nvPr>
        </p:nvSpPr>
        <p:spPr/>
        <p:txBody>
          <a:bodyPr/>
          <a:lstStyle/>
          <a:p>
            <a:r>
              <a:rPr lang="it-IT" dirty="0"/>
              <a:t>Il futuro della conformità: dati, AI e collaborazione</a:t>
            </a:r>
          </a:p>
        </p:txBody>
      </p:sp>
      <p:sp>
        <p:nvSpPr>
          <p:cNvPr id="4" name="Segnaposto testo 3">
            <a:extLst>
              <a:ext uri="{FF2B5EF4-FFF2-40B4-BE49-F238E27FC236}">
                <a16:creationId xmlns:a16="http://schemas.microsoft.com/office/drawing/2014/main" id="{B4359C28-2301-4CAE-88A7-D088404A8246}"/>
              </a:ext>
            </a:extLst>
          </p:cNvPr>
          <p:cNvSpPr>
            <a:spLocks noGrp="1"/>
          </p:cNvSpPr>
          <p:nvPr>
            <p:ph type="body" sz="quarter" idx="14"/>
          </p:nvPr>
        </p:nvSpPr>
        <p:spPr>
          <a:xfrm>
            <a:off x="696406" y="804926"/>
            <a:ext cx="10799188" cy="4972419"/>
          </a:xfrm>
        </p:spPr>
        <p:txBody>
          <a:bodyPr/>
          <a:lstStyle/>
          <a:p>
            <a:r>
              <a:rPr lang="it-IT" sz="2500" dirty="0"/>
              <a:t>Nuovi strumenti digitali e AI per individuare </a:t>
            </a:r>
            <a:r>
              <a:rPr lang="it-IT" sz="2500" b="1" dirty="0"/>
              <a:t>pattern</a:t>
            </a:r>
            <a:r>
              <a:rPr lang="it-IT" sz="2500" dirty="0"/>
              <a:t> </a:t>
            </a:r>
            <a:r>
              <a:rPr lang="it-IT" sz="2500" b="1" dirty="0"/>
              <a:t>ricorrenti</a:t>
            </a:r>
            <a:r>
              <a:rPr lang="it-IT" sz="2500" dirty="0"/>
              <a:t>, </a:t>
            </a:r>
            <a:r>
              <a:rPr lang="it-IT" sz="2500" b="1" dirty="0"/>
              <a:t>anticipare</a:t>
            </a:r>
            <a:r>
              <a:rPr lang="it-IT" sz="2500" dirty="0"/>
              <a:t> </a:t>
            </a:r>
            <a:r>
              <a:rPr lang="it-IT" sz="2500" b="1" dirty="0"/>
              <a:t>anomalie</a:t>
            </a:r>
            <a:r>
              <a:rPr lang="it-IT" sz="2500" dirty="0"/>
              <a:t> e rafforzare la </a:t>
            </a:r>
            <a:r>
              <a:rPr lang="it-IT" sz="2500" b="1" dirty="0"/>
              <a:t>prevenzione</a:t>
            </a:r>
            <a:r>
              <a:rPr lang="it-IT" sz="2500" dirty="0"/>
              <a:t> dei rischi noti, liberando risorse per concentrarsi sui </a:t>
            </a:r>
            <a:r>
              <a:rPr lang="it-IT" sz="2500" b="1" dirty="0"/>
              <a:t>rischi</a:t>
            </a:r>
            <a:r>
              <a:rPr lang="it-IT" sz="2500" dirty="0"/>
              <a:t> ancora </a:t>
            </a:r>
            <a:r>
              <a:rPr lang="it-IT" sz="2500" b="1" dirty="0"/>
              <a:t>ignoti</a:t>
            </a:r>
            <a:r>
              <a:rPr lang="it-IT" sz="2500" dirty="0"/>
              <a:t>.</a:t>
            </a:r>
          </a:p>
          <a:p>
            <a:r>
              <a:rPr lang="it-IT" sz="2500" b="1" dirty="0"/>
              <a:t>Analisi</a:t>
            </a:r>
            <a:r>
              <a:rPr lang="it-IT" sz="2500" dirty="0"/>
              <a:t> avanzata dei </a:t>
            </a:r>
            <a:r>
              <a:rPr lang="it-IT" sz="2500" b="1" dirty="0"/>
              <a:t>dati</a:t>
            </a:r>
            <a:r>
              <a:rPr lang="it-IT" sz="2500" dirty="0"/>
              <a:t> per leggere </a:t>
            </a:r>
            <a:r>
              <a:rPr lang="it-IT" sz="2500" b="1" dirty="0"/>
              <a:t>tendenze</a:t>
            </a:r>
            <a:r>
              <a:rPr lang="it-IT" sz="2500" dirty="0"/>
              <a:t>, </a:t>
            </a:r>
            <a:r>
              <a:rPr lang="it-IT" sz="2500" b="1" dirty="0"/>
              <a:t>correlazioni</a:t>
            </a:r>
            <a:r>
              <a:rPr lang="it-IT" sz="2500" dirty="0"/>
              <a:t> e segnali deboli, aprendo la strada a un modello di rischio più </a:t>
            </a:r>
            <a:r>
              <a:rPr lang="it-IT" sz="2500" b="1" dirty="0"/>
              <a:t>agile</a:t>
            </a:r>
            <a:r>
              <a:rPr lang="it-IT" sz="2500" dirty="0"/>
              <a:t> e </a:t>
            </a:r>
            <a:r>
              <a:rPr lang="it-IT" sz="2500" b="1" dirty="0"/>
              <a:t>adattivo</a:t>
            </a:r>
            <a:r>
              <a:rPr lang="it-IT" sz="2500" dirty="0"/>
              <a:t> </a:t>
            </a:r>
          </a:p>
          <a:p>
            <a:r>
              <a:rPr lang="it-IT" sz="2500" dirty="0"/>
              <a:t>.In un contesto di cambiamenti climatici e nuove sfide ambientali, stanno già nascendo </a:t>
            </a:r>
            <a:r>
              <a:rPr lang="it-IT" sz="2500" b="1" dirty="0"/>
              <a:t>modelli</a:t>
            </a:r>
            <a:r>
              <a:rPr lang="it-IT" sz="2500" dirty="0"/>
              <a:t> </a:t>
            </a:r>
            <a:r>
              <a:rPr lang="it-IT" sz="2500" b="1" dirty="0"/>
              <a:t>predittivi</a:t>
            </a:r>
            <a:r>
              <a:rPr lang="it-IT" sz="2500" dirty="0"/>
              <a:t> capaci di aggiornarsi continuamente e reagire a scenari imprevedibili.</a:t>
            </a:r>
          </a:p>
          <a:p>
            <a:r>
              <a:rPr lang="it-IT" sz="2500" dirty="0"/>
              <a:t>La combinazione di </a:t>
            </a:r>
            <a:r>
              <a:rPr lang="it-IT" sz="2500" b="1" dirty="0"/>
              <a:t>dati</a:t>
            </a:r>
            <a:r>
              <a:rPr lang="it-IT" sz="2500" dirty="0"/>
              <a:t>, </a:t>
            </a:r>
            <a:r>
              <a:rPr lang="it-IT" sz="2500" b="1" dirty="0"/>
              <a:t>tecnologia</a:t>
            </a:r>
            <a:r>
              <a:rPr lang="it-IT" sz="2500" dirty="0"/>
              <a:t> e </a:t>
            </a:r>
            <a:r>
              <a:rPr lang="it-IT" sz="2500" b="1" dirty="0"/>
              <a:t>cooperazione</a:t>
            </a:r>
            <a:r>
              <a:rPr lang="it-IT" sz="2500" dirty="0"/>
              <a:t> tra istituzioni, operatori e imprese offre l’opportunità di una nuova generazione di governance del rischio</a:t>
            </a:r>
          </a:p>
          <a:p>
            <a:endParaRPr lang="it-IT" sz="2500" dirty="0"/>
          </a:p>
          <a:p>
            <a:pPr marL="0" indent="0">
              <a:buNone/>
            </a:pPr>
            <a:endParaRPr lang="it-IT" sz="2500" dirty="0"/>
          </a:p>
          <a:p>
            <a:pPr marL="0" indent="0" algn="ctr">
              <a:buNone/>
            </a:pPr>
            <a:r>
              <a:rPr lang="it-IT" sz="2500" b="1"/>
              <a:t>Più collaborativa</a:t>
            </a:r>
            <a:r>
              <a:rPr lang="it-IT" sz="2500" b="1" dirty="0"/>
              <a:t>, più intelligente, mirata e orientata al bene comune.</a:t>
            </a:r>
          </a:p>
        </p:txBody>
      </p:sp>
      <p:sp>
        <p:nvSpPr>
          <p:cNvPr id="6" name="Freccia in giù 5">
            <a:extLst>
              <a:ext uri="{FF2B5EF4-FFF2-40B4-BE49-F238E27FC236}">
                <a16:creationId xmlns:a16="http://schemas.microsoft.com/office/drawing/2014/main" id="{CD2261CC-884F-E827-2E14-C303872244DE}"/>
              </a:ext>
            </a:extLst>
          </p:cNvPr>
          <p:cNvSpPr/>
          <p:nvPr/>
        </p:nvSpPr>
        <p:spPr>
          <a:xfrm>
            <a:off x="5434446" y="4644737"/>
            <a:ext cx="467591" cy="5715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7694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BA23BEE-78C6-49E4-1037-76D82405A25E}"/>
              </a:ext>
            </a:extLst>
          </p:cNvPr>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14</a:t>
            </a:fld>
            <a:endParaRPr lang="en-GB" noProof="0" dirty="0"/>
          </a:p>
        </p:txBody>
      </p:sp>
      <p:sp>
        <p:nvSpPr>
          <p:cNvPr id="5" name="Segnaposto testo 4">
            <a:extLst>
              <a:ext uri="{FF2B5EF4-FFF2-40B4-BE49-F238E27FC236}">
                <a16:creationId xmlns:a16="http://schemas.microsoft.com/office/drawing/2014/main" id="{0187C9F9-F011-FF82-3BA7-89BCE1C4081D}"/>
              </a:ext>
            </a:extLst>
          </p:cNvPr>
          <p:cNvSpPr>
            <a:spLocks noGrp="1"/>
          </p:cNvSpPr>
          <p:nvPr>
            <p:ph type="body" sz="quarter" idx="4294967295"/>
          </p:nvPr>
        </p:nvSpPr>
        <p:spPr>
          <a:xfrm>
            <a:off x="515794" y="2270341"/>
            <a:ext cx="11312525" cy="2317317"/>
          </a:xfrm>
          <a:prstGeom prst="rect">
            <a:avLst/>
          </a:prstGeom>
        </p:spPr>
        <p:txBody>
          <a:bodyPr/>
          <a:lstStyle/>
          <a:p>
            <a:pPr marL="0" indent="0" algn="ctr">
              <a:buNone/>
            </a:pPr>
            <a:r>
              <a:rPr lang="en-US" b="1" dirty="0">
                <a:solidFill>
                  <a:srgbClr val="002060"/>
                </a:solidFill>
              </a:rPr>
              <a:t>Grazie per la </a:t>
            </a:r>
            <a:r>
              <a:rPr lang="en-US" b="1" dirty="0" err="1">
                <a:solidFill>
                  <a:srgbClr val="002060"/>
                </a:solidFill>
              </a:rPr>
              <a:t>vostra</a:t>
            </a:r>
            <a:r>
              <a:rPr lang="en-US" b="1" dirty="0">
                <a:solidFill>
                  <a:srgbClr val="002060"/>
                </a:solidFill>
              </a:rPr>
              <a:t> </a:t>
            </a:r>
            <a:r>
              <a:rPr lang="en-US" b="1" dirty="0" err="1">
                <a:solidFill>
                  <a:srgbClr val="002060"/>
                </a:solidFill>
              </a:rPr>
              <a:t>attenzione</a:t>
            </a:r>
            <a:r>
              <a:rPr lang="en-US" b="1" dirty="0">
                <a:solidFill>
                  <a:srgbClr val="002060"/>
                </a:solidFill>
              </a:rPr>
              <a:t>.</a:t>
            </a:r>
          </a:p>
          <a:p>
            <a:pPr marL="0" indent="0" algn="ctr">
              <a:buNone/>
            </a:pPr>
            <a:r>
              <a:rPr lang="en-US" b="1" dirty="0">
                <a:solidFill>
                  <a:srgbClr val="002060"/>
                </a:solidFill>
              </a:rPr>
              <a:t>Buon </a:t>
            </a:r>
            <a:r>
              <a:rPr lang="en-US" b="1" dirty="0" err="1">
                <a:solidFill>
                  <a:srgbClr val="002060"/>
                </a:solidFill>
              </a:rPr>
              <a:t>proseguimento</a:t>
            </a:r>
            <a:r>
              <a:rPr lang="en-US" b="1" dirty="0">
                <a:solidFill>
                  <a:srgbClr val="002060"/>
                </a:solidFill>
              </a:rPr>
              <a:t>.</a:t>
            </a:r>
            <a:br>
              <a:rPr lang="en-US" dirty="0"/>
            </a:br>
            <a:endParaRPr lang="it-IT" dirty="0"/>
          </a:p>
        </p:txBody>
      </p:sp>
    </p:spTree>
    <p:extLst>
      <p:ext uri="{BB962C8B-B14F-4D97-AF65-F5344CB8AC3E}">
        <p14:creationId xmlns:p14="http://schemas.microsoft.com/office/powerpoint/2010/main" val="233877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851" y="1107401"/>
            <a:ext cx="10156297" cy="1240348"/>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1600" b="0" u="none" strike="noStrike" kern="1200" cap="none" spc="0" normalizeH="0" baseline="0" noProof="0" dirty="0">
                <a:ln>
                  <a:noFill/>
                </a:ln>
                <a:solidFill>
                  <a:schemeClr val="tx1">
                    <a:lumMod val="50000"/>
                  </a:schemeClr>
                </a:solidFill>
                <a:effectLst/>
                <a:uLnTx/>
                <a:uFillTx/>
                <a:latin typeface="Arial"/>
                <a:ea typeface="+mn-ea"/>
                <a:cs typeface="+mn-cs"/>
              </a:rPr>
              <a:t>This presentation was produced with the financial assistance of the European Union. Its content is the sole responsibility of the authors. The views expressed herein can in no way be taken to reflect the official opinion of the European Union.</a:t>
            </a:r>
            <a:br>
              <a:rPr kumimoji="0" lang="en-US" sz="1600" b="0" u="none" strike="noStrike" kern="1200" cap="none" spc="0" normalizeH="0" baseline="0" noProof="0" dirty="0">
                <a:ln>
                  <a:noFill/>
                </a:ln>
                <a:solidFill>
                  <a:schemeClr val="tx1">
                    <a:lumMod val="50000"/>
                  </a:schemeClr>
                </a:solidFill>
                <a:effectLst/>
                <a:uLnTx/>
                <a:uFillTx/>
                <a:latin typeface="Arial"/>
                <a:ea typeface="+mn-ea"/>
                <a:cs typeface="+mn-cs"/>
              </a:rPr>
            </a:br>
            <a:br>
              <a:rPr kumimoji="0" lang="en-US" sz="1600" b="0" u="none" strike="noStrike" kern="1200" cap="none" spc="0" normalizeH="0" baseline="0" noProof="0" dirty="0">
                <a:ln>
                  <a:noFill/>
                </a:ln>
                <a:solidFill>
                  <a:schemeClr val="tx1">
                    <a:lumMod val="50000"/>
                  </a:schemeClr>
                </a:solidFill>
                <a:effectLst/>
                <a:uLnTx/>
                <a:uFillTx/>
                <a:latin typeface="Arial"/>
                <a:ea typeface="+mn-ea"/>
                <a:cs typeface="+mn-cs"/>
              </a:rPr>
            </a:br>
            <a:r>
              <a:rPr kumimoji="0" lang="en-US" sz="1600" b="0" u="none" strike="noStrike" kern="1200" cap="none" spc="0" normalizeH="0" baseline="0" noProof="0" dirty="0">
                <a:ln>
                  <a:noFill/>
                </a:ln>
                <a:solidFill>
                  <a:schemeClr val="tx1">
                    <a:lumMod val="50000"/>
                  </a:schemeClr>
                </a:solidFill>
                <a:effectLst/>
                <a:uLnTx/>
                <a:uFillTx/>
                <a:latin typeface="Arial"/>
                <a:ea typeface="+mn-ea"/>
                <a:cs typeface="+mn-cs"/>
              </a:rPr>
              <a:t>The project is funded by the European Union via the Technical Support Instrument, managed by the European Commission Directorate-General for Structural Reform Support.</a:t>
            </a:r>
            <a:endParaRPr lang="en-GB" sz="5400" dirty="0">
              <a:solidFill>
                <a:schemeClr val="tx1">
                  <a:lumMod val="50000"/>
                </a:schemeClr>
              </a:solidFill>
            </a:endParaRPr>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2023</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03561A-AC36-52B4-AE8D-17F39150B3D0}"/>
              </a:ext>
            </a:extLst>
          </p:cNvPr>
          <p:cNvSpPr>
            <a:spLocks noGrp="1"/>
          </p:cNvSpPr>
          <p:nvPr>
            <p:ph type="body" sz="quarter" idx="14"/>
          </p:nvPr>
        </p:nvSpPr>
        <p:spPr>
          <a:xfrm>
            <a:off x="4985977" y="2710491"/>
            <a:ext cx="6133967" cy="1398284"/>
          </a:xfrm>
        </p:spPr>
        <p:txBody>
          <a:bodyPr>
            <a:normAutofit/>
          </a:bodyPr>
          <a:lstStyle/>
          <a:p>
            <a:r>
              <a:rPr lang="fr-FR" i="1" dirty="0"/>
              <a:t>L’</a:t>
            </a:r>
            <a:r>
              <a:rPr lang="fr-FR" i="1" dirty="0" err="1"/>
              <a:t>evoluzione</a:t>
            </a:r>
            <a:r>
              <a:rPr lang="fr-FR" i="1" dirty="0"/>
              <a:t> </a:t>
            </a:r>
            <a:r>
              <a:rPr lang="fr-FR" i="1" dirty="0" err="1"/>
              <a:t>della</a:t>
            </a:r>
            <a:r>
              <a:rPr lang="fr-FR" i="1" dirty="0"/>
              <a:t> </a:t>
            </a:r>
            <a:r>
              <a:rPr lang="fr-FR" i="1" dirty="0" err="1"/>
              <a:t>teoria</a:t>
            </a:r>
            <a:r>
              <a:rPr lang="fr-FR" i="1" dirty="0"/>
              <a:t> </a:t>
            </a:r>
            <a:r>
              <a:rPr lang="fr-FR" i="1" dirty="0" err="1"/>
              <a:t>del</a:t>
            </a:r>
            <a:r>
              <a:rPr lang="fr-FR" i="1" dirty="0"/>
              <a:t> </a:t>
            </a:r>
            <a:r>
              <a:rPr lang="fr-FR" i="1" dirty="0" err="1"/>
              <a:t>rischio</a:t>
            </a:r>
            <a:endParaRPr lang="en-GB" i="1" dirty="0"/>
          </a:p>
        </p:txBody>
      </p:sp>
      <p:sp>
        <p:nvSpPr>
          <p:cNvPr id="5" name="Text Placeholder 4">
            <a:extLst>
              <a:ext uri="{FF2B5EF4-FFF2-40B4-BE49-F238E27FC236}">
                <a16:creationId xmlns:a16="http://schemas.microsoft.com/office/drawing/2014/main" id="{12CC0858-EC24-F7AB-8ABB-FDFC7A72CC55}"/>
              </a:ext>
            </a:extLst>
          </p:cNvPr>
          <p:cNvSpPr>
            <a:spLocks noGrp="1"/>
          </p:cNvSpPr>
          <p:nvPr>
            <p:ph type="body" sz="quarter" idx="15"/>
          </p:nvPr>
        </p:nvSpPr>
        <p:spPr/>
        <p:txBody>
          <a:bodyPr>
            <a:normAutofit fontScale="85000" lnSpcReduction="20000"/>
          </a:bodyPr>
          <a:lstStyle/>
          <a:p>
            <a:r>
              <a:rPr lang="fr-FR" dirty="0"/>
              <a:t>1.</a:t>
            </a:r>
            <a:endParaRPr lang="en-GB" dirty="0"/>
          </a:p>
        </p:txBody>
      </p:sp>
      <p:sp>
        <p:nvSpPr>
          <p:cNvPr id="3" name="Slide Number Placeholder 2">
            <a:extLst>
              <a:ext uri="{FF2B5EF4-FFF2-40B4-BE49-F238E27FC236}">
                <a16:creationId xmlns:a16="http://schemas.microsoft.com/office/drawing/2014/main" id="{0F5C7475-D349-C776-8ACA-10B659E7FF15}"/>
              </a:ext>
            </a:extLst>
          </p:cNvPr>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2</a:t>
            </a:fld>
            <a:endParaRPr lang="en-GB" noProof="0" dirty="0"/>
          </a:p>
        </p:txBody>
      </p:sp>
    </p:spTree>
    <p:extLst>
      <p:ext uri="{BB962C8B-B14F-4D97-AF65-F5344CB8AC3E}">
        <p14:creationId xmlns:p14="http://schemas.microsoft.com/office/powerpoint/2010/main" val="133058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1CC388C-9D6D-3D8D-FD03-06013FAFC942}"/>
              </a:ext>
            </a:extLst>
          </p:cNvPr>
          <p:cNvSpPr>
            <a:spLocks noGrp="1"/>
          </p:cNvSpPr>
          <p:nvPr>
            <p:ph type="body" sz="quarter" idx="13"/>
          </p:nvPr>
        </p:nvSpPr>
        <p:spPr>
          <a:xfrm>
            <a:off x="678360" y="135266"/>
            <a:ext cx="11311642" cy="416620"/>
          </a:xfrm>
        </p:spPr>
        <p:txBody>
          <a:bodyPr>
            <a:normAutofit/>
          </a:bodyPr>
          <a:lstStyle/>
          <a:p>
            <a:r>
              <a:rPr lang="it-IT" sz="2000" dirty="0"/>
              <a:t>Un percorso lungo cinque secoli: come si sono evoluti i concetti di rischio e conformità</a:t>
            </a:r>
            <a:endParaRPr lang="en-GB" sz="2000" dirty="0"/>
          </a:p>
        </p:txBody>
      </p:sp>
      <p:sp>
        <p:nvSpPr>
          <p:cNvPr id="8" name="Content Placeholder 3">
            <a:extLst>
              <a:ext uri="{FF2B5EF4-FFF2-40B4-BE49-F238E27FC236}">
                <a16:creationId xmlns:a16="http://schemas.microsoft.com/office/drawing/2014/main" id="{918DFDC1-43E9-73F8-4811-32208B8A51E7}"/>
              </a:ext>
            </a:extLst>
          </p:cNvPr>
          <p:cNvSpPr>
            <a:spLocks noGrp="1"/>
          </p:cNvSpPr>
          <p:nvPr>
            <p:ph idx="1"/>
          </p:nvPr>
        </p:nvSpPr>
        <p:spPr>
          <a:xfrm>
            <a:off x="1164547" y="2347335"/>
            <a:ext cx="4680000" cy="3849150"/>
          </a:xfrm>
        </p:spPr>
        <p:txBody>
          <a:bodyPr>
            <a:normAutofit lnSpcReduction="10000"/>
          </a:bodyPr>
          <a:lstStyle/>
          <a:p>
            <a:r>
              <a:rPr lang="it-IT" b="1" dirty="0"/>
              <a:t>1500 - 1600               Primi studi sulla probabilità</a:t>
            </a:r>
          </a:p>
          <a:p>
            <a:r>
              <a:rPr lang="it-IT" b="1" dirty="0"/>
              <a:t>1700 - 1800               Dal calcolo al rischio sociale</a:t>
            </a:r>
          </a:p>
          <a:p>
            <a:r>
              <a:rPr lang="it-IT" b="1" dirty="0"/>
              <a:t>1800 - 1900               Statistica moderna e misurazione sistematica</a:t>
            </a:r>
          </a:p>
          <a:p>
            <a:r>
              <a:rPr lang="it-IT" b="1" dirty="0"/>
              <a:t>Inizio 1900                Prime forme di studi mirati per identificare i cardini della “conformità”</a:t>
            </a:r>
          </a:p>
          <a:p>
            <a:endParaRPr lang="it-IT" b="1" dirty="0"/>
          </a:p>
          <a:p>
            <a:pPr marL="0" indent="0">
              <a:buNone/>
            </a:pPr>
            <a:endParaRPr lang="it-IT" dirty="0"/>
          </a:p>
          <a:p>
            <a:pPr marL="0" indent="0">
              <a:buNone/>
            </a:pPr>
            <a:r>
              <a:rPr lang="it-IT" b="1" dirty="0"/>
              <a:t>In questa fase </a:t>
            </a:r>
            <a:r>
              <a:rPr lang="it-IT" dirty="0"/>
              <a:t>➡ </a:t>
            </a:r>
            <a:r>
              <a:rPr lang="it-IT" b="1" dirty="0"/>
              <a:t>Il rischio è soprattutto matematico e assicurativo, la conformità è prescrittiva e statica. L’evoluzione della statistica inferenziale è un passo fondamentale per effettuare un’analisi con i dati che si avevano in quel periodo.</a:t>
            </a:r>
            <a:endParaRPr lang="en-US" b="1" dirty="0"/>
          </a:p>
          <a:p>
            <a:endParaRPr lang="en-US" dirty="0"/>
          </a:p>
        </p:txBody>
      </p:sp>
      <p:sp>
        <p:nvSpPr>
          <p:cNvPr id="4" name="Segnaposto testo 3">
            <a:extLst>
              <a:ext uri="{FF2B5EF4-FFF2-40B4-BE49-F238E27FC236}">
                <a16:creationId xmlns:a16="http://schemas.microsoft.com/office/drawing/2014/main" id="{A2B6CE07-916C-4AC5-412B-33B78BBA2B42}"/>
              </a:ext>
            </a:extLst>
          </p:cNvPr>
          <p:cNvSpPr>
            <a:spLocks noGrp="1"/>
          </p:cNvSpPr>
          <p:nvPr>
            <p:ph idx="15"/>
          </p:nvPr>
        </p:nvSpPr>
        <p:spPr>
          <a:xfrm>
            <a:off x="6356188" y="2347334"/>
            <a:ext cx="4680000" cy="3849151"/>
          </a:xfrm>
        </p:spPr>
        <p:txBody>
          <a:bodyPr>
            <a:normAutofit/>
          </a:bodyPr>
          <a:lstStyle/>
          <a:p>
            <a:r>
              <a:rPr lang="it-IT" sz="1500" b="1" dirty="0"/>
              <a:t>1950 - 1980               Analisi del rischio moderna</a:t>
            </a:r>
          </a:p>
          <a:p>
            <a:r>
              <a:rPr lang="en-US" sz="1500" b="1" dirty="0"/>
              <a:t>1980 - 2000               </a:t>
            </a:r>
            <a:r>
              <a:rPr lang="en-US" sz="1500" b="1" dirty="0" err="1"/>
              <a:t>Responsività</a:t>
            </a:r>
            <a:r>
              <a:rPr lang="en-US" sz="1500" b="1" dirty="0"/>
              <a:t> &amp; </a:t>
            </a:r>
            <a:r>
              <a:rPr lang="en-US" sz="1500" b="1" dirty="0" err="1"/>
              <a:t>Comportamento</a:t>
            </a:r>
            <a:endParaRPr lang="en-US" sz="1500" b="1" dirty="0"/>
          </a:p>
          <a:p>
            <a:r>
              <a:rPr lang="it-IT" sz="1400" b="1" dirty="0"/>
              <a:t>2000 - 2010                 Digitalizzazione dei controlli</a:t>
            </a:r>
          </a:p>
          <a:p>
            <a:r>
              <a:rPr lang="en-US" sz="1500" b="1" dirty="0"/>
              <a:t>2010 - 2020               Big Data, Machine Learning, data mining.</a:t>
            </a:r>
          </a:p>
          <a:p>
            <a:r>
              <a:rPr lang="it-IT" sz="1500" b="1" dirty="0"/>
              <a:t>2020 - 2025               AI, scienze comportamentali, economiche e matematiche per il supporto alla conformità</a:t>
            </a:r>
          </a:p>
          <a:p>
            <a:pPr marL="0" indent="0">
              <a:buNone/>
            </a:pPr>
            <a:endParaRPr lang="it-IT" sz="1500" b="1" dirty="0"/>
          </a:p>
          <a:p>
            <a:pPr marL="0" indent="0">
              <a:buNone/>
            </a:pPr>
            <a:r>
              <a:rPr lang="it-IT" sz="1500" b="1" dirty="0"/>
              <a:t>Al giorno d’oggi ➡ Il rischio diventa adattivo e intelligente; la conformità passa da prescrizione a collaborazione e supporto.</a:t>
            </a:r>
            <a:endParaRPr lang="it-IT" sz="1500" dirty="0"/>
          </a:p>
        </p:txBody>
      </p:sp>
      <p:sp>
        <p:nvSpPr>
          <p:cNvPr id="11" name="Text Placeholder 4">
            <a:extLst>
              <a:ext uri="{FF2B5EF4-FFF2-40B4-BE49-F238E27FC236}">
                <a16:creationId xmlns:a16="http://schemas.microsoft.com/office/drawing/2014/main" id="{D77DA78A-B965-3F72-10D6-DCC0E727963D}"/>
              </a:ext>
            </a:extLst>
          </p:cNvPr>
          <p:cNvSpPr>
            <a:spLocks noGrp="1"/>
          </p:cNvSpPr>
          <p:nvPr>
            <p:ph type="body" sz="quarter" idx="16"/>
          </p:nvPr>
        </p:nvSpPr>
        <p:spPr>
          <a:xfrm>
            <a:off x="1164547" y="1707535"/>
            <a:ext cx="4680000" cy="511175"/>
          </a:xfrm>
        </p:spPr>
        <p:txBody>
          <a:bodyPr anchor="ctr">
            <a:normAutofit/>
          </a:bodyPr>
          <a:lstStyle/>
          <a:p>
            <a:r>
              <a:rPr lang="en-US" dirty="0"/>
              <a:t>1500-1950</a:t>
            </a:r>
          </a:p>
        </p:txBody>
      </p:sp>
      <p:sp>
        <p:nvSpPr>
          <p:cNvPr id="13" name="Text Placeholder 5">
            <a:extLst>
              <a:ext uri="{FF2B5EF4-FFF2-40B4-BE49-F238E27FC236}">
                <a16:creationId xmlns:a16="http://schemas.microsoft.com/office/drawing/2014/main" id="{EE2C58F9-C41E-A8D4-AAC7-56C7B5F20884}"/>
              </a:ext>
            </a:extLst>
          </p:cNvPr>
          <p:cNvSpPr>
            <a:spLocks noGrp="1"/>
          </p:cNvSpPr>
          <p:nvPr>
            <p:ph type="body" sz="quarter" idx="17"/>
          </p:nvPr>
        </p:nvSpPr>
        <p:spPr>
          <a:xfrm>
            <a:off x="6355861" y="1707534"/>
            <a:ext cx="4680000" cy="511175"/>
          </a:xfrm>
        </p:spPr>
        <p:txBody>
          <a:bodyPr anchor="ctr">
            <a:normAutofit/>
          </a:bodyPr>
          <a:lstStyle/>
          <a:p>
            <a:r>
              <a:rPr lang="en-US" dirty="0"/>
              <a:t>1950-2025</a:t>
            </a:r>
          </a:p>
        </p:txBody>
      </p:sp>
      <p:sp>
        <p:nvSpPr>
          <p:cNvPr id="2" name="Segnaposto numero diapositiva 1">
            <a:extLst>
              <a:ext uri="{FF2B5EF4-FFF2-40B4-BE49-F238E27FC236}">
                <a16:creationId xmlns:a16="http://schemas.microsoft.com/office/drawing/2014/main" id="{C433A729-319F-1B51-7802-5B6163DDD01C}"/>
              </a:ext>
            </a:extLst>
          </p:cNvPr>
          <p:cNvSpPr>
            <a:spLocks noGrp="1"/>
          </p:cNvSpPr>
          <p:nvPr>
            <p:ph type="sldNum" sz="quarter" idx="20"/>
          </p:nvPr>
        </p:nvSpPr>
        <p:spPr>
          <a:xfrm>
            <a:off x="9240621" y="6492873"/>
            <a:ext cx="2743200" cy="365125"/>
          </a:xfrm>
        </p:spPr>
        <p:txBody>
          <a:bodyPr anchor="ctr">
            <a:normAutofit/>
          </a:bodyPr>
          <a:lstStyle/>
          <a:p>
            <a:pPr>
              <a:spcAft>
                <a:spcPts val="600"/>
              </a:spcAft>
            </a:pPr>
            <a:fld id="{A36EBB71-1AEC-4D92-8A51-969FF0A7CB17}" type="slidenum">
              <a:rPr lang="en-GB" noProof="0" smtClean="0"/>
              <a:pPr>
                <a:spcAft>
                  <a:spcPts val="600"/>
                </a:spcAft>
              </a:pPr>
              <a:t>3</a:t>
            </a:fld>
            <a:endParaRPr lang="en-GB" noProof="0"/>
          </a:p>
        </p:txBody>
      </p:sp>
      <p:sp>
        <p:nvSpPr>
          <p:cNvPr id="23" name="Text Placeholder 7">
            <a:extLst>
              <a:ext uri="{FF2B5EF4-FFF2-40B4-BE49-F238E27FC236}">
                <a16:creationId xmlns:a16="http://schemas.microsoft.com/office/drawing/2014/main" id="{531F550E-DCBA-A3AB-9D91-905689E086F4}"/>
              </a:ext>
            </a:extLst>
          </p:cNvPr>
          <p:cNvSpPr>
            <a:spLocks noGrp="1"/>
          </p:cNvSpPr>
          <p:nvPr>
            <p:ph type="body" sz="quarter" idx="14"/>
          </p:nvPr>
        </p:nvSpPr>
        <p:spPr>
          <a:xfrm>
            <a:off x="1164546" y="908050"/>
            <a:ext cx="9871315" cy="670859"/>
          </a:xfrm>
        </p:spPr>
        <p:txBody>
          <a:bodyPr>
            <a:normAutofit/>
          </a:bodyPr>
          <a:lstStyle/>
          <a:p>
            <a:r>
              <a:rPr lang="it-IT" dirty="0"/>
              <a:t>Per lungo tempo abbiamo utilizzato modelli di rischio relativamente stabili: matrici basate su probabilità e impatto, classificazioni statiche, indicatori costruiti a partire da dati</a:t>
            </a:r>
            <a:endParaRPr lang="en-US" dirty="0"/>
          </a:p>
        </p:txBody>
      </p:sp>
      <p:cxnSp>
        <p:nvCxnSpPr>
          <p:cNvPr id="6" name="Connettore 2 5">
            <a:extLst>
              <a:ext uri="{FF2B5EF4-FFF2-40B4-BE49-F238E27FC236}">
                <a16:creationId xmlns:a16="http://schemas.microsoft.com/office/drawing/2014/main" id="{6AA21E66-C800-7400-1AEF-CA4970D80AC0}"/>
              </a:ext>
            </a:extLst>
          </p:cNvPr>
          <p:cNvCxnSpPr>
            <a:cxnSpLocks/>
          </p:cNvCxnSpPr>
          <p:nvPr/>
        </p:nvCxnSpPr>
        <p:spPr>
          <a:xfrm>
            <a:off x="2712027" y="2649682"/>
            <a:ext cx="426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9D1F0B0E-6D05-2F8D-87ED-C2A29EDF1ABB}"/>
              </a:ext>
            </a:extLst>
          </p:cNvPr>
          <p:cNvCxnSpPr>
            <a:cxnSpLocks/>
          </p:cNvCxnSpPr>
          <p:nvPr/>
        </p:nvCxnSpPr>
        <p:spPr>
          <a:xfrm>
            <a:off x="2712027" y="2999510"/>
            <a:ext cx="426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C0E65F36-18C9-CA55-50CF-C75477C63708}"/>
              </a:ext>
            </a:extLst>
          </p:cNvPr>
          <p:cNvCxnSpPr>
            <a:cxnSpLocks/>
          </p:cNvCxnSpPr>
          <p:nvPr/>
        </p:nvCxnSpPr>
        <p:spPr>
          <a:xfrm>
            <a:off x="2712027" y="3224648"/>
            <a:ext cx="426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6ACF61A-FBF1-5F8A-DDDD-2FEEFCA7C020}"/>
              </a:ext>
            </a:extLst>
          </p:cNvPr>
          <p:cNvCxnSpPr>
            <a:cxnSpLocks/>
          </p:cNvCxnSpPr>
          <p:nvPr/>
        </p:nvCxnSpPr>
        <p:spPr>
          <a:xfrm>
            <a:off x="2712027" y="3761510"/>
            <a:ext cx="426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BDD17769-8744-4830-9D4A-D592BCC7330D}"/>
              </a:ext>
            </a:extLst>
          </p:cNvPr>
          <p:cNvCxnSpPr/>
          <p:nvPr/>
        </p:nvCxnSpPr>
        <p:spPr>
          <a:xfrm>
            <a:off x="7793182" y="2649682"/>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A99CCBDF-7098-6128-7F15-911C8B469EC2}"/>
              </a:ext>
            </a:extLst>
          </p:cNvPr>
          <p:cNvCxnSpPr/>
          <p:nvPr/>
        </p:nvCxnSpPr>
        <p:spPr>
          <a:xfrm>
            <a:off x="7793182" y="2975265"/>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FB6D4E78-C181-8B3F-68D0-FE4DEEDBA336}"/>
              </a:ext>
            </a:extLst>
          </p:cNvPr>
          <p:cNvCxnSpPr/>
          <p:nvPr/>
        </p:nvCxnSpPr>
        <p:spPr>
          <a:xfrm>
            <a:off x="7793182" y="3304311"/>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3434ED78-724F-CC0E-9A51-6D657DA1B932}"/>
              </a:ext>
            </a:extLst>
          </p:cNvPr>
          <p:cNvCxnSpPr/>
          <p:nvPr/>
        </p:nvCxnSpPr>
        <p:spPr>
          <a:xfrm>
            <a:off x="7793182" y="3622963"/>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CF80EC91-FD1B-FD13-7FAC-DDB8DDA86BCD}"/>
              </a:ext>
            </a:extLst>
          </p:cNvPr>
          <p:cNvCxnSpPr/>
          <p:nvPr/>
        </p:nvCxnSpPr>
        <p:spPr>
          <a:xfrm>
            <a:off x="7793182" y="4121727"/>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08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6EBB71-1AEC-4D92-8A51-969FF0A7CB17}" type="slidenum">
              <a:rPr lang="en-GB" smtClean="0"/>
              <a:pPr/>
              <a:t>4</a:t>
            </a:fld>
            <a:endParaRPr lang="en-GB" dirty="0"/>
          </a:p>
        </p:txBody>
      </p:sp>
      <p:sp>
        <p:nvSpPr>
          <p:cNvPr id="4" name="Text Placeholder 3"/>
          <p:cNvSpPr>
            <a:spLocks noGrp="1"/>
          </p:cNvSpPr>
          <p:nvPr>
            <p:ph type="body" sz="quarter" idx="13"/>
          </p:nvPr>
        </p:nvSpPr>
        <p:spPr/>
        <p:txBody>
          <a:bodyPr/>
          <a:lstStyle/>
          <a:p>
            <a:r>
              <a:rPr lang="en-GB" dirty="0"/>
              <a:t>Una </a:t>
            </a:r>
            <a:r>
              <a:rPr lang="en-GB" dirty="0" err="1"/>
              <a:t>panoramica</a:t>
            </a:r>
            <a:r>
              <a:rPr lang="en-GB" dirty="0"/>
              <a:t> veloce</a:t>
            </a:r>
            <a:endParaRPr lang="en-GB" dirty="0">
              <a:solidFill>
                <a:schemeClr val="tx1"/>
              </a:solidFill>
            </a:endParaRPr>
          </a:p>
        </p:txBody>
      </p:sp>
      <p:sp>
        <p:nvSpPr>
          <p:cNvPr id="48" name="AutoShape 3"/>
          <p:cNvSpPr>
            <a:spLocks noChangeAspect="1" noChangeArrowheads="1" noTextEdit="1"/>
          </p:cNvSpPr>
          <p:nvPr/>
        </p:nvSpPr>
        <p:spPr bwMode="auto">
          <a:xfrm>
            <a:off x="5503410" y="847433"/>
            <a:ext cx="940839" cy="8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Narrow" panose="020B0606020202030204" pitchFamily="34" charset="0"/>
            </a:endParaRPr>
          </a:p>
        </p:txBody>
      </p:sp>
      <p:sp>
        <p:nvSpPr>
          <p:cNvPr id="2" name="CasellaDiTesto 1">
            <a:extLst>
              <a:ext uri="{FF2B5EF4-FFF2-40B4-BE49-F238E27FC236}">
                <a16:creationId xmlns:a16="http://schemas.microsoft.com/office/drawing/2014/main" id="{F31313B9-FDDA-E5BB-70A4-8BEC835D6BC4}"/>
              </a:ext>
            </a:extLst>
          </p:cNvPr>
          <p:cNvSpPr txBox="1"/>
          <p:nvPr/>
        </p:nvSpPr>
        <p:spPr>
          <a:xfrm>
            <a:off x="374073" y="888996"/>
            <a:ext cx="11222182" cy="646331"/>
          </a:xfrm>
          <a:prstGeom prst="rect">
            <a:avLst/>
          </a:prstGeom>
          <a:solidFill>
            <a:schemeClr val="accent4">
              <a:lumMod val="75000"/>
            </a:schemeClr>
          </a:solidFill>
        </p:spPr>
        <p:txBody>
          <a:bodyPr wrap="square" rtlCol="0">
            <a:spAutoFit/>
          </a:bodyPr>
          <a:lstStyle/>
          <a:p>
            <a:r>
              <a:rPr lang="it-IT" dirty="0">
                <a:solidFill>
                  <a:schemeClr val="bg1"/>
                </a:solidFill>
              </a:rPr>
              <a:t>Gli ultimi 75 anni — e in particolare l’ultimo decennio — hanno rivoluzionato la regolazione e la supervisione grazie alla tecnologia, ai dati e all’analisi del comportamento umano.</a:t>
            </a:r>
          </a:p>
        </p:txBody>
      </p:sp>
      <p:graphicFrame>
        <p:nvGraphicFramePr>
          <p:cNvPr id="6" name="Diagramma 5">
            <a:extLst>
              <a:ext uri="{FF2B5EF4-FFF2-40B4-BE49-F238E27FC236}">
                <a16:creationId xmlns:a16="http://schemas.microsoft.com/office/drawing/2014/main" id="{D882DB1B-E23D-2B79-B4F0-CA76DAB046D6}"/>
              </a:ext>
            </a:extLst>
          </p:cNvPr>
          <p:cNvGraphicFramePr/>
          <p:nvPr>
            <p:extLst>
              <p:ext uri="{D42A27DB-BD31-4B8C-83A1-F6EECF244321}">
                <p14:modId xmlns:p14="http://schemas.microsoft.com/office/powerpoint/2010/main" val="3489439109"/>
              </p:ext>
            </p:extLst>
          </p:nvPr>
        </p:nvGraphicFramePr>
        <p:xfrm>
          <a:off x="595745" y="1576890"/>
          <a:ext cx="11083637" cy="514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1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5B71B58-A570-F96A-8548-0187ED7B6792}"/>
              </a:ext>
            </a:extLst>
          </p:cNvPr>
          <p:cNvSpPr>
            <a:spLocks noGrp="1"/>
          </p:cNvSpPr>
          <p:nvPr>
            <p:ph type="sldNum" sz="quarter" idx="12"/>
          </p:nvPr>
        </p:nvSpPr>
        <p:spPr/>
        <p:txBody>
          <a:bodyPr/>
          <a:lstStyle/>
          <a:p>
            <a:fld id="{A36EBB71-1AEC-4D92-8A51-969FF0A7CB17}" type="slidenum">
              <a:rPr lang="en-GB" noProof="0" smtClean="0"/>
              <a:pPr/>
              <a:t>5</a:t>
            </a:fld>
            <a:endParaRPr lang="en-GB" noProof="0" dirty="0"/>
          </a:p>
        </p:txBody>
      </p:sp>
      <p:sp>
        <p:nvSpPr>
          <p:cNvPr id="3" name="Segnaposto testo 2">
            <a:extLst>
              <a:ext uri="{FF2B5EF4-FFF2-40B4-BE49-F238E27FC236}">
                <a16:creationId xmlns:a16="http://schemas.microsoft.com/office/drawing/2014/main" id="{26772416-5914-CD55-3546-6985593AB4F2}"/>
              </a:ext>
            </a:extLst>
          </p:cNvPr>
          <p:cNvSpPr>
            <a:spLocks noGrp="1"/>
          </p:cNvSpPr>
          <p:nvPr>
            <p:ph type="body" sz="quarter" idx="13"/>
          </p:nvPr>
        </p:nvSpPr>
        <p:spPr/>
        <p:txBody>
          <a:bodyPr/>
          <a:lstStyle/>
          <a:p>
            <a:r>
              <a:rPr lang="it-IT" dirty="0"/>
              <a:t>Ulteriori evoluzioni del modello di supervisione</a:t>
            </a:r>
          </a:p>
        </p:txBody>
      </p:sp>
      <p:graphicFrame>
        <p:nvGraphicFramePr>
          <p:cNvPr id="6" name="Diagramma 5">
            <a:extLst>
              <a:ext uri="{FF2B5EF4-FFF2-40B4-BE49-F238E27FC236}">
                <a16:creationId xmlns:a16="http://schemas.microsoft.com/office/drawing/2014/main" id="{A270A9D7-5B5D-B732-1F62-7A0EA1260AB6}"/>
              </a:ext>
            </a:extLst>
          </p:cNvPr>
          <p:cNvGraphicFramePr/>
          <p:nvPr>
            <p:extLst>
              <p:ext uri="{D42A27DB-BD31-4B8C-83A1-F6EECF244321}">
                <p14:modId xmlns:p14="http://schemas.microsoft.com/office/powerpoint/2010/main" val="2000202620"/>
              </p:ext>
            </p:extLst>
          </p:nvPr>
        </p:nvGraphicFramePr>
        <p:xfrm>
          <a:off x="2032000" y="1091045"/>
          <a:ext cx="9179791" cy="504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7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6E10B-6307-E92D-7B3C-81385235068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0863FD0-08A8-7530-2F29-DBCC86B29E40}"/>
              </a:ext>
            </a:extLst>
          </p:cNvPr>
          <p:cNvSpPr>
            <a:spLocks noGrp="1"/>
          </p:cNvSpPr>
          <p:nvPr>
            <p:ph type="body" sz="quarter" idx="14"/>
          </p:nvPr>
        </p:nvSpPr>
        <p:spPr>
          <a:xfrm>
            <a:off x="4985977" y="2710491"/>
            <a:ext cx="6133967" cy="1398284"/>
          </a:xfrm>
        </p:spPr>
        <p:txBody>
          <a:bodyPr>
            <a:normAutofit/>
          </a:bodyPr>
          <a:lstStyle/>
          <a:p>
            <a:r>
              <a:rPr lang="fr-FR" dirty="0"/>
              <a:t>Dalla </a:t>
            </a:r>
            <a:r>
              <a:rPr lang="fr-FR" dirty="0" err="1"/>
              <a:t>teoria</a:t>
            </a:r>
            <a:r>
              <a:rPr lang="fr-FR" dirty="0"/>
              <a:t> alla </a:t>
            </a:r>
            <a:r>
              <a:rPr lang="fr-FR" dirty="0" err="1"/>
              <a:t>pratica</a:t>
            </a:r>
            <a:r>
              <a:rPr lang="fr-FR" dirty="0"/>
              <a:t>: </a:t>
            </a:r>
            <a:r>
              <a:rPr lang="fr-FR" dirty="0" err="1"/>
              <a:t>Strumenti</a:t>
            </a:r>
            <a:r>
              <a:rPr lang="fr-FR" dirty="0"/>
              <a:t> a </a:t>
            </a:r>
            <a:r>
              <a:rPr lang="fr-FR" dirty="0" err="1"/>
              <a:t>supporto</a:t>
            </a:r>
            <a:r>
              <a:rPr lang="fr-FR" dirty="0"/>
              <a:t> di </a:t>
            </a:r>
            <a:r>
              <a:rPr lang="fr-FR" dirty="0" err="1"/>
              <a:t>una</a:t>
            </a:r>
            <a:r>
              <a:rPr lang="fr-FR" dirty="0"/>
              <a:t> </a:t>
            </a:r>
            <a:r>
              <a:rPr lang="fr-FR" dirty="0" err="1"/>
              <a:t>cultura</a:t>
            </a:r>
            <a:r>
              <a:rPr lang="fr-FR" dirty="0"/>
              <a:t> </a:t>
            </a:r>
            <a:r>
              <a:rPr lang="fr-FR" dirty="0" err="1"/>
              <a:t>del</a:t>
            </a:r>
            <a:r>
              <a:rPr lang="fr-FR" dirty="0"/>
              <a:t> </a:t>
            </a:r>
            <a:r>
              <a:rPr lang="fr-FR" dirty="0" err="1"/>
              <a:t>rischio</a:t>
            </a:r>
            <a:r>
              <a:rPr lang="fr-FR" dirty="0"/>
              <a:t> </a:t>
            </a:r>
            <a:r>
              <a:rPr lang="fr-FR" dirty="0" err="1"/>
              <a:t>condivisa</a:t>
            </a:r>
            <a:endParaRPr lang="en-GB" dirty="0"/>
          </a:p>
        </p:txBody>
      </p:sp>
      <p:sp>
        <p:nvSpPr>
          <p:cNvPr id="5" name="Text Placeholder 4">
            <a:extLst>
              <a:ext uri="{FF2B5EF4-FFF2-40B4-BE49-F238E27FC236}">
                <a16:creationId xmlns:a16="http://schemas.microsoft.com/office/drawing/2014/main" id="{65215664-D7D1-88CE-61E2-73D063669995}"/>
              </a:ext>
            </a:extLst>
          </p:cNvPr>
          <p:cNvSpPr>
            <a:spLocks noGrp="1"/>
          </p:cNvSpPr>
          <p:nvPr>
            <p:ph type="body" sz="quarter" idx="15"/>
          </p:nvPr>
        </p:nvSpPr>
        <p:spPr/>
        <p:txBody>
          <a:bodyPr>
            <a:normAutofit fontScale="85000" lnSpcReduction="20000"/>
          </a:bodyPr>
          <a:lstStyle/>
          <a:p>
            <a:r>
              <a:rPr lang="fr-FR" dirty="0"/>
              <a:t>2.</a:t>
            </a:r>
            <a:endParaRPr lang="en-GB" dirty="0"/>
          </a:p>
        </p:txBody>
      </p:sp>
      <p:sp>
        <p:nvSpPr>
          <p:cNvPr id="3" name="Slide Number Placeholder 2">
            <a:extLst>
              <a:ext uri="{FF2B5EF4-FFF2-40B4-BE49-F238E27FC236}">
                <a16:creationId xmlns:a16="http://schemas.microsoft.com/office/drawing/2014/main" id="{4BC519CA-6A5D-FEC4-366F-4D33976AABB5}"/>
              </a:ext>
            </a:extLst>
          </p:cNvPr>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6</a:t>
            </a:fld>
            <a:endParaRPr lang="en-GB" noProof="0" dirty="0"/>
          </a:p>
        </p:txBody>
      </p:sp>
    </p:spTree>
    <p:extLst>
      <p:ext uri="{BB962C8B-B14F-4D97-AF65-F5344CB8AC3E}">
        <p14:creationId xmlns:p14="http://schemas.microsoft.com/office/powerpoint/2010/main" val="243997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8DBE80-079C-8CDA-C0DF-108A18CFFA0E}"/>
              </a:ext>
            </a:extLst>
          </p:cNvPr>
          <p:cNvSpPr>
            <a:spLocks noGrp="1"/>
          </p:cNvSpPr>
          <p:nvPr>
            <p:ph type="sldNum" sz="quarter" idx="12"/>
          </p:nvPr>
        </p:nvSpPr>
        <p:spPr/>
        <p:txBody>
          <a:bodyPr/>
          <a:lstStyle/>
          <a:p>
            <a:fld id="{A36EBB71-1AEC-4D92-8A51-969FF0A7CB17}" type="slidenum">
              <a:rPr lang="en-GB" noProof="0" smtClean="0"/>
              <a:pPr/>
              <a:t>7</a:t>
            </a:fld>
            <a:endParaRPr lang="en-GB" noProof="0" dirty="0"/>
          </a:p>
        </p:txBody>
      </p:sp>
      <p:sp>
        <p:nvSpPr>
          <p:cNvPr id="3" name="Segnaposto testo 2">
            <a:extLst>
              <a:ext uri="{FF2B5EF4-FFF2-40B4-BE49-F238E27FC236}">
                <a16:creationId xmlns:a16="http://schemas.microsoft.com/office/drawing/2014/main" id="{64195411-42F6-E548-111F-4885F17351CA}"/>
              </a:ext>
            </a:extLst>
          </p:cNvPr>
          <p:cNvSpPr>
            <a:spLocks noGrp="1"/>
          </p:cNvSpPr>
          <p:nvPr>
            <p:ph type="body" sz="quarter" idx="13"/>
          </p:nvPr>
        </p:nvSpPr>
        <p:spPr/>
        <p:txBody>
          <a:bodyPr/>
          <a:lstStyle/>
          <a:p>
            <a:r>
              <a:rPr lang="it-IT" dirty="0"/>
              <a:t>Il percorso con la Regione Campania</a:t>
            </a:r>
          </a:p>
        </p:txBody>
      </p:sp>
      <p:graphicFrame>
        <p:nvGraphicFramePr>
          <p:cNvPr id="5" name="Diagramma 4">
            <a:extLst>
              <a:ext uri="{FF2B5EF4-FFF2-40B4-BE49-F238E27FC236}">
                <a16:creationId xmlns:a16="http://schemas.microsoft.com/office/drawing/2014/main" id="{43BC1577-10F5-4303-F70A-FC177AA20639}"/>
              </a:ext>
            </a:extLst>
          </p:cNvPr>
          <p:cNvGraphicFramePr/>
          <p:nvPr>
            <p:extLst>
              <p:ext uri="{D42A27DB-BD31-4B8C-83A1-F6EECF244321}">
                <p14:modId xmlns:p14="http://schemas.microsoft.com/office/powerpoint/2010/main" val="2636779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05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179C6A6-7378-786B-7BE0-F0E380DE05AA}"/>
              </a:ext>
            </a:extLst>
          </p:cNvPr>
          <p:cNvSpPr>
            <a:spLocks noGrp="1"/>
          </p:cNvSpPr>
          <p:nvPr>
            <p:ph type="sldNum" sz="quarter" idx="12"/>
          </p:nvPr>
        </p:nvSpPr>
        <p:spPr/>
        <p:txBody>
          <a:bodyPr/>
          <a:lstStyle/>
          <a:p>
            <a:fld id="{A36EBB71-1AEC-4D92-8A51-969FF0A7CB17}" type="slidenum">
              <a:rPr lang="en-GB" noProof="0" smtClean="0"/>
              <a:pPr/>
              <a:t>8</a:t>
            </a:fld>
            <a:endParaRPr lang="en-GB" noProof="0" dirty="0"/>
          </a:p>
        </p:txBody>
      </p:sp>
      <p:sp>
        <p:nvSpPr>
          <p:cNvPr id="3" name="Segnaposto testo 2">
            <a:extLst>
              <a:ext uri="{FF2B5EF4-FFF2-40B4-BE49-F238E27FC236}">
                <a16:creationId xmlns:a16="http://schemas.microsoft.com/office/drawing/2014/main" id="{BA685CC3-053D-8004-5028-EE89096B112F}"/>
              </a:ext>
            </a:extLst>
          </p:cNvPr>
          <p:cNvSpPr>
            <a:spLocks noGrp="1"/>
          </p:cNvSpPr>
          <p:nvPr>
            <p:ph type="body" sz="quarter" idx="13"/>
          </p:nvPr>
        </p:nvSpPr>
        <p:spPr/>
        <p:txBody>
          <a:bodyPr/>
          <a:lstStyle/>
          <a:p>
            <a:r>
              <a:rPr lang="it-IT" dirty="0"/>
              <a:t>Dalla teoria alla pratica: GISA Autovalutazione</a:t>
            </a:r>
          </a:p>
        </p:txBody>
      </p:sp>
      <p:graphicFrame>
        <p:nvGraphicFramePr>
          <p:cNvPr id="20" name="Diagramma 19">
            <a:extLst>
              <a:ext uri="{FF2B5EF4-FFF2-40B4-BE49-F238E27FC236}">
                <a16:creationId xmlns:a16="http://schemas.microsoft.com/office/drawing/2014/main" id="{436E271C-F72D-D634-7BCE-800673F97D3D}"/>
              </a:ext>
            </a:extLst>
          </p:cNvPr>
          <p:cNvGraphicFramePr/>
          <p:nvPr>
            <p:extLst>
              <p:ext uri="{D42A27DB-BD31-4B8C-83A1-F6EECF244321}">
                <p14:modId xmlns:p14="http://schemas.microsoft.com/office/powerpoint/2010/main" val="3046370817"/>
              </p:ext>
            </p:extLst>
          </p:nvPr>
        </p:nvGraphicFramePr>
        <p:xfrm>
          <a:off x="1422977" y="937875"/>
          <a:ext cx="9346045" cy="5421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14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DDE8F61-9718-D0DE-2FF7-ED910A145FE4}"/>
              </a:ext>
            </a:extLst>
          </p:cNvPr>
          <p:cNvSpPr>
            <a:spLocks noGrp="1"/>
          </p:cNvSpPr>
          <p:nvPr>
            <p:ph type="sldNum" sz="quarter" idx="12"/>
          </p:nvPr>
        </p:nvSpPr>
        <p:spPr/>
        <p:txBody>
          <a:bodyPr/>
          <a:lstStyle/>
          <a:p>
            <a:fld id="{A36EBB71-1AEC-4D92-8A51-969FF0A7CB17}" type="slidenum">
              <a:rPr lang="en-GB" noProof="0" smtClean="0"/>
              <a:pPr/>
              <a:t>9</a:t>
            </a:fld>
            <a:endParaRPr lang="en-GB" noProof="0" dirty="0"/>
          </a:p>
        </p:txBody>
      </p:sp>
      <p:sp>
        <p:nvSpPr>
          <p:cNvPr id="3" name="Segnaposto testo 2">
            <a:extLst>
              <a:ext uri="{FF2B5EF4-FFF2-40B4-BE49-F238E27FC236}">
                <a16:creationId xmlns:a16="http://schemas.microsoft.com/office/drawing/2014/main" id="{2D492EAC-B074-3921-BD0C-CDC454B07835}"/>
              </a:ext>
            </a:extLst>
          </p:cNvPr>
          <p:cNvSpPr>
            <a:spLocks noGrp="1"/>
          </p:cNvSpPr>
          <p:nvPr>
            <p:ph type="body" sz="quarter" idx="13"/>
          </p:nvPr>
        </p:nvSpPr>
        <p:spPr/>
        <p:txBody>
          <a:bodyPr/>
          <a:lstStyle/>
          <a:p>
            <a:r>
              <a:rPr lang="it-IT" dirty="0"/>
              <a:t>Il tool di autovalutazione: cos’è</a:t>
            </a:r>
          </a:p>
        </p:txBody>
      </p:sp>
      <p:graphicFrame>
        <p:nvGraphicFramePr>
          <p:cNvPr id="4" name="Diagramma 3">
            <a:extLst>
              <a:ext uri="{FF2B5EF4-FFF2-40B4-BE49-F238E27FC236}">
                <a16:creationId xmlns:a16="http://schemas.microsoft.com/office/drawing/2014/main" id="{BAACB928-18FD-F79B-6759-6BFEAAC6FE9F}"/>
              </a:ext>
            </a:extLst>
          </p:cNvPr>
          <p:cNvGraphicFramePr/>
          <p:nvPr>
            <p:extLst>
              <p:ext uri="{D42A27DB-BD31-4B8C-83A1-F6EECF244321}">
                <p14:modId xmlns:p14="http://schemas.microsoft.com/office/powerpoint/2010/main" val="1011452005"/>
              </p:ext>
            </p:extLst>
          </p:nvPr>
        </p:nvGraphicFramePr>
        <p:xfrm>
          <a:off x="2031999" y="719666"/>
          <a:ext cx="9522691" cy="5400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134429"/>
      </p:ext>
    </p:extLst>
  </p:cSld>
  <p:clrMapOvr>
    <a:masterClrMapping/>
  </p:clrMapOvr>
</p:sld>
</file>

<file path=ppt/theme/theme1.xml><?xml version="1.0" encoding="utf-8"?>
<a:theme xmlns:a="http://schemas.openxmlformats.org/drawingml/2006/main" name="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XD.pptx" id="{4C9EB48D-2543-4DCE-9BAC-C69ED680E2DD}" vid="{92C48F2B-90B7-47DE-9E0D-D4120814258E}"/>
    </a:ext>
  </a:extLst>
</a:theme>
</file>

<file path=ppt/theme/theme2.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5cb356e-3453-437d-ab13-562511fa15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88139B6E68B4408C147053A444A7A6" ma:contentTypeVersion="18" ma:contentTypeDescription="Crée un document." ma:contentTypeScope="" ma:versionID="9431b10a47382ce296b72d132c57888f">
  <xsd:schema xmlns:xsd="http://www.w3.org/2001/XMLSchema" xmlns:xs="http://www.w3.org/2001/XMLSchema" xmlns:p="http://schemas.microsoft.com/office/2006/metadata/properties" xmlns:ns3="a5cb356e-3453-437d-ab13-562511fa15d8" xmlns:ns4="6d920fc8-c46d-4aa6-85d6-47dc55f98c47" targetNamespace="http://schemas.microsoft.com/office/2006/metadata/properties" ma:root="true" ma:fieldsID="8e18c01038109a5059e4b3cea75b5307" ns3:_="" ns4:_="">
    <xsd:import namespace="a5cb356e-3453-437d-ab13-562511fa15d8"/>
    <xsd:import namespace="6d920fc8-c46d-4aa6-85d6-47dc55f98c4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b356e-3453-437d-ab13-562511fa15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920fc8-c46d-4aa6-85d6-47dc55f98c4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C3171-CF2D-4606-AD2F-AF975F1F1835}">
  <ds:schemaRefs>
    <ds:schemaRef ds:uri="http://schemas.microsoft.com/sharepoint/v3/contenttype/forms"/>
  </ds:schemaRefs>
</ds:datastoreItem>
</file>

<file path=customXml/itemProps2.xml><?xml version="1.0" encoding="utf-8"?>
<ds:datastoreItem xmlns:ds="http://schemas.openxmlformats.org/officeDocument/2006/customXml" ds:itemID="{479D9E2F-99B8-4F49-9E24-38EBC10AEE05}">
  <ds:schemaRefs>
    <ds:schemaRef ds:uri="http://schemas.microsoft.com/office/2006/metadata/properties"/>
    <ds:schemaRef ds:uri="http://schemas.microsoft.com/office/2006/documentManagement/types"/>
    <ds:schemaRef ds:uri="http://purl.org/dc/terms/"/>
    <ds:schemaRef ds:uri="http://www.w3.org/XML/1998/namespace"/>
    <ds:schemaRef ds:uri="6d920fc8-c46d-4aa6-85d6-47dc55f98c47"/>
    <ds:schemaRef ds:uri="a5cb356e-3453-437d-ab13-562511fa15d8"/>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A802B05-8B33-459F-ACC7-F974FABAB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b356e-3453-437d-ab13-562511fa15d8"/>
    <ds:schemaRef ds:uri="6d920fc8-c46d-4aa6-85d6-47dc55f98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Presentation_EXD</Template>
  <TotalTime>0</TotalTime>
  <Words>1164</Words>
  <Application>Microsoft Office PowerPoint</Application>
  <PresentationFormat>Widescreen</PresentationFormat>
  <Paragraphs>97</Paragraphs>
  <Slides>15</Slides>
  <Notes>2</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15</vt:i4>
      </vt:variant>
    </vt:vector>
  </HeadingPairs>
  <TitlesOfParts>
    <vt:vector size="23" baseType="lpstr">
      <vt:lpstr>Arial</vt:lpstr>
      <vt:lpstr>Arial Narrow</vt:lpstr>
      <vt:lpstr>Bahnschrift SemiBold SemiConden</vt:lpstr>
      <vt:lpstr>Calibri</vt:lpstr>
      <vt:lpstr>Calibri Light</vt:lpstr>
      <vt:lpstr>Wingdings</vt:lpstr>
      <vt:lpstr>EXD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This presentation was produced with the financial assistance of the European Union. Its content is the sole responsibility of the authors. The views expressed herein can in no way be taken to reflect the official opinion of the European Union.  The project is funded by the European Union via the Technical Support Instrument, managed by the European Commission Directorate-General for Structural Reform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MORALES Alberto, GOV/REG</dc:creator>
  <cp:lastModifiedBy>Blerta Guzina</cp:lastModifiedBy>
  <cp:revision>11</cp:revision>
  <dcterms:created xsi:type="dcterms:W3CDTF">2024-05-17T15:11:47Z</dcterms:created>
  <dcterms:modified xsi:type="dcterms:W3CDTF">2025-11-25T13:30:12Z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0x0101002188139B6E68B4408C147053A444A7A6</vt:lpwstr>
  </property>
  <property fmtid="{D5CDD505-2E9C-101B-9397-08002B2CF9AE}" pid="3" name="ClassificationContentMarkingFooterLocations">
    <vt:lpwstr>EXD:3</vt:lpwstr>
  </property>
  <property fmtid="{D5CDD505-2E9C-101B-9397-08002B2CF9AE}" pid="4" name="ClassificationContentMarkingFooterText">
    <vt:lpwstr>Restricted Use - À usage restreint</vt:lpwstr>
  </property>
  <property fmtid="{D5CDD505-2E9C-101B-9397-08002B2CF9AE}" pid="5" name="MSIP_Label_f6047198-b488-45d0-a177-3effe9f755df_Enabled">
    <vt:lpwstr>true</vt:lpwstr>
  </property>
  <property fmtid="{D5CDD505-2E9C-101B-9397-08002B2CF9AE}" pid="6" name="MSIP_Label_f6047198-b488-45d0-a177-3effe9f755df_SetDate">
    <vt:lpwstr>2024-07-22T17:09:49Z</vt:lpwstr>
  </property>
  <property fmtid="{D5CDD505-2E9C-101B-9397-08002B2CF9AE}" pid="7" name="MSIP_Label_f6047198-b488-45d0-a177-3effe9f755df_Method">
    <vt:lpwstr>Privileged</vt:lpwstr>
  </property>
  <property fmtid="{D5CDD505-2E9C-101B-9397-08002B2CF9AE}" pid="8" name="MSIP_Label_f6047198-b488-45d0-a177-3effe9f755df_Name">
    <vt:lpwstr>Unofficial</vt:lpwstr>
  </property>
  <property fmtid="{D5CDD505-2E9C-101B-9397-08002B2CF9AE}" pid="9" name="MSIP_Label_f6047198-b488-45d0-a177-3effe9f755df_SiteId">
    <vt:lpwstr>ac41c7d4-1f61-460d-b0f4-fc925a2b471c</vt:lpwstr>
  </property>
  <property fmtid="{D5CDD505-2E9C-101B-9397-08002B2CF9AE}" pid="10" name="MSIP_Label_f6047198-b488-45d0-a177-3effe9f755df_ActionId">
    <vt:lpwstr>0cd230cd-e877-4b86-b0c7-1cdbeb1519e0</vt:lpwstr>
  </property>
  <property fmtid="{D5CDD505-2E9C-101B-9397-08002B2CF9AE}" pid="11" name="MSIP_Label_f6047198-b488-45d0-a177-3effe9f755df_ContentBits">
    <vt:lpwstr>2</vt:lpwstr>
  </property>
</Properties>
</file>