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8" r:id="rId2"/>
  </p:sldMasterIdLst>
  <p:notesMasterIdLst>
    <p:notesMasterId r:id="rId15"/>
  </p:notesMasterIdLst>
  <p:sldIdLst>
    <p:sldId id="419" r:id="rId3"/>
    <p:sldId id="553" r:id="rId4"/>
    <p:sldId id="439" r:id="rId5"/>
    <p:sldId id="449" r:id="rId6"/>
    <p:sldId id="459" r:id="rId7"/>
    <p:sldId id="554" r:id="rId8"/>
    <p:sldId id="522" r:id="rId9"/>
    <p:sldId id="451" r:id="rId10"/>
    <p:sldId id="452" r:id="rId11"/>
    <p:sldId id="453" r:id="rId12"/>
    <p:sldId id="454" r:id="rId13"/>
    <p:sldId id="455" r:id="rId14"/>
  </p:sldIdLst>
  <p:sldSz cx="12192000" cy="6858000"/>
  <p:notesSz cx="6794500" cy="9906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FFBA"/>
    <a:srgbClr val="B8F6D7"/>
    <a:srgbClr val="FAC0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E88E31-A3D2-43BB-8FAC-CA7BE8FBF180}" v="7" dt="2025-11-17T08:24:20.851"/>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Stile medio 2 - Color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987" autoAdjust="0"/>
    <p:restoredTop sz="94660"/>
  </p:normalViewPr>
  <p:slideViewPr>
    <p:cSldViewPr snapToGrid="0">
      <p:cViewPr varScale="1">
        <p:scale>
          <a:sx n="85" d="100"/>
          <a:sy n="85" d="100"/>
        </p:scale>
        <p:origin x="786" y="96"/>
      </p:cViewPr>
      <p:guideLst/>
    </p:cSldViewPr>
  </p:slideViewPr>
  <p:notesTextViewPr>
    <p:cViewPr>
      <p:scale>
        <a:sx n="1" d="1"/>
        <a:sy n="1" d="1"/>
      </p:scale>
      <p:origin x="0" y="0"/>
    </p:cViewPr>
  </p:notesTextViewPr>
  <p:sorterViewPr>
    <p:cViewPr varScale="1">
      <p:scale>
        <a:sx n="1" d="1"/>
        <a:sy n="1" d="1"/>
      </p:scale>
      <p:origin x="0" y="-8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48645" y="0"/>
            <a:ext cx="2944283" cy="497020"/>
          </a:xfrm>
          <a:prstGeom prst="rect">
            <a:avLst/>
          </a:prstGeom>
        </p:spPr>
        <p:txBody>
          <a:bodyPr vert="horz" lIns="91440" tIns="45720" rIns="91440" bIns="45720" rtlCol="0"/>
          <a:lstStyle>
            <a:lvl1pPr algn="r">
              <a:defRPr sz="1200"/>
            </a:lvl1pPr>
          </a:lstStyle>
          <a:p>
            <a:fld id="{4AA3A109-18AD-45E5-AFC2-A229067842B6}" type="datetimeFigureOut">
              <a:rPr lang="it-IT" smtClean="0"/>
              <a:t>25/11/2025</a:t>
            </a:fld>
            <a:endParaRPr lang="it-IT"/>
          </a:p>
        </p:txBody>
      </p:sp>
      <p:sp>
        <p:nvSpPr>
          <p:cNvPr id="4" name="Segnaposto immagine diapositiva 3"/>
          <p:cNvSpPr>
            <a:spLocks noGrp="1" noRot="1" noChangeAspect="1"/>
          </p:cNvSpPr>
          <p:nvPr>
            <p:ph type="sldImg" idx="2"/>
          </p:nvPr>
        </p:nvSpPr>
        <p:spPr>
          <a:xfrm>
            <a:off x="425450" y="1238250"/>
            <a:ext cx="5943600" cy="334327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450" y="4767262"/>
            <a:ext cx="5435600" cy="3900488"/>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a:defRPr sz="1200"/>
            </a:lvl1pPr>
          </a:lstStyle>
          <a:p>
            <a:fld id="{BEDFCA9B-190F-4908-A9A4-B51ECD9577EC}" type="slidenum">
              <a:rPr lang="it-IT" smtClean="0"/>
              <a:t>‹N›</a:t>
            </a:fld>
            <a:endParaRPr lang="it-IT"/>
          </a:p>
        </p:txBody>
      </p:sp>
    </p:spTree>
    <p:extLst>
      <p:ext uri="{BB962C8B-B14F-4D97-AF65-F5344CB8AC3E}">
        <p14:creationId xmlns:p14="http://schemas.microsoft.com/office/powerpoint/2010/main" val="1117718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immagine diapositiva 1">
            <a:extLst>
              <a:ext uri="{FF2B5EF4-FFF2-40B4-BE49-F238E27FC236}">
                <a16:creationId xmlns:a16="http://schemas.microsoft.com/office/drawing/2014/main" id="{436E93E2-2AB9-F0A9-13D7-0EC33671EA30}"/>
              </a:ext>
            </a:extLst>
          </p:cNvPr>
          <p:cNvSpPr>
            <a:spLocks noGrp="1" noRot="1" noChangeAspect="1" noChangeArrowheads="1" noTextEdit="1"/>
          </p:cNvSpPr>
          <p:nvPr>
            <p:ph type="sldImg"/>
          </p:nvPr>
        </p:nvSpPr>
        <p:spPr>
          <a:ln/>
        </p:spPr>
      </p:sp>
      <p:sp>
        <p:nvSpPr>
          <p:cNvPr id="15363" name="Segnaposto note 2">
            <a:extLst>
              <a:ext uri="{FF2B5EF4-FFF2-40B4-BE49-F238E27FC236}">
                <a16:creationId xmlns:a16="http://schemas.microsoft.com/office/drawing/2014/main" id="{CDEC6428-7E56-9B47-6FF5-D0ADA13F218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ltLang="it-IT"/>
          </a:p>
        </p:txBody>
      </p:sp>
      <p:sp>
        <p:nvSpPr>
          <p:cNvPr id="15364" name="Segnaposto numero diapositiva 3">
            <a:extLst>
              <a:ext uri="{FF2B5EF4-FFF2-40B4-BE49-F238E27FC236}">
                <a16:creationId xmlns:a16="http://schemas.microsoft.com/office/drawing/2014/main" id="{9A5FCE3F-8459-57BF-3880-ACEBA851246A}"/>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DA969D5-44A6-48D4-BC52-BD013C193329}" type="slidenum">
              <a:rPr kumimoji="0" lang="it-IT" altLang="it-IT"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it-IT" altLang="it-IT"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indent="0" algn="just">
              <a:buNone/>
            </a:pPr>
            <a:r>
              <a:rPr lang="it-IT" dirty="0"/>
              <a:t>Il Rac-2 è il follow-up” del precedente Rac-1 ed ha mirato allo sviluppo e consolidamento degli strumenti di gestione dei controlli “basati sul rischio” negli enti pilota del RAC-1 che erano la Provincia Autonoma di Trento, la Campania, Lombardia e il Friuli Venezia Giulia</a:t>
            </a:r>
          </a:p>
          <a:p>
            <a:pPr marL="0" indent="0" algn="just">
              <a:buNone/>
            </a:pPr>
            <a:r>
              <a:rPr lang="it-IT" dirty="0"/>
              <a:t>Ha previsto un ampliamento dei settori di intervento, comprendendo la sicurezza sul lavoro, la sicurezza alimentare, la protezione dell’ambiente e i controlli documentali</a:t>
            </a:r>
          </a:p>
          <a:p>
            <a:pPr marL="0" indent="0" algn="just">
              <a:buNone/>
            </a:pPr>
            <a:endParaRPr lang="it-IT" dirty="0"/>
          </a:p>
          <a:p>
            <a:pPr marL="0" indent="0" algn="just">
              <a:buNone/>
            </a:pPr>
            <a:r>
              <a:rPr lang="it-IT" dirty="0" err="1"/>
              <a:t>Rac</a:t>
            </a:r>
            <a:r>
              <a:rPr lang="it-IT" dirty="0"/>
              <a:t>-Bridge ha avuto l’obiettivo particolare di raccordo tra il </a:t>
            </a:r>
            <a:r>
              <a:rPr lang="it-IT" dirty="0" err="1"/>
              <a:t>Rac</a:t>
            </a:r>
            <a:r>
              <a:rPr lang="it-IT" dirty="0"/>
              <a:t> 2 e il </a:t>
            </a:r>
            <a:r>
              <a:rPr lang="it-IT" dirty="0" err="1"/>
              <a:t>Rac</a:t>
            </a:r>
            <a:r>
              <a:rPr lang="it-IT" dirty="0"/>
              <a:t> 3 con particolare riferimento allo sviluppo dei metodi da dottare nell’attività di controllo, di gestione dei rapporti con il portatori di interesse e di sviluppo dell’informatizzazione dei controlli </a:t>
            </a:r>
            <a:endParaRPr lang="it-IT" sz="1200" b="1" dirty="0">
              <a:solidFill>
                <a:srgbClr val="000000"/>
              </a:solidFill>
              <a:effectLst/>
              <a:ea typeface="Calibri" panose="020F0502020204030204" pitchFamily="34" charset="0"/>
            </a:endParaRPr>
          </a:p>
          <a:p>
            <a:pPr marL="0" indent="0" algn="ctr">
              <a:buNone/>
            </a:pPr>
            <a:r>
              <a:rPr lang="it-IT" sz="1200" b="1" dirty="0">
                <a:solidFill>
                  <a:srgbClr val="000000"/>
                </a:solidFill>
                <a:effectLst/>
                <a:ea typeface="Calibri" panose="020F0502020204030204" pitchFamily="34" charset="0"/>
              </a:rPr>
              <a:t>TSI 24IT30</a:t>
            </a:r>
            <a:endParaRPr lang="it-IT" sz="1200" dirty="0">
              <a:solidFill>
                <a:srgbClr val="000000"/>
              </a:solidFill>
              <a:effectLst/>
              <a:ea typeface="Calibri" panose="020F0502020204030204" pitchFamily="34" charset="0"/>
            </a:endParaRPr>
          </a:p>
          <a:p>
            <a:pPr marL="0" indent="0" algn="ctr">
              <a:buNone/>
            </a:pPr>
            <a:r>
              <a:rPr lang="it-IT" sz="1200" b="1" i="1" dirty="0">
                <a:solidFill>
                  <a:srgbClr val="000000"/>
                </a:solidFill>
                <a:effectLst/>
                <a:ea typeface="Calibri" panose="020F0502020204030204" pitchFamily="34" charset="0"/>
              </a:rPr>
              <a:t>Migliorare l'attuazione normativa basata sul rischio e la cooperazione interregionale in materia di sicurezza alimentare e protezione ambientale per aumentare lo sviluppo regionale</a:t>
            </a:r>
          </a:p>
          <a:p>
            <a:pPr marL="0" indent="0" algn="ctr">
              <a:buNone/>
            </a:pPr>
            <a:endParaRPr lang="it-IT" sz="1200" dirty="0">
              <a:solidFill>
                <a:srgbClr val="000000"/>
              </a:solidFill>
              <a:effectLst/>
              <a:latin typeface="Times New Roman" panose="02020603050405020304" pitchFamily="18" charset="0"/>
              <a:ea typeface="Calibri" panose="020F0502020204030204" pitchFamily="34" charset="0"/>
            </a:endParaRPr>
          </a:p>
          <a:p>
            <a:pPr algn="just">
              <a:buFont typeface="Arial" panose="020B0604020202020204" pitchFamily="34" charset="0"/>
              <a:buChar char="•"/>
            </a:pPr>
            <a:r>
              <a:rPr lang="it-IT" sz="1200" dirty="0">
                <a:effectLst/>
                <a:latin typeface="DecimaWE Rg" panose="02000000000000000000" pitchFamily="2" charset="0"/>
                <a:ea typeface="Calibri" panose="020F0502020204030204" pitchFamily="34" charset="0"/>
                <a:cs typeface="Times New Roman" panose="02020603050405020304" pitchFamily="18" charset="0"/>
              </a:rPr>
              <a:t>La digitalizzazione dei sistemi di controllo e l’azione di governo volta ad assicurare il rispetto delle norme da parte delle imprese, insieme a un approccio collaborativo tra operatori e autorità, è una priorità per l'Italia in quanto misura necessaria per rilanciare la competitività del Paese, sostenere gli investimenti e la crescita e migliorare il rapporto tra imprese e pubbliche e amministrazioni. </a:t>
            </a:r>
          </a:p>
          <a:p>
            <a:pPr algn="just">
              <a:buFont typeface="Arial" panose="020B0604020202020204" pitchFamily="34" charset="0"/>
              <a:buChar char="•"/>
            </a:pPr>
            <a:r>
              <a:rPr lang="it-IT" sz="1200" b="1" dirty="0">
                <a:effectLst/>
                <a:latin typeface="DecimaWE Rg" panose="02000000000000000000" pitchFamily="2" charset="0"/>
                <a:ea typeface="Calibri" panose="020F0502020204030204" pitchFamily="34" charset="0"/>
                <a:cs typeface="Times New Roman" panose="02020603050405020304" pitchFamily="18" charset="0"/>
              </a:rPr>
              <a:t>Il progetto si concentra sui settori della sicurezza alimentare, della tutela dell'ambiente e della salute e sicurezza sul lavoro</a:t>
            </a:r>
            <a:r>
              <a:rPr lang="it-IT" sz="1200" dirty="0">
                <a:effectLst/>
                <a:latin typeface="DecimaWE Rg" panose="02000000000000000000" pitchFamily="2" charset="0"/>
                <a:ea typeface="Calibri" panose="020F0502020204030204" pitchFamily="34" charset="0"/>
                <a:cs typeface="Times New Roman" panose="02020603050405020304" pitchFamily="18" charset="0"/>
              </a:rPr>
              <a:t>, supportando un ambiente favorevole alla crescita economica e allo sviluppo sostenibile, anche attraverso specifiche attività di autovalutazione e formazione per i soggetti controllati. </a:t>
            </a:r>
            <a:endParaRPr lang="it-IT" sz="1200" dirty="0">
              <a:latin typeface="DecimaWE Rg" panose="02000000000000000000" pitchFamily="2" charset="0"/>
              <a:ea typeface="Calibri" panose="020F0502020204030204" pitchFamily="34" charset="0"/>
              <a:cs typeface="Times New Roman" panose="02020603050405020304" pitchFamily="18" charset="0"/>
            </a:endParaRPr>
          </a:p>
          <a:p>
            <a:pPr algn="just">
              <a:buFont typeface="Arial" panose="020B0604020202020204" pitchFamily="34" charset="0"/>
              <a:buChar char="•"/>
            </a:pPr>
            <a:r>
              <a:rPr lang="it-IT" sz="1200" dirty="0">
                <a:effectLst/>
                <a:latin typeface="DecimaWE Rg" panose="02000000000000000000" pitchFamily="2" charset="0"/>
                <a:ea typeface="Calibri" panose="020F0502020204030204" pitchFamily="34" charset="0"/>
                <a:cs typeface="Times New Roman" panose="02020603050405020304" pitchFamily="18" charset="0"/>
              </a:rPr>
              <a:t>Il progetto fa leva sulla digitalizzazione per superare i problemi di attuazione normativa e le sfide legate all'interoperabilità, e per facilitare una comunicazione più efficace tra le regioni e tra le regioni e le entità controllate. </a:t>
            </a:r>
          </a:p>
          <a:p>
            <a:pPr algn="just">
              <a:buFont typeface="Arial" panose="020B0604020202020204" pitchFamily="34" charset="0"/>
              <a:buChar char="•"/>
            </a:pPr>
            <a:r>
              <a:rPr lang="it-IT" sz="1200" dirty="0">
                <a:effectLst/>
                <a:latin typeface="DecimaWE Rg" panose="02000000000000000000" pitchFamily="2" charset="0"/>
                <a:ea typeface="Calibri" panose="020F0502020204030204" pitchFamily="34" charset="0"/>
                <a:cs typeface="Times New Roman" panose="02020603050405020304" pitchFamily="18" charset="0"/>
              </a:rPr>
              <a:t>Il progetto si allinea al PNRR puntando sull'uso dei dati, sull'interoperabilità e sul miglioramento delle competenze delle pubbliche amministrazioni attraverso la condivisione interregionale di buone pratiche. Analogamente, l’iniziativa sostiene le priorità dell'UE, agevolando la transizione digitale, allineandosi alle ambizioni ambientali del Green Deal dell'UE e mirando ad alleviare gli oneri amministrativi che gravano sulle PMI.</a:t>
            </a:r>
            <a:endParaRPr lang="it-IT" sz="1600" dirty="0"/>
          </a:p>
          <a:p>
            <a:endParaRPr lang="it-IT" dirty="0"/>
          </a:p>
        </p:txBody>
      </p:sp>
      <p:sp>
        <p:nvSpPr>
          <p:cNvPr id="4" name="Segnaposto numero diapositiva 3"/>
          <p:cNvSpPr>
            <a:spLocks noGrp="1"/>
          </p:cNvSpPr>
          <p:nvPr>
            <p:ph type="sldNum" sz="quarter" idx="5"/>
          </p:nvPr>
        </p:nvSpPr>
        <p:spPr/>
        <p:txBody>
          <a:bodyPr/>
          <a:lstStyle/>
          <a:p>
            <a:fld id="{BEDFCA9B-190F-4908-A9A4-B51ECD9577EC}" type="slidenum">
              <a:rPr lang="it-IT" smtClean="0"/>
              <a:t>2</a:t>
            </a:fld>
            <a:endParaRPr lang="it-IT"/>
          </a:p>
        </p:txBody>
      </p:sp>
    </p:spTree>
    <p:extLst>
      <p:ext uri="{BB962C8B-B14F-4D97-AF65-F5344CB8AC3E}">
        <p14:creationId xmlns:p14="http://schemas.microsoft.com/office/powerpoint/2010/main" val="2148671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ext Box 1030">
            <a:extLst>
              <a:ext uri="{FF2B5EF4-FFF2-40B4-BE49-F238E27FC236}">
                <a16:creationId xmlns:a16="http://schemas.microsoft.com/office/drawing/2014/main" id="{3823D157-B4A3-37A3-FFD1-2A0561BA1946}"/>
              </a:ext>
            </a:extLst>
          </p:cNvPr>
          <p:cNvSpPr txBox="1">
            <a:spLocks noChangeArrowheads="1"/>
          </p:cNvSpPr>
          <p:nvPr userDrawn="1"/>
        </p:nvSpPr>
        <p:spPr bwMode="auto">
          <a:xfrm>
            <a:off x="3886200" y="228601"/>
            <a:ext cx="7924800" cy="396875"/>
          </a:xfrm>
          <a:prstGeom prst="rect">
            <a:avLst/>
          </a:prstGeom>
          <a:noFill/>
          <a:ln>
            <a:noFill/>
          </a:ln>
          <a:effectLst/>
        </p:spPr>
        <p:txBody>
          <a:bodyPr>
            <a:spAutoFit/>
          </a:bodyPr>
          <a:lstStyle>
            <a:lvl1pPr eaLnBrk="0" hangingPunct="0">
              <a:defRPr sz="4400">
                <a:solidFill>
                  <a:schemeClr val="tx1"/>
                </a:solidFill>
                <a:latin typeface="DecimaWE Rg" pitchFamily="2" charset="0"/>
              </a:defRPr>
            </a:lvl1pPr>
            <a:lvl2pPr marL="742950" indent="-285750" eaLnBrk="0" hangingPunct="0">
              <a:defRPr sz="4400">
                <a:solidFill>
                  <a:schemeClr val="tx1"/>
                </a:solidFill>
                <a:latin typeface="DecimaWE Rg" pitchFamily="2" charset="0"/>
              </a:defRPr>
            </a:lvl2pPr>
            <a:lvl3pPr marL="1143000" indent="-228600" eaLnBrk="0" hangingPunct="0">
              <a:defRPr sz="4400">
                <a:solidFill>
                  <a:schemeClr val="tx1"/>
                </a:solidFill>
                <a:latin typeface="DecimaWE Rg" pitchFamily="2" charset="0"/>
              </a:defRPr>
            </a:lvl3pPr>
            <a:lvl4pPr marL="1600200" indent="-228600" eaLnBrk="0" hangingPunct="0">
              <a:defRPr sz="4400">
                <a:solidFill>
                  <a:schemeClr val="tx1"/>
                </a:solidFill>
                <a:latin typeface="DecimaWE Rg" pitchFamily="2" charset="0"/>
              </a:defRPr>
            </a:lvl4pPr>
            <a:lvl5pPr marL="2057400" indent="-228600" eaLnBrk="0" hangingPunct="0">
              <a:defRPr sz="4400">
                <a:solidFill>
                  <a:schemeClr val="tx1"/>
                </a:solidFill>
                <a:latin typeface="DecimaWE Rg" pitchFamily="2" charset="0"/>
              </a:defRPr>
            </a:lvl5pPr>
            <a:lvl6pPr marL="2514600" indent="-228600" algn="ctr" eaLnBrk="0" fontAlgn="base" hangingPunct="0">
              <a:spcBef>
                <a:spcPct val="0"/>
              </a:spcBef>
              <a:spcAft>
                <a:spcPct val="0"/>
              </a:spcAft>
              <a:defRPr sz="4400">
                <a:solidFill>
                  <a:schemeClr val="tx1"/>
                </a:solidFill>
                <a:latin typeface="DecimaWE Rg" pitchFamily="2" charset="0"/>
              </a:defRPr>
            </a:lvl6pPr>
            <a:lvl7pPr marL="2971800" indent="-228600" algn="ctr" eaLnBrk="0" fontAlgn="base" hangingPunct="0">
              <a:spcBef>
                <a:spcPct val="0"/>
              </a:spcBef>
              <a:spcAft>
                <a:spcPct val="0"/>
              </a:spcAft>
              <a:defRPr sz="4400">
                <a:solidFill>
                  <a:schemeClr val="tx1"/>
                </a:solidFill>
                <a:latin typeface="DecimaWE Rg" pitchFamily="2" charset="0"/>
              </a:defRPr>
            </a:lvl7pPr>
            <a:lvl8pPr marL="3429000" indent="-228600" algn="ctr" eaLnBrk="0" fontAlgn="base" hangingPunct="0">
              <a:spcBef>
                <a:spcPct val="0"/>
              </a:spcBef>
              <a:spcAft>
                <a:spcPct val="0"/>
              </a:spcAft>
              <a:defRPr sz="4400">
                <a:solidFill>
                  <a:schemeClr val="tx1"/>
                </a:solidFill>
                <a:latin typeface="DecimaWE Rg" pitchFamily="2" charset="0"/>
              </a:defRPr>
            </a:lvl8pPr>
            <a:lvl9pPr marL="3886200" indent="-228600" algn="ctr" eaLnBrk="0" fontAlgn="base" hangingPunct="0">
              <a:spcBef>
                <a:spcPct val="0"/>
              </a:spcBef>
              <a:spcAft>
                <a:spcPct val="0"/>
              </a:spcAft>
              <a:defRPr sz="4400">
                <a:solidFill>
                  <a:schemeClr val="tx1"/>
                </a:solidFill>
                <a:latin typeface="DecimaWE Rg" pitchFamily="2" charset="0"/>
              </a:defRPr>
            </a:lvl9pPr>
          </a:lstStyle>
          <a:p>
            <a:pPr eaLnBrk="1" hangingPunct="1">
              <a:spcBef>
                <a:spcPct val="50000"/>
              </a:spcBef>
              <a:defRPr/>
            </a:pPr>
            <a:r>
              <a:rPr lang="en-US" altLang="it-IT" sz="2000">
                <a:solidFill>
                  <a:schemeClr val="bg1"/>
                </a:solidFill>
                <a:latin typeface="DecimaUNI02 Rg" pitchFamily="50" charset="0"/>
              </a:rPr>
              <a:t>Al servizio di gente unica</a:t>
            </a:r>
            <a:endParaRPr lang="it-IT" altLang="it-IT" sz="2000">
              <a:solidFill>
                <a:schemeClr val="bg1"/>
              </a:solidFill>
              <a:latin typeface="DecimaUNI02 Rg" pitchFamily="50" charset="0"/>
            </a:endParaRPr>
          </a:p>
        </p:txBody>
      </p:sp>
      <p:sp>
        <p:nvSpPr>
          <p:cNvPr id="3" name="Text Box 1032">
            <a:extLst>
              <a:ext uri="{FF2B5EF4-FFF2-40B4-BE49-F238E27FC236}">
                <a16:creationId xmlns:a16="http://schemas.microsoft.com/office/drawing/2014/main" id="{A21981BB-3200-CA2F-AF19-E8B1C4DC1E8F}"/>
              </a:ext>
            </a:extLst>
          </p:cNvPr>
          <p:cNvSpPr txBox="1">
            <a:spLocks noChangeArrowheads="1"/>
          </p:cNvSpPr>
          <p:nvPr userDrawn="1"/>
        </p:nvSpPr>
        <p:spPr bwMode="auto">
          <a:xfrm>
            <a:off x="4343400" y="5029201"/>
            <a:ext cx="4038600" cy="519113"/>
          </a:xfrm>
          <a:prstGeom prst="rect">
            <a:avLst/>
          </a:prstGeom>
          <a:noFill/>
          <a:ln>
            <a:noFill/>
          </a:ln>
          <a:effectLst/>
        </p:spPr>
        <p:txBody>
          <a:bodyPr>
            <a:spAutoFit/>
          </a:bodyPr>
          <a:lstStyle>
            <a:lvl1pPr eaLnBrk="0" hangingPunct="0">
              <a:defRPr sz="4400">
                <a:solidFill>
                  <a:schemeClr val="tx1"/>
                </a:solidFill>
                <a:latin typeface="DecimaWE Rg" pitchFamily="2" charset="0"/>
              </a:defRPr>
            </a:lvl1pPr>
            <a:lvl2pPr marL="742950" indent="-285750" eaLnBrk="0" hangingPunct="0">
              <a:defRPr sz="4400">
                <a:solidFill>
                  <a:schemeClr val="tx1"/>
                </a:solidFill>
                <a:latin typeface="DecimaWE Rg" pitchFamily="2" charset="0"/>
              </a:defRPr>
            </a:lvl2pPr>
            <a:lvl3pPr marL="1143000" indent="-228600" eaLnBrk="0" hangingPunct="0">
              <a:defRPr sz="4400">
                <a:solidFill>
                  <a:schemeClr val="tx1"/>
                </a:solidFill>
                <a:latin typeface="DecimaWE Rg" pitchFamily="2" charset="0"/>
              </a:defRPr>
            </a:lvl3pPr>
            <a:lvl4pPr marL="1600200" indent="-228600" eaLnBrk="0" hangingPunct="0">
              <a:defRPr sz="4400">
                <a:solidFill>
                  <a:schemeClr val="tx1"/>
                </a:solidFill>
                <a:latin typeface="DecimaWE Rg" pitchFamily="2" charset="0"/>
              </a:defRPr>
            </a:lvl4pPr>
            <a:lvl5pPr marL="2057400" indent="-228600" eaLnBrk="0" hangingPunct="0">
              <a:defRPr sz="4400">
                <a:solidFill>
                  <a:schemeClr val="tx1"/>
                </a:solidFill>
                <a:latin typeface="DecimaWE Rg" pitchFamily="2" charset="0"/>
              </a:defRPr>
            </a:lvl5pPr>
            <a:lvl6pPr marL="2514600" indent="-228600" algn="ctr" eaLnBrk="0" fontAlgn="base" hangingPunct="0">
              <a:spcBef>
                <a:spcPct val="0"/>
              </a:spcBef>
              <a:spcAft>
                <a:spcPct val="0"/>
              </a:spcAft>
              <a:defRPr sz="4400">
                <a:solidFill>
                  <a:schemeClr val="tx1"/>
                </a:solidFill>
                <a:latin typeface="DecimaWE Rg" pitchFamily="2" charset="0"/>
              </a:defRPr>
            </a:lvl6pPr>
            <a:lvl7pPr marL="2971800" indent="-228600" algn="ctr" eaLnBrk="0" fontAlgn="base" hangingPunct="0">
              <a:spcBef>
                <a:spcPct val="0"/>
              </a:spcBef>
              <a:spcAft>
                <a:spcPct val="0"/>
              </a:spcAft>
              <a:defRPr sz="4400">
                <a:solidFill>
                  <a:schemeClr val="tx1"/>
                </a:solidFill>
                <a:latin typeface="DecimaWE Rg" pitchFamily="2" charset="0"/>
              </a:defRPr>
            </a:lvl7pPr>
            <a:lvl8pPr marL="3429000" indent="-228600" algn="ctr" eaLnBrk="0" fontAlgn="base" hangingPunct="0">
              <a:spcBef>
                <a:spcPct val="0"/>
              </a:spcBef>
              <a:spcAft>
                <a:spcPct val="0"/>
              </a:spcAft>
              <a:defRPr sz="4400">
                <a:solidFill>
                  <a:schemeClr val="tx1"/>
                </a:solidFill>
                <a:latin typeface="DecimaWE Rg" pitchFamily="2" charset="0"/>
              </a:defRPr>
            </a:lvl8pPr>
            <a:lvl9pPr marL="3886200" indent="-228600" algn="ctr" eaLnBrk="0" fontAlgn="base" hangingPunct="0">
              <a:spcBef>
                <a:spcPct val="0"/>
              </a:spcBef>
              <a:spcAft>
                <a:spcPct val="0"/>
              </a:spcAft>
              <a:defRPr sz="4400">
                <a:solidFill>
                  <a:schemeClr val="tx1"/>
                </a:solidFill>
                <a:latin typeface="DecimaWE Rg" pitchFamily="2" charset="0"/>
              </a:defRPr>
            </a:lvl9pPr>
          </a:lstStyle>
          <a:p>
            <a:pPr eaLnBrk="1" hangingPunct="1">
              <a:spcBef>
                <a:spcPct val="50000"/>
              </a:spcBef>
              <a:defRPr/>
            </a:pPr>
            <a:endParaRPr lang="it-IT" altLang="it-IT" sz="2800">
              <a:solidFill>
                <a:schemeClr val="bg1"/>
              </a:solidFill>
              <a:latin typeface="DecimaUNI02 Rg" pitchFamily="50" charset="0"/>
            </a:endParaRPr>
          </a:p>
        </p:txBody>
      </p:sp>
      <p:sp>
        <p:nvSpPr>
          <p:cNvPr id="4" name="Text Box 1033">
            <a:extLst>
              <a:ext uri="{FF2B5EF4-FFF2-40B4-BE49-F238E27FC236}">
                <a16:creationId xmlns:a16="http://schemas.microsoft.com/office/drawing/2014/main" id="{EDFF4A60-4A0E-F1C9-FA6F-DFF59A338202}"/>
              </a:ext>
            </a:extLst>
          </p:cNvPr>
          <p:cNvSpPr txBox="1">
            <a:spLocks noChangeArrowheads="1"/>
          </p:cNvSpPr>
          <p:nvPr userDrawn="1"/>
        </p:nvSpPr>
        <p:spPr bwMode="auto">
          <a:xfrm>
            <a:off x="0" y="6096000"/>
            <a:ext cx="3200400" cy="762000"/>
          </a:xfrm>
          <a:prstGeom prst="rect">
            <a:avLst/>
          </a:prstGeom>
          <a:noFill/>
          <a:ln>
            <a:noFill/>
          </a:ln>
          <a:effectLst/>
        </p:spPr>
        <p:txBody>
          <a:bodyPr>
            <a:spAutoFit/>
          </a:bodyPr>
          <a:lstStyle>
            <a:lvl1pPr eaLnBrk="0" hangingPunct="0">
              <a:defRPr sz="4400">
                <a:solidFill>
                  <a:schemeClr val="tx1"/>
                </a:solidFill>
                <a:latin typeface="DecimaWE Rg" pitchFamily="2" charset="0"/>
              </a:defRPr>
            </a:lvl1pPr>
            <a:lvl2pPr marL="742950" indent="-285750" eaLnBrk="0" hangingPunct="0">
              <a:defRPr sz="4400">
                <a:solidFill>
                  <a:schemeClr val="tx1"/>
                </a:solidFill>
                <a:latin typeface="DecimaWE Rg" pitchFamily="2" charset="0"/>
              </a:defRPr>
            </a:lvl2pPr>
            <a:lvl3pPr marL="1143000" indent="-228600" eaLnBrk="0" hangingPunct="0">
              <a:defRPr sz="4400">
                <a:solidFill>
                  <a:schemeClr val="tx1"/>
                </a:solidFill>
                <a:latin typeface="DecimaWE Rg" pitchFamily="2" charset="0"/>
              </a:defRPr>
            </a:lvl3pPr>
            <a:lvl4pPr marL="1600200" indent="-228600" eaLnBrk="0" hangingPunct="0">
              <a:defRPr sz="4400">
                <a:solidFill>
                  <a:schemeClr val="tx1"/>
                </a:solidFill>
                <a:latin typeface="DecimaWE Rg" pitchFamily="2" charset="0"/>
              </a:defRPr>
            </a:lvl4pPr>
            <a:lvl5pPr marL="2057400" indent="-228600" eaLnBrk="0" hangingPunct="0">
              <a:defRPr sz="4400">
                <a:solidFill>
                  <a:schemeClr val="tx1"/>
                </a:solidFill>
                <a:latin typeface="DecimaWE Rg" pitchFamily="2" charset="0"/>
              </a:defRPr>
            </a:lvl5pPr>
            <a:lvl6pPr marL="2514600" indent="-228600" algn="ctr" eaLnBrk="0" fontAlgn="base" hangingPunct="0">
              <a:spcBef>
                <a:spcPct val="0"/>
              </a:spcBef>
              <a:spcAft>
                <a:spcPct val="0"/>
              </a:spcAft>
              <a:defRPr sz="4400">
                <a:solidFill>
                  <a:schemeClr val="tx1"/>
                </a:solidFill>
                <a:latin typeface="DecimaWE Rg" pitchFamily="2" charset="0"/>
              </a:defRPr>
            </a:lvl6pPr>
            <a:lvl7pPr marL="2971800" indent="-228600" algn="ctr" eaLnBrk="0" fontAlgn="base" hangingPunct="0">
              <a:spcBef>
                <a:spcPct val="0"/>
              </a:spcBef>
              <a:spcAft>
                <a:spcPct val="0"/>
              </a:spcAft>
              <a:defRPr sz="4400">
                <a:solidFill>
                  <a:schemeClr val="tx1"/>
                </a:solidFill>
                <a:latin typeface="DecimaWE Rg" pitchFamily="2" charset="0"/>
              </a:defRPr>
            </a:lvl7pPr>
            <a:lvl8pPr marL="3429000" indent="-228600" algn="ctr" eaLnBrk="0" fontAlgn="base" hangingPunct="0">
              <a:spcBef>
                <a:spcPct val="0"/>
              </a:spcBef>
              <a:spcAft>
                <a:spcPct val="0"/>
              </a:spcAft>
              <a:defRPr sz="4400">
                <a:solidFill>
                  <a:schemeClr val="tx1"/>
                </a:solidFill>
                <a:latin typeface="DecimaWE Rg" pitchFamily="2" charset="0"/>
              </a:defRPr>
            </a:lvl8pPr>
            <a:lvl9pPr marL="3886200" indent="-228600" algn="ctr" eaLnBrk="0" fontAlgn="base" hangingPunct="0">
              <a:spcBef>
                <a:spcPct val="0"/>
              </a:spcBef>
              <a:spcAft>
                <a:spcPct val="0"/>
              </a:spcAft>
              <a:defRPr sz="4400">
                <a:solidFill>
                  <a:schemeClr val="tx1"/>
                </a:solidFill>
                <a:latin typeface="DecimaWE Rg" pitchFamily="2" charset="0"/>
              </a:defRPr>
            </a:lvl9pPr>
          </a:lstStyle>
          <a:p>
            <a:pPr eaLnBrk="1" hangingPunct="1">
              <a:spcBef>
                <a:spcPct val="50000"/>
              </a:spcBef>
              <a:defRPr/>
            </a:pPr>
            <a:endParaRPr lang="it-IT" altLang="it-IT" sz="4400">
              <a:latin typeface="Times New Roman" pitchFamily="18" charset="0"/>
            </a:endParaRPr>
          </a:p>
        </p:txBody>
      </p:sp>
    </p:spTree>
    <p:extLst>
      <p:ext uri="{BB962C8B-B14F-4D97-AF65-F5344CB8AC3E}">
        <p14:creationId xmlns:p14="http://schemas.microsoft.com/office/powerpoint/2010/main" val="426480456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68008868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591552" y="990600"/>
            <a:ext cx="2686049" cy="44958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533401" y="990600"/>
            <a:ext cx="7854951" cy="44958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046838738"/>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533400" y="990600"/>
            <a:ext cx="10744200" cy="762000"/>
          </a:xfrm>
        </p:spPr>
        <p:txBody>
          <a:bodyPr/>
          <a:lstStyle/>
          <a:p>
            <a:r>
              <a:rPr lang="it-IT"/>
              <a:t>Fare clic per modificare lo stile del titolo</a:t>
            </a:r>
          </a:p>
        </p:txBody>
      </p:sp>
      <p:sp>
        <p:nvSpPr>
          <p:cNvPr id="3" name="Segnaposto tabella 2"/>
          <p:cNvSpPr>
            <a:spLocks noGrp="1"/>
          </p:cNvSpPr>
          <p:nvPr>
            <p:ph type="tbl" idx="1"/>
          </p:nvPr>
        </p:nvSpPr>
        <p:spPr>
          <a:xfrm>
            <a:off x="533400" y="1981200"/>
            <a:ext cx="10744200" cy="3505200"/>
          </a:xfrm>
        </p:spPr>
        <p:txBody>
          <a:bodyPr/>
          <a:lstStyle/>
          <a:p>
            <a:pPr lvl="0"/>
            <a:endParaRPr lang="it-IT" noProof="0"/>
          </a:p>
        </p:txBody>
      </p:sp>
      <p:sp>
        <p:nvSpPr>
          <p:cNvPr id="4" name="Segnaposto piè di pagina 3">
            <a:extLst>
              <a:ext uri="{FF2B5EF4-FFF2-40B4-BE49-F238E27FC236}">
                <a16:creationId xmlns:a16="http://schemas.microsoft.com/office/drawing/2014/main" id="{03A1A3D1-8189-546A-7E64-10B05CD9BEF1}"/>
              </a:ext>
            </a:extLst>
          </p:cNvPr>
          <p:cNvSpPr>
            <a:spLocks noGrp="1"/>
          </p:cNvSpPr>
          <p:nvPr>
            <p:ph type="ftr" sz="quarter" idx="10"/>
          </p:nvPr>
        </p:nvSpPr>
        <p:spPr>
          <a:xfrm>
            <a:off x="4165600" y="6356351"/>
            <a:ext cx="3860800" cy="365125"/>
          </a:xfrm>
          <a:prstGeom prst="rect">
            <a:avLst/>
          </a:prstGeom>
        </p:spPr>
        <p:txBody>
          <a:bodyPr/>
          <a:lstStyle>
            <a:lvl1pPr algn="ctr" eaLnBrk="1" hangingPunct="1">
              <a:defRPr/>
            </a:lvl1pPr>
          </a:lstStyle>
          <a:p>
            <a:pPr>
              <a:defRPr/>
            </a:pPr>
            <a:endParaRPr lang="it-IT"/>
          </a:p>
        </p:txBody>
      </p:sp>
    </p:spTree>
    <p:extLst>
      <p:ext uri="{BB962C8B-B14F-4D97-AF65-F5344CB8AC3E}">
        <p14:creationId xmlns:p14="http://schemas.microsoft.com/office/powerpoint/2010/main" val="320114357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reserve="1">
  <p:cSld name="Titolo, testo e grafico">
    <p:spTree>
      <p:nvGrpSpPr>
        <p:cNvPr id="1" name=""/>
        <p:cNvGrpSpPr/>
        <p:nvPr/>
      </p:nvGrpSpPr>
      <p:grpSpPr>
        <a:xfrm>
          <a:off x="0" y="0"/>
          <a:ext cx="0" cy="0"/>
          <a:chOff x="0" y="0"/>
          <a:chExt cx="0" cy="0"/>
        </a:xfrm>
      </p:grpSpPr>
      <p:sp>
        <p:nvSpPr>
          <p:cNvPr id="2" name="Titolo 1"/>
          <p:cNvSpPr>
            <a:spLocks noGrp="1"/>
          </p:cNvSpPr>
          <p:nvPr>
            <p:ph type="title"/>
          </p:nvPr>
        </p:nvSpPr>
        <p:spPr>
          <a:xfrm>
            <a:off x="533400" y="990600"/>
            <a:ext cx="10744200" cy="762000"/>
          </a:xfrm>
        </p:spPr>
        <p:txBody>
          <a:bodyPr/>
          <a:lstStyle/>
          <a:p>
            <a:r>
              <a:rPr lang="it-IT"/>
              <a:t>Fare clic per modificare lo stile del titolo</a:t>
            </a:r>
          </a:p>
        </p:txBody>
      </p:sp>
      <p:sp>
        <p:nvSpPr>
          <p:cNvPr id="3" name="Segnaposto testo 2"/>
          <p:cNvSpPr>
            <a:spLocks noGrp="1"/>
          </p:cNvSpPr>
          <p:nvPr>
            <p:ph type="body" sz="half" idx="1"/>
          </p:nvPr>
        </p:nvSpPr>
        <p:spPr>
          <a:xfrm>
            <a:off x="533401" y="1981200"/>
            <a:ext cx="5270500" cy="3505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grafico 3"/>
          <p:cNvSpPr>
            <a:spLocks noGrp="1"/>
          </p:cNvSpPr>
          <p:nvPr>
            <p:ph type="chart" sz="half" idx="2"/>
          </p:nvPr>
        </p:nvSpPr>
        <p:spPr>
          <a:xfrm>
            <a:off x="6007101" y="1981200"/>
            <a:ext cx="5270500" cy="3505200"/>
          </a:xfrm>
        </p:spPr>
        <p:txBody>
          <a:bodyPr/>
          <a:lstStyle/>
          <a:p>
            <a:pPr lvl="0"/>
            <a:endParaRPr lang="it-IT" noProof="0"/>
          </a:p>
        </p:txBody>
      </p:sp>
    </p:spTree>
    <p:extLst>
      <p:ext uri="{BB962C8B-B14F-4D97-AF65-F5344CB8AC3E}">
        <p14:creationId xmlns:p14="http://schemas.microsoft.com/office/powerpoint/2010/main" val="3518263164"/>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chartAndTx" preserve="1">
  <p:cSld name="Titolo, grafico e testo">
    <p:spTree>
      <p:nvGrpSpPr>
        <p:cNvPr id="1" name=""/>
        <p:cNvGrpSpPr/>
        <p:nvPr/>
      </p:nvGrpSpPr>
      <p:grpSpPr>
        <a:xfrm>
          <a:off x="0" y="0"/>
          <a:ext cx="0" cy="0"/>
          <a:chOff x="0" y="0"/>
          <a:chExt cx="0" cy="0"/>
        </a:xfrm>
      </p:grpSpPr>
      <p:sp>
        <p:nvSpPr>
          <p:cNvPr id="2" name="Titolo 1"/>
          <p:cNvSpPr>
            <a:spLocks noGrp="1"/>
          </p:cNvSpPr>
          <p:nvPr>
            <p:ph type="title"/>
          </p:nvPr>
        </p:nvSpPr>
        <p:spPr>
          <a:xfrm>
            <a:off x="533400" y="990600"/>
            <a:ext cx="10744200" cy="762000"/>
          </a:xfrm>
        </p:spPr>
        <p:txBody>
          <a:bodyPr/>
          <a:lstStyle/>
          <a:p>
            <a:r>
              <a:rPr lang="it-IT"/>
              <a:t>Fare clic per modificare lo stile del titolo</a:t>
            </a:r>
          </a:p>
        </p:txBody>
      </p:sp>
      <p:sp>
        <p:nvSpPr>
          <p:cNvPr id="3" name="Segnaposto grafico 2"/>
          <p:cNvSpPr>
            <a:spLocks noGrp="1"/>
          </p:cNvSpPr>
          <p:nvPr>
            <p:ph type="chart" sz="half" idx="1"/>
          </p:nvPr>
        </p:nvSpPr>
        <p:spPr>
          <a:xfrm>
            <a:off x="533401" y="1981200"/>
            <a:ext cx="5270500" cy="3505200"/>
          </a:xfrm>
        </p:spPr>
        <p:txBody>
          <a:bodyPr/>
          <a:lstStyle/>
          <a:p>
            <a:pPr lvl="0"/>
            <a:endParaRPr lang="it-IT" noProof="0"/>
          </a:p>
        </p:txBody>
      </p:sp>
      <p:sp>
        <p:nvSpPr>
          <p:cNvPr id="4" name="Segnaposto testo 3"/>
          <p:cNvSpPr>
            <a:spLocks noGrp="1"/>
          </p:cNvSpPr>
          <p:nvPr>
            <p:ph type="body" sz="half" idx="2"/>
          </p:nvPr>
        </p:nvSpPr>
        <p:spPr>
          <a:xfrm>
            <a:off x="6007101" y="1981200"/>
            <a:ext cx="5270500" cy="3505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350161552"/>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dgm" preserve="1">
  <p:cSld name="Titolo, diagramma o organigramma">
    <p:spTree>
      <p:nvGrpSpPr>
        <p:cNvPr id="1" name=""/>
        <p:cNvGrpSpPr/>
        <p:nvPr/>
      </p:nvGrpSpPr>
      <p:grpSpPr>
        <a:xfrm>
          <a:off x="0" y="0"/>
          <a:ext cx="0" cy="0"/>
          <a:chOff x="0" y="0"/>
          <a:chExt cx="0" cy="0"/>
        </a:xfrm>
      </p:grpSpPr>
      <p:sp>
        <p:nvSpPr>
          <p:cNvPr id="2" name="Titolo 1"/>
          <p:cNvSpPr>
            <a:spLocks noGrp="1"/>
          </p:cNvSpPr>
          <p:nvPr>
            <p:ph type="title"/>
          </p:nvPr>
        </p:nvSpPr>
        <p:spPr>
          <a:xfrm>
            <a:off x="533400" y="990600"/>
            <a:ext cx="10744200" cy="762000"/>
          </a:xfrm>
        </p:spPr>
        <p:txBody>
          <a:bodyPr/>
          <a:lstStyle/>
          <a:p>
            <a:r>
              <a:rPr lang="it-IT"/>
              <a:t>Fare clic per modificare lo stile del titolo</a:t>
            </a:r>
          </a:p>
        </p:txBody>
      </p:sp>
      <p:sp>
        <p:nvSpPr>
          <p:cNvPr id="3" name="Segnaposto SmartArt 2"/>
          <p:cNvSpPr>
            <a:spLocks noGrp="1"/>
          </p:cNvSpPr>
          <p:nvPr>
            <p:ph type="dgm" idx="1"/>
          </p:nvPr>
        </p:nvSpPr>
        <p:spPr>
          <a:xfrm>
            <a:off x="533400" y="1981200"/>
            <a:ext cx="10744200" cy="3505200"/>
          </a:xfrm>
        </p:spPr>
        <p:txBody>
          <a:bodyPr/>
          <a:lstStyle/>
          <a:p>
            <a:pPr lvl="0"/>
            <a:endParaRPr lang="it-IT" noProof="0"/>
          </a:p>
        </p:txBody>
      </p:sp>
    </p:spTree>
    <p:extLst>
      <p:ext uri="{BB962C8B-B14F-4D97-AF65-F5344CB8AC3E}">
        <p14:creationId xmlns:p14="http://schemas.microsoft.com/office/powerpoint/2010/main" val="2665562315"/>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chart" preserve="1">
  <p:cSld name="Titolo e grafico">
    <p:spTree>
      <p:nvGrpSpPr>
        <p:cNvPr id="1" name=""/>
        <p:cNvGrpSpPr/>
        <p:nvPr/>
      </p:nvGrpSpPr>
      <p:grpSpPr>
        <a:xfrm>
          <a:off x="0" y="0"/>
          <a:ext cx="0" cy="0"/>
          <a:chOff x="0" y="0"/>
          <a:chExt cx="0" cy="0"/>
        </a:xfrm>
      </p:grpSpPr>
      <p:sp>
        <p:nvSpPr>
          <p:cNvPr id="2" name="Titolo 1"/>
          <p:cNvSpPr>
            <a:spLocks noGrp="1"/>
          </p:cNvSpPr>
          <p:nvPr>
            <p:ph type="title"/>
          </p:nvPr>
        </p:nvSpPr>
        <p:spPr>
          <a:xfrm>
            <a:off x="533400" y="990600"/>
            <a:ext cx="10744200" cy="762000"/>
          </a:xfrm>
        </p:spPr>
        <p:txBody>
          <a:bodyPr/>
          <a:lstStyle/>
          <a:p>
            <a:r>
              <a:rPr lang="it-IT"/>
              <a:t>Fare clic per modificare lo stile del titolo</a:t>
            </a:r>
          </a:p>
        </p:txBody>
      </p:sp>
      <p:sp>
        <p:nvSpPr>
          <p:cNvPr id="3" name="Segnaposto grafico 2"/>
          <p:cNvSpPr>
            <a:spLocks noGrp="1"/>
          </p:cNvSpPr>
          <p:nvPr>
            <p:ph type="chart" idx="1"/>
          </p:nvPr>
        </p:nvSpPr>
        <p:spPr>
          <a:xfrm>
            <a:off x="533400" y="1981200"/>
            <a:ext cx="10744200" cy="3505200"/>
          </a:xfrm>
        </p:spPr>
        <p:txBody>
          <a:bodyPr/>
          <a:lstStyle/>
          <a:p>
            <a:pPr lvl="0"/>
            <a:endParaRPr lang="it-IT" noProof="0"/>
          </a:p>
        </p:txBody>
      </p:sp>
    </p:spTree>
    <p:extLst>
      <p:ext uri="{BB962C8B-B14F-4D97-AF65-F5344CB8AC3E}">
        <p14:creationId xmlns:p14="http://schemas.microsoft.com/office/powerpoint/2010/main" val="7273962"/>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Tree>
    <p:extLst>
      <p:ext uri="{BB962C8B-B14F-4D97-AF65-F5344CB8AC3E}">
        <p14:creationId xmlns:p14="http://schemas.microsoft.com/office/powerpoint/2010/main" val="4072544925"/>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ext Box 1030">
            <a:extLst>
              <a:ext uri="{FF2B5EF4-FFF2-40B4-BE49-F238E27FC236}">
                <a16:creationId xmlns:a16="http://schemas.microsoft.com/office/drawing/2014/main" id="{3823D157-B4A3-37A3-FFD1-2A0561BA1946}"/>
              </a:ext>
            </a:extLst>
          </p:cNvPr>
          <p:cNvSpPr txBox="1">
            <a:spLocks noChangeArrowheads="1"/>
          </p:cNvSpPr>
          <p:nvPr userDrawn="1"/>
        </p:nvSpPr>
        <p:spPr bwMode="auto">
          <a:xfrm>
            <a:off x="3886200" y="228601"/>
            <a:ext cx="7924800" cy="396875"/>
          </a:xfrm>
          <a:prstGeom prst="rect">
            <a:avLst/>
          </a:prstGeom>
          <a:noFill/>
          <a:ln>
            <a:noFill/>
          </a:ln>
          <a:effectLst/>
        </p:spPr>
        <p:txBody>
          <a:bodyPr>
            <a:spAutoFit/>
          </a:bodyPr>
          <a:lstStyle>
            <a:lvl1pPr eaLnBrk="0" hangingPunct="0">
              <a:defRPr sz="4400">
                <a:solidFill>
                  <a:schemeClr val="tx1"/>
                </a:solidFill>
                <a:latin typeface="DecimaWE Rg" pitchFamily="2" charset="0"/>
              </a:defRPr>
            </a:lvl1pPr>
            <a:lvl2pPr marL="742950" indent="-285750" eaLnBrk="0" hangingPunct="0">
              <a:defRPr sz="4400">
                <a:solidFill>
                  <a:schemeClr val="tx1"/>
                </a:solidFill>
                <a:latin typeface="DecimaWE Rg" pitchFamily="2" charset="0"/>
              </a:defRPr>
            </a:lvl2pPr>
            <a:lvl3pPr marL="1143000" indent="-228600" eaLnBrk="0" hangingPunct="0">
              <a:defRPr sz="4400">
                <a:solidFill>
                  <a:schemeClr val="tx1"/>
                </a:solidFill>
                <a:latin typeface="DecimaWE Rg" pitchFamily="2" charset="0"/>
              </a:defRPr>
            </a:lvl3pPr>
            <a:lvl4pPr marL="1600200" indent="-228600" eaLnBrk="0" hangingPunct="0">
              <a:defRPr sz="4400">
                <a:solidFill>
                  <a:schemeClr val="tx1"/>
                </a:solidFill>
                <a:latin typeface="DecimaWE Rg" pitchFamily="2" charset="0"/>
              </a:defRPr>
            </a:lvl4pPr>
            <a:lvl5pPr marL="2057400" indent="-228600" eaLnBrk="0" hangingPunct="0">
              <a:defRPr sz="4400">
                <a:solidFill>
                  <a:schemeClr val="tx1"/>
                </a:solidFill>
                <a:latin typeface="DecimaWE Rg" pitchFamily="2" charset="0"/>
              </a:defRPr>
            </a:lvl5pPr>
            <a:lvl6pPr marL="2514600" indent="-228600" algn="ctr" eaLnBrk="0" fontAlgn="base" hangingPunct="0">
              <a:spcBef>
                <a:spcPct val="0"/>
              </a:spcBef>
              <a:spcAft>
                <a:spcPct val="0"/>
              </a:spcAft>
              <a:defRPr sz="4400">
                <a:solidFill>
                  <a:schemeClr val="tx1"/>
                </a:solidFill>
                <a:latin typeface="DecimaWE Rg" pitchFamily="2" charset="0"/>
              </a:defRPr>
            </a:lvl6pPr>
            <a:lvl7pPr marL="2971800" indent="-228600" algn="ctr" eaLnBrk="0" fontAlgn="base" hangingPunct="0">
              <a:spcBef>
                <a:spcPct val="0"/>
              </a:spcBef>
              <a:spcAft>
                <a:spcPct val="0"/>
              </a:spcAft>
              <a:defRPr sz="4400">
                <a:solidFill>
                  <a:schemeClr val="tx1"/>
                </a:solidFill>
                <a:latin typeface="DecimaWE Rg" pitchFamily="2" charset="0"/>
              </a:defRPr>
            </a:lvl7pPr>
            <a:lvl8pPr marL="3429000" indent="-228600" algn="ctr" eaLnBrk="0" fontAlgn="base" hangingPunct="0">
              <a:spcBef>
                <a:spcPct val="0"/>
              </a:spcBef>
              <a:spcAft>
                <a:spcPct val="0"/>
              </a:spcAft>
              <a:defRPr sz="4400">
                <a:solidFill>
                  <a:schemeClr val="tx1"/>
                </a:solidFill>
                <a:latin typeface="DecimaWE Rg" pitchFamily="2" charset="0"/>
              </a:defRPr>
            </a:lvl8pPr>
            <a:lvl9pPr marL="3886200" indent="-228600" algn="ctr" eaLnBrk="0" fontAlgn="base" hangingPunct="0">
              <a:spcBef>
                <a:spcPct val="0"/>
              </a:spcBef>
              <a:spcAft>
                <a:spcPct val="0"/>
              </a:spcAft>
              <a:defRPr sz="4400">
                <a:solidFill>
                  <a:schemeClr val="tx1"/>
                </a:solidFill>
                <a:latin typeface="DecimaWE Rg" pitchFamily="2" charset="0"/>
              </a:defRPr>
            </a:lvl9pPr>
          </a:lstStyle>
          <a:p>
            <a:pPr eaLnBrk="1" hangingPunct="1">
              <a:spcBef>
                <a:spcPct val="50000"/>
              </a:spcBef>
              <a:defRPr/>
            </a:pPr>
            <a:r>
              <a:rPr lang="en-US" altLang="it-IT" sz="2000">
                <a:solidFill>
                  <a:schemeClr val="bg1"/>
                </a:solidFill>
                <a:latin typeface="DecimaUNI02 Rg" pitchFamily="50" charset="0"/>
              </a:rPr>
              <a:t>Al servizio di gente unica</a:t>
            </a:r>
            <a:endParaRPr lang="it-IT" altLang="it-IT" sz="2000">
              <a:solidFill>
                <a:schemeClr val="bg1"/>
              </a:solidFill>
              <a:latin typeface="DecimaUNI02 Rg" pitchFamily="50" charset="0"/>
            </a:endParaRPr>
          </a:p>
        </p:txBody>
      </p:sp>
      <p:sp>
        <p:nvSpPr>
          <p:cNvPr id="3" name="Text Box 1032">
            <a:extLst>
              <a:ext uri="{FF2B5EF4-FFF2-40B4-BE49-F238E27FC236}">
                <a16:creationId xmlns:a16="http://schemas.microsoft.com/office/drawing/2014/main" id="{A21981BB-3200-CA2F-AF19-E8B1C4DC1E8F}"/>
              </a:ext>
            </a:extLst>
          </p:cNvPr>
          <p:cNvSpPr txBox="1">
            <a:spLocks noChangeArrowheads="1"/>
          </p:cNvSpPr>
          <p:nvPr userDrawn="1"/>
        </p:nvSpPr>
        <p:spPr bwMode="auto">
          <a:xfrm>
            <a:off x="4343400" y="5029201"/>
            <a:ext cx="4038600" cy="519113"/>
          </a:xfrm>
          <a:prstGeom prst="rect">
            <a:avLst/>
          </a:prstGeom>
          <a:noFill/>
          <a:ln>
            <a:noFill/>
          </a:ln>
          <a:effectLst/>
        </p:spPr>
        <p:txBody>
          <a:bodyPr>
            <a:spAutoFit/>
          </a:bodyPr>
          <a:lstStyle>
            <a:lvl1pPr eaLnBrk="0" hangingPunct="0">
              <a:defRPr sz="4400">
                <a:solidFill>
                  <a:schemeClr val="tx1"/>
                </a:solidFill>
                <a:latin typeface="DecimaWE Rg" pitchFamily="2" charset="0"/>
              </a:defRPr>
            </a:lvl1pPr>
            <a:lvl2pPr marL="742950" indent="-285750" eaLnBrk="0" hangingPunct="0">
              <a:defRPr sz="4400">
                <a:solidFill>
                  <a:schemeClr val="tx1"/>
                </a:solidFill>
                <a:latin typeface="DecimaWE Rg" pitchFamily="2" charset="0"/>
              </a:defRPr>
            </a:lvl2pPr>
            <a:lvl3pPr marL="1143000" indent="-228600" eaLnBrk="0" hangingPunct="0">
              <a:defRPr sz="4400">
                <a:solidFill>
                  <a:schemeClr val="tx1"/>
                </a:solidFill>
                <a:latin typeface="DecimaWE Rg" pitchFamily="2" charset="0"/>
              </a:defRPr>
            </a:lvl3pPr>
            <a:lvl4pPr marL="1600200" indent="-228600" eaLnBrk="0" hangingPunct="0">
              <a:defRPr sz="4400">
                <a:solidFill>
                  <a:schemeClr val="tx1"/>
                </a:solidFill>
                <a:latin typeface="DecimaWE Rg" pitchFamily="2" charset="0"/>
              </a:defRPr>
            </a:lvl4pPr>
            <a:lvl5pPr marL="2057400" indent="-228600" eaLnBrk="0" hangingPunct="0">
              <a:defRPr sz="4400">
                <a:solidFill>
                  <a:schemeClr val="tx1"/>
                </a:solidFill>
                <a:latin typeface="DecimaWE Rg" pitchFamily="2" charset="0"/>
              </a:defRPr>
            </a:lvl5pPr>
            <a:lvl6pPr marL="2514600" indent="-228600" algn="ctr" eaLnBrk="0" fontAlgn="base" hangingPunct="0">
              <a:spcBef>
                <a:spcPct val="0"/>
              </a:spcBef>
              <a:spcAft>
                <a:spcPct val="0"/>
              </a:spcAft>
              <a:defRPr sz="4400">
                <a:solidFill>
                  <a:schemeClr val="tx1"/>
                </a:solidFill>
                <a:latin typeface="DecimaWE Rg" pitchFamily="2" charset="0"/>
              </a:defRPr>
            </a:lvl6pPr>
            <a:lvl7pPr marL="2971800" indent="-228600" algn="ctr" eaLnBrk="0" fontAlgn="base" hangingPunct="0">
              <a:spcBef>
                <a:spcPct val="0"/>
              </a:spcBef>
              <a:spcAft>
                <a:spcPct val="0"/>
              </a:spcAft>
              <a:defRPr sz="4400">
                <a:solidFill>
                  <a:schemeClr val="tx1"/>
                </a:solidFill>
                <a:latin typeface="DecimaWE Rg" pitchFamily="2" charset="0"/>
              </a:defRPr>
            </a:lvl7pPr>
            <a:lvl8pPr marL="3429000" indent="-228600" algn="ctr" eaLnBrk="0" fontAlgn="base" hangingPunct="0">
              <a:spcBef>
                <a:spcPct val="0"/>
              </a:spcBef>
              <a:spcAft>
                <a:spcPct val="0"/>
              </a:spcAft>
              <a:defRPr sz="4400">
                <a:solidFill>
                  <a:schemeClr val="tx1"/>
                </a:solidFill>
                <a:latin typeface="DecimaWE Rg" pitchFamily="2" charset="0"/>
              </a:defRPr>
            </a:lvl8pPr>
            <a:lvl9pPr marL="3886200" indent="-228600" algn="ctr" eaLnBrk="0" fontAlgn="base" hangingPunct="0">
              <a:spcBef>
                <a:spcPct val="0"/>
              </a:spcBef>
              <a:spcAft>
                <a:spcPct val="0"/>
              </a:spcAft>
              <a:defRPr sz="4400">
                <a:solidFill>
                  <a:schemeClr val="tx1"/>
                </a:solidFill>
                <a:latin typeface="DecimaWE Rg" pitchFamily="2" charset="0"/>
              </a:defRPr>
            </a:lvl9pPr>
          </a:lstStyle>
          <a:p>
            <a:pPr eaLnBrk="1" hangingPunct="1">
              <a:spcBef>
                <a:spcPct val="50000"/>
              </a:spcBef>
              <a:defRPr/>
            </a:pPr>
            <a:endParaRPr lang="it-IT" altLang="it-IT" sz="2800">
              <a:solidFill>
                <a:schemeClr val="bg1"/>
              </a:solidFill>
              <a:latin typeface="DecimaUNI02 Rg" pitchFamily="50" charset="0"/>
            </a:endParaRPr>
          </a:p>
        </p:txBody>
      </p:sp>
      <p:sp>
        <p:nvSpPr>
          <p:cNvPr id="4" name="Text Box 1033">
            <a:extLst>
              <a:ext uri="{FF2B5EF4-FFF2-40B4-BE49-F238E27FC236}">
                <a16:creationId xmlns:a16="http://schemas.microsoft.com/office/drawing/2014/main" id="{EDFF4A60-4A0E-F1C9-FA6F-DFF59A338202}"/>
              </a:ext>
            </a:extLst>
          </p:cNvPr>
          <p:cNvSpPr txBox="1">
            <a:spLocks noChangeArrowheads="1"/>
          </p:cNvSpPr>
          <p:nvPr userDrawn="1"/>
        </p:nvSpPr>
        <p:spPr bwMode="auto">
          <a:xfrm>
            <a:off x="0" y="6096000"/>
            <a:ext cx="3200400" cy="762000"/>
          </a:xfrm>
          <a:prstGeom prst="rect">
            <a:avLst/>
          </a:prstGeom>
          <a:noFill/>
          <a:ln>
            <a:noFill/>
          </a:ln>
          <a:effectLst/>
        </p:spPr>
        <p:txBody>
          <a:bodyPr>
            <a:spAutoFit/>
          </a:bodyPr>
          <a:lstStyle>
            <a:lvl1pPr eaLnBrk="0" hangingPunct="0">
              <a:defRPr sz="4400">
                <a:solidFill>
                  <a:schemeClr val="tx1"/>
                </a:solidFill>
                <a:latin typeface="DecimaWE Rg" pitchFamily="2" charset="0"/>
              </a:defRPr>
            </a:lvl1pPr>
            <a:lvl2pPr marL="742950" indent="-285750" eaLnBrk="0" hangingPunct="0">
              <a:defRPr sz="4400">
                <a:solidFill>
                  <a:schemeClr val="tx1"/>
                </a:solidFill>
                <a:latin typeface="DecimaWE Rg" pitchFamily="2" charset="0"/>
              </a:defRPr>
            </a:lvl2pPr>
            <a:lvl3pPr marL="1143000" indent="-228600" eaLnBrk="0" hangingPunct="0">
              <a:defRPr sz="4400">
                <a:solidFill>
                  <a:schemeClr val="tx1"/>
                </a:solidFill>
                <a:latin typeface="DecimaWE Rg" pitchFamily="2" charset="0"/>
              </a:defRPr>
            </a:lvl3pPr>
            <a:lvl4pPr marL="1600200" indent="-228600" eaLnBrk="0" hangingPunct="0">
              <a:defRPr sz="4400">
                <a:solidFill>
                  <a:schemeClr val="tx1"/>
                </a:solidFill>
                <a:latin typeface="DecimaWE Rg" pitchFamily="2" charset="0"/>
              </a:defRPr>
            </a:lvl4pPr>
            <a:lvl5pPr marL="2057400" indent="-228600" eaLnBrk="0" hangingPunct="0">
              <a:defRPr sz="4400">
                <a:solidFill>
                  <a:schemeClr val="tx1"/>
                </a:solidFill>
                <a:latin typeface="DecimaWE Rg" pitchFamily="2" charset="0"/>
              </a:defRPr>
            </a:lvl5pPr>
            <a:lvl6pPr marL="2514600" indent="-228600" algn="ctr" eaLnBrk="0" fontAlgn="base" hangingPunct="0">
              <a:spcBef>
                <a:spcPct val="0"/>
              </a:spcBef>
              <a:spcAft>
                <a:spcPct val="0"/>
              </a:spcAft>
              <a:defRPr sz="4400">
                <a:solidFill>
                  <a:schemeClr val="tx1"/>
                </a:solidFill>
                <a:latin typeface="DecimaWE Rg" pitchFamily="2" charset="0"/>
              </a:defRPr>
            </a:lvl6pPr>
            <a:lvl7pPr marL="2971800" indent="-228600" algn="ctr" eaLnBrk="0" fontAlgn="base" hangingPunct="0">
              <a:spcBef>
                <a:spcPct val="0"/>
              </a:spcBef>
              <a:spcAft>
                <a:spcPct val="0"/>
              </a:spcAft>
              <a:defRPr sz="4400">
                <a:solidFill>
                  <a:schemeClr val="tx1"/>
                </a:solidFill>
                <a:latin typeface="DecimaWE Rg" pitchFamily="2" charset="0"/>
              </a:defRPr>
            </a:lvl7pPr>
            <a:lvl8pPr marL="3429000" indent="-228600" algn="ctr" eaLnBrk="0" fontAlgn="base" hangingPunct="0">
              <a:spcBef>
                <a:spcPct val="0"/>
              </a:spcBef>
              <a:spcAft>
                <a:spcPct val="0"/>
              </a:spcAft>
              <a:defRPr sz="4400">
                <a:solidFill>
                  <a:schemeClr val="tx1"/>
                </a:solidFill>
                <a:latin typeface="DecimaWE Rg" pitchFamily="2" charset="0"/>
              </a:defRPr>
            </a:lvl8pPr>
            <a:lvl9pPr marL="3886200" indent="-228600" algn="ctr" eaLnBrk="0" fontAlgn="base" hangingPunct="0">
              <a:spcBef>
                <a:spcPct val="0"/>
              </a:spcBef>
              <a:spcAft>
                <a:spcPct val="0"/>
              </a:spcAft>
              <a:defRPr sz="4400">
                <a:solidFill>
                  <a:schemeClr val="tx1"/>
                </a:solidFill>
                <a:latin typeface="DecimaWE Rg" pitchFamily="2" charset="0"/>
              </a:defRPr>
            </a:lvl9pPr>
          </a:lstStyle>
          <a:p>
            <a:pPr eaLnBrk="1" hangingPunct="1">
              <a:spcBef>
                <a:spcPct val="50000"/>
              </a:spcBef>
              <a:defRPr/>
            </a:pPr>
            <a:endParaRPr lang="it-IT" altLang="it-IT" sz="4400">
              <a:latin typeface="Times New Roman" pitchFamily="18" charset="0"/>
            </a:endParaRPr>
          </a:p>
        </p:txBody>
      </p:sp>
    </p:spTree>
    <p:extLst>
      <p:ext uri="{BB962C8B-B14F-4D97-AF65-F5344CB8AC3E}">
        <p14:creationId xmlns:p14="http://schemas.microsoft.com/office/powerpoint/2010/main" val="2621398290"/>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03010128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409617625"/>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extLst>
      <p:ext uri="{BB962C8B-B14F-4D97-AF65-F5344CB8AC3E}">
        <p14:creationId xmlns:p14="http://schemas.microsoft.com/office/powerpoint/2010/main" val="2480442586"/>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533401" y="1981200"/>
            <a:ext cx="52705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007101" y="1981200"/>
            <a:ext cx="52705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5879612"/>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604120463"/>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Tree>
    <p:extLst>
      <p:ext uri="{BB962C8B-B14F-4D97-AF65-F5344CB8AC3E}">
        <p14:creationId xmlns:p14="http://schemas.microsoft.com/office/powerpoint/2010/main" val="822263962"/>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472690"/>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extLst>
      <p:ext uri="{BB962C8B-B14F-4D97-AF65-F5344CB8AC3E}">
        <p14:creationId xmlns:p14="http://schemas.microsoft.com/office/powerpoint/2010/main" val="3161308831"/>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extLst>
      <p:ext uri="{BB962C8B-B14F-4D97-AF65-F5344CB8AC3E}">
        <p14:creationId xmlns:p14="http://schemas.microsoft.com/office/powerpoint/2010/main" val="882408574"/>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533293487"/>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591552" y="990600"/>
            <a:ext cx="2686049" cy="44958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533401" y="990600"/>
            <a:ext cx="7854951" cy="44958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219072124"/>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bl" preserve="1">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533400" y="990600"/>
            <a:ext cx="10744200" cy="762000"/>
          </a:xfrm>
        </p:spPr>
        <p:txBody>
          <a:bodyPr/>
          <a:lstStyle/>
          <a:p>
            <a:r>
              <a:rPr lang="it-IT"/>
              <a:t>Fare clic per modificare lo stile del titolo</a:t>
            </a:r>
          </a:p>
        </p:txBody>
      </p:sp>
      <p:sp>
        <p:nvSpPr>
          <p:cNvPr id="3" name="Segnaposto tabella 2"/>
          <p:cNvSpPr>
            <a:spLocks noGrp="1"/>
          </p:cNvSpPr>
          <p:nvPr>
            <p:ph type="tbl" idx="1"/>
          </p:nvPr>
        </p:nvSpPr>
        <p:spPr>
          <a:xfrm>
            <a:off x="533400" y="1981200"/>
            <a:ext cx="10744200" cy="3505200"/>
          </a:xfrm>
        </p:spPr>
        <p:txBody>
          <a:bodyPr/>
          <a:lstStyle/>
          <a:p>
            <a:pPr lvl="0"/>
            <a:endParaRPr lang="it-IT" noProof="0"/>
          </a:p>
        </p:txBody>
      </p:sp>
      <p:sp>
        <p:nvSpPr>
          <p:cNvPr id="4" name="Segnaposto piè di pagina 3">
            <a:extLst>
              <a:ext uri="{FF2B5EF4-FFF2-40B4-BE49-F238E27FC236}">
                <a16:creationId xmlns:a16="http://schemas.microsoft.com/office/drawing/2014/main" id="{03A1A3D1-8189-546A-7E64-10B05CD9BEF1}"/>
              </a:ext>
            </a:extLst>
          </p:cNvPr>
          <p:cNvSpPr>
            <a:spLocks noGrp="1"/>
          </p:cNvSpPr>
          <p:nvPr>
            <p:ph type="ftr" sz="quarter" idx="10"/>
          </p:nvPr>
        </p:nvSpPr>
        <p:spPr>
          <a:xfrm>
            <a:off x="4165600" y="6356351"/>
            <a:ext cx="3860800" cy="365125"/>
          </a:xfrm>
          <a:prstGeom prst="rect">
            <a:avLst/>
          </a:prstGeom>
        </p:spPr>
        <p:txBody>
          <a:bodyPr/>
          <a:lstStyle>
            <a:lvl1pPr algn="ctr" eaLnBrk="1" hangingPunct="1">
              <a:defRPr/>
            </a:lvl1pPr>
          </a:lstStyle>
          <a:p>
            <a:pPr>
              <a:defRPr/>
            </a:pPr>
            <a:endParaRPr lang="it-IT"/>
          </a:p>
        </p:txBody>
      </p:sp>
    </p:spTree>
    <p:extLst>
      <p:ext uri="{BB962C8B-B14F-4D97-AF65-F5344CB8AC3E}">
        <p14:creationId xmlns:p14="http://schemas.microsoft.com/office/powerpoint/2010/main" val="386651345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extLst>
      <p:ext uri="{BB962C8B-B14F-4D97-AF65-F5344CB8AC3E}">
        <p14:creationId xmlns:p14="http://schemas.microsoft.com/office/powerpoint/2010/main" val="4089957520"/>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xAndChart" preserve="1">
  <p:cSld name="Titolo, testo e grafico">
    <p:spTree>
      <p:nvGrpSpPr>
        <p:cNvPr id="1" name=""/>
        <p:cNvGrpSpPr/>
        <p:nvPr/>
      </p:nvGrpSpPr>
      <p:grpSpPr>
        <a:xfrm>
          <a:off x="0" y="0"/>
          <a:ext cx="0" cy="0"/>
          <a:chOff x="0" y="0"/>
          <a:chExt cx="0" cy="0"/>
        </a:xfrm>
      </p:grpSpPr>
      <p:sp>
        <p:nvSpPr>
          <p:cNvPr id="2" name="Titolo 1"/>
          <p:cNvSpPr>
            <a:spLocks noGrp="1"/>
          </p:cNvSpPr>
          <p:nvPr>
            <p:ph type="title"/>
          </p:nvPr>
        </p:nvSpPr>
        <p:spPr>
          <a:xfrm>
            <a:off x="533400" y="990600"/>
            <a:ext cx="10744200" cy="762000"/>
          </a:xfrm>
        </p:spPr>
        <p:txBody>
          <a:bodyPr/>
          <a:lstStyle/>
          <a:p>
            <a:r>
              <a:rPr lang="it-IT"/>
              <a:t>Fare clic per modificare lo stile del titolo</a:t>
            </a:r>
          </a:p>
        </p:txBody>
      </p:sp>
      <p:sp>
        <p:nvSpPr>
          <p:cNvPr id="3" name="Segnaposto testo 2"/>
          <p:cNvSpPr>
            <a:spLocks noGrp="1"/>
          </p:cNvSpPr>
          <p:nvPr>
            <p:ph type="body" sz="half" idx="1"/>
          </p:nvPr>
        </p:nvSpPr>
        <p:spPr>
          <a:xfrm>
            <a:off x="533401" y="1981200"/>
            <a:ext cx="5270500" cy="3505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grafico 3"/>
          <p:cNvSpPr>
            <a:spLocks noGrp="1"/>
          </p:cNvSpPr>
          <p:nvPr>
            <p:ph type="chart" sz="half" idx="2"/>
          </p:nvPr>
        </p:nvSpPr>
        <p:spPr>
          <a:xfrm>
            <a:off x="6007101" y="1981200"/>
            <a:ext cx="5270500" cy="3505200"/>
          </a:xfrm>
        </p:spPr>
        <p:txBody>
          <a:bodyPr/>
          <a:lstStyle/>
          <a:p>
            <a:pPr lvl="0"/>
            <a:endParaRPr lang="it-IT" noProof="0"/>
          </a:p>
        </p:txBody>
      </p:sp>
    </p:spTree>
    <p:extLst>
      <p:ext uri="{BB962C8B-B14F-4D97-AF65-F5344CB8AC3E}">
        <p14:creationId xmlns:p14="http://schemas.microsoft.com/office/powerpoint/2010/main" val="4112246307"/>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chartAndTx" preserve="1">
  <p:cSld name="Titolo, grafico e testo">
    <p:spTree>
      <p:nvGrpSpPr>
        <p:cNvPr id="1" name=""/>
        <p:cNvGrpSpPr/>
        <p:nvPr/>
      </p:nvGrpSpPr>
      <p:grpSpPr>
        <a:xfrm>
          <a:off x="0" y="0"/>
          <a:ext cx="0" cy="0"/>
          <a:chOff x="0" y="0"/>
          <a:chExt cx="0" cy="0"/>
        </a:xfrm>
      </p:grpSpPr>
      <p:sp>
        <p:nvSpPr>
          <p:cNvPr id="2" name="Titolo 1"/>
          <p:cNvSpPr>
            <a:spLocks noGrp="1"/>
          </p:cNvSpPr>
          <p:nvPr>
            <p:ph type="title"/>
          </p:nvPr>
        </p:nvSpPr>
        <p:spPr>
          <a:xfrm>
            <a:off x="533400" y="990600"/>
            <a:ext cx="10744200" cy="762000"/>
          </a:xfrm>
        </p:spPr>
        <p:txBody>
          <a:bodyPr/>
          <a:lstStyle/>
          <a:p>
            <a:r>
              <a:rPr lang="it-IT"/>
              <a:t>Fare clic per modificare lo stile del titolo</a:t>
            </a:r>
          </a:p>
        </p:txBody>
      </p:sp>
      <p:sp>
        <p:nvSpPr>
          <p:cNvPr id="3" name="Segnaposto grafico 2"/>
          <p:cNvSpPr>
            <a:spLocks noGrp="1"/>
          </p:cNvSpPr>
          <p:nvPr>
            <p:ph type="chart" sz="half" idx="1"/>
          </p:nvPr>
        </p:nvSpPr>
        <p:spPr>
          <a:xfrm>
            <a:off x="533401" y="1981200"/>
            <a:ext cx="5270500" cy="3505200"/>
          </a:xfrm>
        </p:spPr>
        <p:txBody>
          <a:bodyPr/>
          <a:lstStyle/>
          <a:p>
            <a:pPr lvl="0"/>
            <a:endParaRPr lang="it-IT" noProof="0"/>
          </a:p>
        </p:txBody>
      </p:sp>
      <p:sp>
        <p:nvSpPr>
          <p:cNvPr id="4" name="Segnaposto testo 3"/>
          <p:cNvSpPr>
            <a:spLocks noGrp="1"/>
          </p:cNvSpPr>
          <p:nvPr>
            <p:ph type="body" sz="half" idx="2"/>
          </p:nvPr>
        </p:nvSpPr>
        <p:spPr>
          <a:xfrm>
            <a:off x="6007101" y="1981200"/>
            <a:ext cx="5270500" cy="3505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010434027"/>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dgm" preserve="1">
  <p:cSld name="Titolo, diagramma o organigramma">
    <p:spTree>
      <p:nvGrpSpPr>
        <p:cNvPr id="1" name=""/>
        <p:cNvGrpSpPr/>
        <p:nvPr/>
      </p:nvGrpSpPr>
      <p:grpSpPr>
        <a:xfrm>
          <a:off x="0" y="0"/>
          <a:ext cx="0" cy="0"/>
          <a:chOff x="0" y="0"/>
          <a:chExt cx="0" cy="0"/>
        </a:xfrm>
      </p:grpSpPr>
      <p:sp>
        <p:nvSpPr>
          <p:cNvPr id="2" name="Titolo 1"/>
          <p:cNvSpPr>
            <a:spLocks noGrp="1"/>
          </p:cNvSpPr>
          <p:nvPr>
            <p:ph type="title"/>
          </p:nvPr>
        </p:nvSpPr>
        <p:spPr>
          <a:xfrm>
            <a:off x="533400" y="990600"/>
            <a:ext cx="10744200" cy="762000"/>
          </a:xfrm>
        </p:spPr>
        <p:txBody>
          <a:bodyPr/>
          <a:lstStyle/>
          <a:p>
            <a:r>
              <a:rPr lang="it-IT"/>
              <a:t>Fare clic per modificare lo stile del titolo</a:t>
            </a:r>
          </a:p>
        </p:txBody>
      </p:sp>
      <p:sp>
        <p:nvSpPr>
          <p:cNvPr id="3" name="Segnaposto SmartArt 2"/>
          <p:cNvSpPr>
            <a:spLocks noGrp="1"/>
          </p:cNvSpPr>
          <p:nvPr>
            <p:ph type="dgm" idx="1"/>
          </p:nvPr>
        </p:nvSpPr>
        <p:spPr>
          <a:xfrm>
            <a:off x="533400" y="1981200"/>
            <a:ext cx="10744200" cy="3505200"/>
          </a:xfrm>
        </p:spPr>
        <p:txBody>
          <a:bodyPr/>
          <a:lstStyle/>
          <a:p>
            <a:pPr lvl="0"/>
            <a:endParaRPr lang="it-IT" noProof="0"/>
          </a:p>
        </p:txBody>
      </p:sp>
    </p:spTree>
    <p:extLst>
      <p:ext uri="{BB962C8B-B14F-4D97-AF65-F5344CB8AC3E}">
        <p14:creationId xmlns:p14="http://schemas.microsoft.com/office/powerpoint/2010/main" val="2027951562"/>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chart" preserve="1">
  <p:cSld name="Titolo e grafico">
    <p:spTree>
      <p:nvGrpSpPr>
        <p:cNvPr id="1" name=""/>
        <p:cNvGrpSpPr/>
        <p:nvPr/>
      </p:nvGrpSpPr>
      <p:grpSpPr>
        <a:xfrm>
          <a:off x="0" y="0"/>
          <a:ext cx="0" cy="0"/>
          <a:chOff x="0" y="0"/>
          <a:chExt cx="0" cy="0"/>
        </a:xfrm>
      </p:grpSpPr>
      <p:sp>
        <p:nvSpPr>
          <p:cNvPr id="2" name="Titolo 1"/>
          <p:cNvSpPr>
            <a:spLocks noGrp="1"/>
          </p:cNvSpPr>
          <p:nvPr>
            <p:ph type="title"/>
          </p:nvPr>
        </p:nvSpPr>
        <p:spPr>
          <a:xfrm>
            <a:off x="533400" y="990600"/>
            <a:ext cx="10744200" cy="762000"/>
          </a:xfrm>
        </p:spPr>
        <p:txBody>
          <a:bodyPr/>
          <a:lstStyle/>
          <a:p>
            <a:r>
              <a:rPr lang="it-IT"/>
              <a:t>Fare clic per modificare lo stile del titolo</a:t>
            </a:r>
          </a:p>
        </p:txBody>
      </p:sp>
      <p:sp>
        <p:nvSpPr>
          <p:cNvPr id="3" name="Segnaposto grafico 2"/>
          <p:cNvSpPr>
            <a:spLocks noGrp="1"/>
          </p:cNvSpPr>
          <p:nvPr>
            <p:ph type="chart" idx="1"/>
          </p:nvPr>
        </p:nvSpPr>
        <p:spPr>
          <a:xfrm>
            <a:off x="533400" y="1981200"/>
            <a:ext cx="10744200" cy="3505200"/>
          </a:xfrm>
        </p:spPr>
        <p:txBody>
          <a:bodyPr/>
          <a:lstStyle/>
          <a:p>
            <a:pPr lvl="0"/>
            <a:endParaRPr lang="it-IT" noProof="0"/>
          </a:p>
        </p:txBody>
      </p:sp>
    </p:spTree>
    <p:extLst>
      <p:ext uri="{BB962C8B-B14F-4D97-AF65-F5344CB8AC3E}">
        <p14:creationId xmlns:p14="http://schemas.microsoft.com/office/powerpoint/2010/main" val="3388856766"/>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Tree>
    <p:extLst>
      <p:ext uri="{BB962C8B-B14F-4D97-AF65-F5344CB8AC3E}">
        <p14:creationId xmlns:p14="http://schemas.microsoft.com/office/powerpoint/2010/main" val="375105107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533401" y="1981200"/>
            <a:ext cx="52705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007101" y="1981200"/>
            <a:ext cx="52705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44022703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51319090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Tree>
    <p:extLst>
      <p:ext uri="{BB962C8B-B14F-4D97-AF65-F5344CB8AC3E}">
        <p14:creationId xmlns:p14="http://schemas.microsoft.com/office/powerpoint/2010/main" val="167613802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932339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extLst>
      <p:ext uri="{BB962C8B-B14F-4D97-AF65-F5344CB8AC3E}">
        <p14:creationId xmlns:p14="http://schemas.microsoft.com/office/powerpoint/2010/main" val="97396583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extLst>
      <p:ext uri="{BB962C8B-B14F-4D97-AF65-F5344CB8AC3E}">
        <p14:creationId xmlns:p14="http://schemas.microsoft.com/office/powerpoint/2010/main" val="245612619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pic>
        <p:nvPicPr>
          <p:cNvPr id="1026" name="Picture 23">
            <a:extLst>
              <a:ext uri="{FF2B5EF4-FFF2-40B4-BE49-F238E27FC236}">
                <a16:creationId xmlns:a16="http://schemas.microsoft.com/office/drawing/2014/main" id="{3FA6FDB6-1788-2E9F-8C31-F00FC3CAE83E}"/>
              </a:ext>
            </a:extLst>
          </p:cNvPr>
          <p:cNvPicPr>
            <a:picLocks noChangeAspect="1" noChangeArrowheads="1"/>
          </p:cNvPicPr>
          <p:nvPr userDrawn="1"/>
        </p:nvPicPr>
        <p:blipFill>
          <a:blip r:embed="rId19">
            <a:extLst>
              <a:ext uri="{28A0092B-C50C-407E-A947-70E740481C1C}">
                <a14:useLocalDpi xmlns:a14="http://schemas.microsoft.com/office/drawing/2010/main" val="0"/>
              </a:ext>
            </a:extLst>
          </a:blip>
          <a:srcRect/>
          <a:stretch>
            <a:fillRect/>
          </a:stretch>
        </p:blipFill>
        <p:spPr bwMode="auto">
          <a:xfrm>
            <a:off x="0" y="0"/>
            <a:ext cx="12293600" cy="689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7" name="Rectangle 12">
            <a:extLst>
              <a:ext uri="{FF2B5EF4-FFF2-40B4-BE49-F238E27FC236}">
                <a16:creationId xmlns:a16="http://schemas.microsoft.com/office/drawing/2014/main" id="{4990DA8B-BF71-B825-E80F-BB36F04D0A49}"/>
              </a:ext>
            </a:extLst>
          </p:cNvPr>
          <p:cNvSpPr>
            <a:spLocks noGrp="1" noChangeArrowheads="1"/>
          </p:cNvSpPr>
          <p:nvPr>
            <p:ph type="title"/>
          </p:nvPr>
        </p:nvSpPr>
        <p:spPr bwMode="auto">
          <a:xfrm>
            <a:off x="533400" y="990600"/>
            <a:ext cx="10744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28" name="Rectangle 13">
            <a:extLst>
              <a:ext uri="{FF2B5EF4-FFF2-40B4-BE49-F238E27FC236}">
                <a16:creationId xmlns:a16="http://schemas.microsoft.com/office/drawing/2014/main" id="{DD381CC2-B3E3-813F-940F-E974770F0030}"/>
              </a:ext>
            </a:extLst>
          </p:cNvPr>
          <p:cNvSpPr>
            <a:spLocks noGrp="1" noChangeArrowheads="1"/>
          </p:cNvSpPr>
          <p:nvPr>
            <p:ph type="body" idx="1"/>
          </p:nvPr>
        </p:nvSpPr>
        <p:spPr bwMode="auto">
          <a:xfrm>
            <a:off x="533400" y="1981200"/>
            <a:ext cx="107442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a:t>Questo è lo stile da usare per l’elenco puntato.</a:t>
            </a:r>
          </a:p>
          <a:p>
            <a:pPr lvl="1"/>
            <a:r>
              <a:rPr lang="it-IT" altLang="it-IT"/>
              <a:t>Questo è lo stile per il secondo livello asdfasdfasdf asdf asdf asdfasd</a:t>
            </a:r>
          </a:p>
          <a:p>
            <a:pPr lvl="1"/>
            <a:r>
              <a:rPr lang="it-IT" altLang="it-IT"/>
              <a:t>	questo è lo stile per il terzo livello</a:t>
            </a:r>
          </a:p>
          <a:p>
            <a:pPr lvl="2"/>
            <a:r>
              <a:rPr lang="it-IT" altLang="it-IT"/>
              <a:t>questo è per il quarto</a:t>
            </a:r>
          </a:p>
          <a:p>
            <a:pPr lvl="3"/>
            <a:r>
              <a:rPr lang="it-IT" altLang="it-IT"/>
              <a:t>Questo è il quinto</a:t>
            </a:r>
          </a:p>
          <a:p>
            <a:pPr lvl="1"/>
            <a:endParaRPr lang="it-IT" altLang="it-IT"/>
          </a:p>
        </p:txBody>
      </p:sp>
    </p:spTree>
    <p:extLst>
      <p:ext uri="{BB962C8B-B14F-4D97-AF65-F5344CB8AC3E}">
        <p14:creationId xmlns:p14="http://schemas.microsoft.com/office/powerpoint/2010/main" val="1777251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ransition/>
  <p:hf hdr="0" ftr="0" dt="0"/>
  <p:txStyles>
    <p:titleStyle>
      <a:lvl1pPr algn="l" rtl="0" eaLnBrk="0" fontAlgn="base" hangingPunct="0">
        <a:spcBef>
          <a:spcPct val="0"/>
        </a:spcBef>
        <a:spcAft>
          <a:spcPct val="0"/>
        </a:spcAft>
        <a:defRPr sz="3600" b="1">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DecimaWE Rg" pitchFamily="2" charset="0"/>
        </a:defRPr>
      </a:lvl2pPr>
      <a:lvl3pPr algn="l" rtl="0" eaLnBrk="0" fontAlgn="base" hangingPunct="0">
        <a:spcBef>
          <a:spcPct val="0"/>
        </a:spcBef>
        <a:spcAft>
          <a:spcPct val="0"/>
        </a:spcAft>
        <a:defRPr sz="3600" b="1">
          <a:solidFill>
            <a:schemeClr val="tx2"/>
          </a:solidFill>
          <a:latin typeface="DecimaWE Rg" pitchFamily="2" charset="0"/>
        </a:defRPr>
      </a:lvl3pPr>
      <a:lvl4pPr algn="l" rtl="0" eaLnBrk="0" fontAlgn="base" hangingPunct="0">
        <a:spcBef>
          <a:spcPct val="0"/>
        </a:spcBef>
        <a:spcAft>
          <a:spcPct val="0"/>
        </a:spcAft>
        <a:defRPr sz="3600" b="1">
          <a:solidFill>
            <a:schemeClr val="tx2"/>
          </a:solidFill>
          <a:latin typeface="DecimaWE Rg" pitchFamily="2" charset="0"/>
        </a:defRPr>
      </a:lvl4pPr>
      <a:lvl5pPr algn="l" rtl="0" eaLnBrk="0" fontAlgn="base" hangingPunct="0">
        <a:spcBef>
          <a:spcPct val="0"/>
        </a:spcBef>
        <a:spcAft>
          <a:spcPct val="0"/>
        </a:spcAft>
        <a:defRPr sz="3600" b="1">
          <a:solidFill>
            <a:schemeClr val="tx2"/>
          </a:solidFill>
          <a:latin typeface="DecimaWE Rg" pitchFamily="2" charset="0"/>
        </a:defRPr>
      </a:lvl5pPr>
      <a:lvl6pPr marL="457200" algn="l" rtl="0" fontAlgn="base">
        <a:spcBef>
          <a:spcPct val="0"/>
        </a:spcBef>
        <a:spcAft>
          <a:spcPct val="0"/>
        </a:spcAft>
        <a:defRPr sz="3600" b="1">
          <a:solidFill>
            <a:schemeClr val="tx2"/>
          </a:solidFill>
          <a:latin typeface="DecimaWE Rg" pitchFamily="2" charset="0"/>
        </a:defRPr>
      </a:lvl6pPr>
      <a:lvl7pPr marL="914400" algn="l" rtl="0" fontAlgn="base">
        <a:spcBef>
          <a:spcPct val="0"/>
        </a:spcBef>
        <a:spcAft>
          <a:spcPct val="0"/>
        </a:spcAft>
        <a:defRPr sz="3600" b="1">
          <a:solidFill>
            <a:schemeClr val="tx2"/>
          </a:solidFill>
          <a:latin typeface="DecimaWE Rg" pitchFamily="2" charset="0"/>
        </a:defRPr>
      </a:lvl7pPr>
      <a:lvl8pPr marL="1371600" algn="l" rtl="0" fontAlgn="base">
        <a:spcBef>
          <a:spcPct val="0"/>
        </a:spcBef>
        <a:spcAft>
          <a:spcPct val="0"/>
        </a:spcAft>
        <a:defRPr sz="3600" b="1">
          <a:solidFill>
            <a:schemeClr val="tx2"/>
          </a:solidFill>
          <a:latin typeface="DecimaWE Rg" pitchFamily="2" charset="0"/>
        </a:defRPr>
      </a:lvl8pPr>
      <a:lvl9pPr marL="1828800" algn="l" rtl="0" fontAlgn="base">
        <a:spcBef>
          <a:spcPct val="0"/>
        </a:spcBef>
        <a:spcAft>
          <a:spcPct val="0"/>
        </a:spcAft>
        <a:defRPr sz="3600" b="1">
          <a:solidFill>
            <a:schemeClr val="tx2"/>
          </a:solidFill>
          <a:latin typeface="DecimaWE Rg" pitchFamily="2" charset="0"/>
        </a:defRPr>
      </a:lvl9pPr>
    </p:titleStyle>
    <p:bodyStyle>
      <a:lvl1pPr marL="342900" indent="-342900" algn="l" rtl="0" eaLnBrk="0" fontAlgn="base" hangingPunct="0">
        <a:spcBef>
          <a:spcPct val="20000"/>
        </a:spcBef>
        <a:spcAft>
          <a:spcPct val="0"/>
        </a:spcAft>
        <a:buClr>
          <a:srgbClr val="21449C"/>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200">
          <a:solidFill>
            <a:schemeClr val="tx1"/>
          </a:solidFill>
          <a:latin typeface="+mn-lt"/>
        </a:defRPr>
      </a:lvl3pPr>
      <a:lvl4pPr marL="1600200" indent="-228600" algn="l" rtl="0" eaLnBrk="0" fontAlgn="base" hangingPunct="0">
        <a:spcBef>
          <a:spcPct val="20000"/>
        </a:spcBef>
        <a:spcAft>
          <a:spcPct val="0"/>
        </a:spcAft>
        <a:defRPr>
          <a:solidFill>
            <a:schemeClr val="tx1"/>
          </a:solidFill>
          <a:latin typeface="DecimaW03 Rg" pitchFamily="2" charset="0"/>
        </a:defRPr>
      </a:lvl4pPr>
      <a:lvl5pPr marL="2057400" indent="-228600" algn="l" rtl="0" eaLnBrk="0" fontAlgn="base" hangingPunct="0">
        <a:spcBef>
          <a:spcPct val="20000"/>
        </a:spcBef>
        <a:spcAft>
          <a:spcPct val="0"/>
        </a:spcAft>
        <a:buChar char="»"/>
        <a:defRPr>
          <a:solidFill>
            <a:schemeClr val="tx1"/>
          </a:solidFill>
          <a:latin typeface="DecimaW03 Rg" pitchFamily="2" charset="0"/>
        </a:defRPr>
      </a:lvl5pPr>
      <a:lvl6pPr marL="2514600" indent="-228600" algn="l" rtl="0" fontAlgn="base">
        <a:spcBef>
          <a:spcPct val="20000"/>
        </a:spcBef>
        <a:spcAft>
          <a:spcPct val="0"/>
        </a:spcAft>
        <a:buChar char="»"/>
        <a:defRPr>
          <a:solidFill>
            <a:schemeClr val="tx1"/>
          </a:solidFill>
          <a:latin typeface="DecimaW03 Rg" pitchFamily="2" charset="0"/>
        </a:defRPr>
      </a:lvl6pPr>
      <a:lvl7pPr marL="2971800" indent="-228600" algn="l" rtl="0" fontAlgn="base">
        <a:spcBef>
          <a:spcPct val="20000"/>
        </a:spcBef>
        <a:spcAft>
          <a:spcPct val="0"/>
        </a:spcAft>
        <a:buChar char="»"/>
        <a:defRPr>
          <a:solidFill>
            <a:schemeClr val="tx1"/>
          </a:solidFill>
          <a:latin typeface="DecimaW03 Rg" pitchFamily="2" charset="0"/>
        </a:defRPr>
      </a:lvl7pPr>
      <a:lvl8pPr marL="3429000" indent="-228600" algn="l" rtl="0" fontAlgn="base">
        <a:spcBef>
          <a:spcPct val="20000"/>
        </a:spcBef>
        <a:spcAft>
          <a:spcPct val="0"/>
        </a:spcAft>
        <a:buChar char="»"/>
        <a:defRPr>
          <a:solidFill>
            <a:schemeClr val="tx1"/>
          </a:solidFill>
          <a:latin typeface="DecimaW03 Rg" pitchFamily="2" charset="0"/>
        </a:defRPr>
      </a:lvl8pPr>
      <a:lvl9pPr marL="3886200" indent="-228600" algn="l" rtl="0" fontAlgn="base">
        <a:spcBef>
          <a:spcPct val="20000"/>
        </a:spcBef>
        <a:spcAft>
          <a:spcPct val="0"/>
        </a:spcAft>
        <a:buChar char="»"/>
        <a:defRPr>
          <a:solidFill>
            <a:schemeClr val="tx1"/>
          </a:solidFill>
          <a:latin typeface="DecimaW03 Rg" pitchFamily="2" charset="0"/>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3">
            <a:extLst>
              <a:ext uri="{FF2B5EF4-FFF2-40B4-BE49-F238E27FC236}">
                <a16:creationId xmlns:a16="http://schemas.microsoft.com/office/drawing/2014/main" id="{3FA6FDB6-1788-2E9F-8C31-F00FC3CAE83E}"/>
              </a:ext>
            </a:extLst>
          </p:cNvPr>
          <p:cNvPicPr>
            <a:picLocks noChangeAspect="1" noChangeArrowheads="1"/>
          </p:cNvPicPr>
          <p:nvPr userDrawn="1"/>
        </p:nvPicPr>
        <p:blipFill>
          <a:blip r:embed="rId19">
            <a:extLst>
              <a:ext uri="{28A0092B-C50C-407E-A947-70E740481C1C}">
                <a14:useLocalDpi xmlns:a14="http://schemas.microsoft.com/office/drawing/2010/main" val="0"/>
              </a:ext>
            </a:extLst>
          </a:blip>
          <a:srcRect/>
          <a:stretch>
            <a:fillRect/>
          </a:stretch>
        </p:blipFill>
        <p:spPr bwMode="auto">
          <a:xfrm>
            <a:off x="0" y="0"/>
            <a:ext cx="12293600" cy="689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7" name="Rectangle 12">
            <a:extLst>
              <a:ext uri="{FF2B5EF4-FFF2-40B4-BE49-F238E27FC236}">
                <a16:creationId xmlns:a16="http://schemas.microsoft.com/office/drawing/2014/main" id="{4990DA8B-BF71-B825-E80F-BB36F04D0A49}"/>
              </a:ext>
            </a:extLst>
          </p:cNvPr>
          <p:cNvSpPr>
            <a:spLocks noGrp="1" noChangeArrowheads="1"/>
          </p:cNvSpPr>
          <p:nvPr>
            <p:ph type="title"/>
          </p:nvPr>
        </p:nvSpPr>
        <p:spPr bwMode="auto">
          <a:xfrm>
            <a:off x="533400" y="990600"/>
            <a:ext cx="10744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28" name="Rectangle 13">
            <a:extLst>
              <a:ext uri="{FF2B5EF4-FFF2-40B4-BE49-F238E27FC236}">
                <a16:creationId xmlns:a16="http://schemas.microsoft.com/office/drawing/2014/main" id="{DD381CC2-B3E3-813F-940F-E974770F0030}"/>
              </a:ext>
            </a:extLst>
          </p:cNvPr>
          <p:cNvSpPr>
            <a:spLocks noGrp="1" noChangeArrowheads="1"/>
          </p:cNvSpPr>
          <p:nvPr>
            <p:ph type="body" idx="1"/>
          </p:nvPr>
        </p:nvSpPr>
        <p:spPr bwMode="auto">
          <a:xfrm>
            <a:off x="533400" y="1981200"/>
            <a:ext cx="107442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a:t>Questo è lo stile da usare per l’elenco puntato.</a:t>
            </a:r>
          </a:p>
          <a:p>
            <a:pPr lvl="1"/>
            <a:r>
              <a:rPr lang="it-IT" altLang="it-IT"/>
              <a:t>Questo è lo stile per il secondo livello asdfasdfasdf asdf asdf asdfasd</a:t>
            </a:r>
          </a:p>
          <a:p>
            <a:pPr lvl="1"/>
            <a:r>
              <a:rPr lang="it-IT" altLang="it-IT"/>
              <a:t>	questo è lo stile per il terzo livello</a:t>
            </a:r>
          </a:p>
          <a:p>
            <a:pPr lvl="2"/>
            <a:r>
              <a:rPr lang="it-IT" altLang="it-IT"/>
              <a:t>questo è per il quarto</a:t>
            </a:r>
          </a:p>
          <a:p>
            <a:pPr lvl="3"/>
            <a:r>
              <a:rPr lang="it-IT" altLang="it-IT"/>
              <a:t>Questo è il quinto</a:t>
            </a:r>
          </a:p>
          <a:p>
            <a:pPr lvl="1"/>
            <a:endParaRPr lang="it-IT" altLang="it-IT"/>
          </a:p>
        </p:txBody>
      </p:sp>
    </p:spTree>
    <p:extLst>
      <p:ext uri="{BB962C8B-B14F-4D97-AF65-F5344CB8AC3E}">
        <p14:creationId xmlns:p14="http://schemas.microsoft.com/office/powerpoint/2010/main" val="242595979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ransition/>
  <p:hf hdr="0" ftr="0" dt="0"/>
  <p:txStyles>
    <p:titleStyle>
      <a:lvl1pPr algn="l" rtl="0" eaLnBrk="0" fontAlgn="base" hangingPunct="0">
        <a:spcBef>
          <a:spcPct val="0"/>
        </a:spcBef>
        <a:spcAft>
          <a:spcPct val="0"/>
        </a:spcAft>
        <a:defRPr sz="3600" b="1">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DecimaWE Rg" pitchFamily="2" charset="0"/>
        </a:defRPr>
      </a:lvl2pPr>
      <a:lvl3pPr algn="l" rtl="0" eaLnBrk="0" fontAlgn="base" hangingPunct="0">
        <a:spcBef>
          <a:spcPct val="0"/>
        </a:spcBef>
        <a:spcAft>
          <a:spcPct val="0"/>
        </a:spcAft>
        <a:defRPr sz="3600" b="1">
          <a:solidFill>
            <a:schemeClr val="tx2"/>
          </a:solidFill>
          <a:latin typeface="DecimaWE Rg" pitchFamily="2" charset="0"/>
        </a:defRPr>
      </a:lvl3pPr>
      <a:lvl4pPr algn="l" rtl="0" eaLnBrk="0" fontAlgn="base" hangingPunct="0">
        <a:spcBef>
          <a:spcPct val="0"/>
        </a:spcBef>
        <a:spcAft>
          <a:spcPct val="0"/>
        </a:spcAft>
        <a:defRPr sz="3600" b="1">
          <a:solidFill>
            <a:schemeClr val="tx2"/>
          </a:solidFill>
          <a:latin typeface="DecimaWE Rg" pitchFamily="2" charset="0"/>
        </a:defRPr>
      </a:lvl4pPr>
      <a:lvl5pPr algn="l" rtl="0" eaLnBrk="0" fontAlgn="base" hangingPunct="0">
        <a:spcBef>
          <a:spcPct val="0"/>
        </a:spcBef>
        <a:spcAft>
          <a:spcPct val="0"/>
        </a:spcAft>
        <a:defRPr sz="3600" b="1">
          <a:solidFill>
            <a:schemeClr val="tx2"/>
          </a:solidFill>
          <a:latin typeface="DecimaWE Rg" pitchFamily="2" charset="0"/>
        </a:defRPr>
      </a:lvl5pPr>
      <a:lvl6pPr marL="457200" algn="l" rtl="0" fontAlgn="base">
        <a:spcBef>
          <a:spcPct val="0"/>
        </a:spcBef>
        <a:spcAft>
          <a:spcPct val="0"/>
        </a:spcAft>
        <a:defRPr sz="3600" b="1">
          <a:solidFill>
            <a:schemeClr val="tx2"/>
          </a:solidFill>
          <a:latin typeface="DecimaWE Rg" pitchFamily="2" charset="0"/>
        </a:defRPr>
      </a:lvl6pPr>
      <a:lvl7pPr marL="914400" algn="l" rtl="0" fontAlgn="base">
        <a:spcBef>
          <a:spcPct val="0"/>
        </a:spcBef>
        <a:spcAft>
          <a:spcPct val="0"/>
        </a:spcAft>
        <a:defRPr sz="3600" b="1">
          <a:solidFill>
            <a:schemeClr val="tx2"/>
          </a:solidFill>
          <a:latin typeface="DecimaWE Rg" pitchFamily="2" charset="0"/>
        </a:defRPr>
      </a:lvl7pPr>
      <a:lvl8pPr marL="1371600" algn="l" rtl="0" fontAlgn="base">
        <a:spcBef>
          <a:spcPct val="0"/>
        </a:spcBef>
        <a:spcAft>
          <a:spcPct val="0"/>
        </a:spcAft>
        <a:defRPr sz="3600" b="1">
          <a:solidFill>
            <a:schemeClr val="tx2"/>
          </a:solidFill>
          <a:latin typeface="DecimaWE Rg" pitchFamily="2" charset="0"/>
        </a:defRPr>
      </a:lvl8pPr>
      <a:lvl9pPr marL="1828800" algn="l" rtl="0" fontAlgn="base">
        <a:spcBef>
          <a:spcPct val="0"/>
        </a:spcBef>
        <a:spcAft>
          <a:spcPct val="0"/>
        </a:spcAft>
        <a:defRPr sz="3600" b="1">
          <a:solidFill>
            <a:schemeClr val="tx2"/>
          </a:solidFill>
          <a:latin typeface="DecimaWE Rg" pitchFamily="2" charset="0"/>
        </a:defRPr>
      </a:lvl9pPr>
    </p:titleStyle>
    <p:bodyStyle>
      <a:lvl1pPr marL="342900" indent="-342900" algn="l" rtl="0" eaLnBrk="0" fontAlgn="base" hangingPunct="0">
        <a:spcBef>
          <a:spcPct val="20000"/>
        </a:spcBef>
        <a:spcAft>
          <a:spcPct val="0"/>
        </a:spcAft>
        <a:buClr>
          <a:srgbClr val="21449C"/>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200">
          <a:solidFill>
            <a:schemeClr val="tx1"/>
          </a:solidFill>
          <a:latin typeface="+mn-lt"/>
        </a:defRPr>
      </a:lvl3pPr>
      <a:lvl4pPr marL="1600200" indent="-228600" algn="l" rtl="0" eaLnBrk="0" fontAlgn="base" hangingPunct="0">
        <a:spcBef>
          <a:spcPct val="20000"/>
        </a:spcBef>
        <a:spcAft>
          <a:spcPct val="0"/>
        </a:spcAft>
        <a:defRPr>
          <a:solidFill>
            <a:schemeClr val="tx1"/>
          </a:solidFill>
          <a:latin typeface="DecimaW03 Rg" pitchFamily="2" charset="0"/>
        </a:defRPr>
      </a:lvl4pPr>
      <a:lvl5pPr marL="2057400" indent="-228600" algn="l" rtl="0" eaLnBrk="0" fontAlgn="base" hangingPunct="0">
        <a:spcBef>
          <a:spcPct val="20000"/>
        </a:spcBef>
        <a:spcAft>
          <a:spcPct val="0"/>
        </a:spcAft>
        <a:buChar char="»"/>
        <a:defRPr>
          <a:solidFill>
            <a:schemeClr val="tx1"/>
          </a:solidFill>
          <a:latin typeface="DecimaW03 Rg" pitchFamily="2" charset="0"/>
        </a:defRPr>
      </a:lvl5pPr>
      <a:lvl6pPr marL="2514600" indent="-228600" algn="l" rtl="0" fontAlgn="base">
        <a:spcBef>
          <a:spcPct val="20000"/>
        </a:spcBef>
        <a:spcAft>
          <a:spcPct val="0"/>
        </a:spcAft>
        <a:buChar char="»"/>
        <a:defRPr>
          <a:solidFill>
            <a:schemeClr val="tx1"/>
          </a:solidFill>
          <a:latin typeface="DecimaW03 Rg" pitchFamily="2" charset="0"/>
        </a:defRPr>
      </a:lvl6pPr>
      <a:lvl7pPr marL="2971800" indent="-228600" algn="l" rtl="0" fontAlgn="base">
        <a:spcBef>
          <a:spcPct val="20000"/>
        </a:spcBef>
        <a:spcAft>
          <a:spcPct val="0"/>
        </a:spcAft>
        <a:buChar char="»"/>
        <a:defRPr>
          <a:solidFill>
            <a:schemeClr val="tx1"/>
          </a:solidFill>
          <a:latin typeface="DecimaW03 Rg" pitchFamily="2" charset="0"/>
        </a:defRPr>
      </a:lvl7pPr>
      <a:lvl8pPr marL="3429000" indent="-228600" algn="l" rtl="0" fontAlgn="base">
        <a:spcBef>
          <a:spcPct val="20000"/>
        </a:spcBef>
        <a:spcAft>
          <a:spcPct val="0"/>
        </a:spcAft>
        <a:buChar char="»"/>
        <a:defRPr>
          <a:solidFill>
            <a:schemeClr val="tx1"/>
          </a:solidFill>
          <a:latin typeface="DecimaW03 Rg" pitchFamily="2" charset="0"/>
        </a:defRPr>
      </a:lvl8pPr>
      <a:lvl9pPr marL="3886200" indent="-228600" algn="l" rtl="0" fontAlgn="base">
        <a:spcBef>
          <a:spcPct val="20000"/>
        </a:spcBef>
        <a:spcAft>
          <a:spcPct val="0"/>
        </a:spcAft>
        <a:buChar char="»"/>
        <a:defRPr>
          <a:solidFill>
            <a:schemeClr val="tx1"/>
          </a:solidFill>
          <a:latin typeface="DecimaW03 Rg" pitchFamily="2" charset="0"/>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8.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4">
            <a:extLst>
              <a:ext uri="{FF2B5EF4-FFF2-40B4-BE49-F238E27FC236}">
                <a16:creationId xmlns:a16="http://schemas.microsoft.com/office/drawing/2014/main" id="{A876C30E-95A2-1838-F7F3-643346D8C3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12192000" cy="685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340" name="Rettangolo 4">
            <a:extLst>
              <a:ext uri="{FF2B5EF4-FFF2-40B4-BE49-F238E27FC236}">
                <a16:creationId xmlns:a16="http://schemas.microsoft.com/office/drawing/2014/main" id="{1AD3CFCE-4FD9-060F-CA43-0E824FABA45D}"/>
              </a:ext>
            </a:extLst>
          </p:cNvPr>
          <p:cNvSpPr>
            <a:spLocks noChangeArrowheads="1"/>
          </p:cNvSpPr>
          <p:nvPr/>
        </p:nvSpPr>
        <p:spPr bwMode="auto">
          <a:xfrm>
            <a:off x="6854327" y="171812"/>
            <a:ext cx="369119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0" fontAlgn="base" hangingPunct="0">
              <a:spcBef>
                <a:spcPts val="600"/>
              </a:spcBef>
              <a:spcAft>
                <a:spcPts val="600"/>
              </a:spcAft>
              <a:buNone/>
              <a:defRPr/>
            </a:pPr>
            <a:r>
              <a:rPr lang="it-IT" sz="2400" b="1" dirty="0">
                <a:solidFill>
                  <a:srgbClr val="FFFF00"/>
                </a:solidFill>
                <a:latin typeface="+mn-lt"/>
                <a:ea typeface="Calibri" panose="020F0502020204030204" pitchFamily="34" charset="0"/>
                <a:cs typeface="Times New Roman" panose="02020603050405020304" pitchFamily="18" charset="0"/>
              </a:rPr>
              <a:t>Udine, 25 novembre 2025</a:t>
            </a:r>
          </a:p>
        </p:txBody>
      </p:sp>
      <p:sp>
        <p:nvSpPr>
          <p:cNvPr id="14341" name="Text Box 27">
            <a:extLst>
              <a:ext uri="{FF2B5EF4-FFF2-40B4-BE49-F238E27FC236}">
                <a16:creationId xmlns:a16="http://schemas.microsoft.com/office/drawing/2014/main" id="{8BE1A847-63F0-89DF-9F29-661935022E24}"/>
              </a:ext>
            </a:extLst>
          </p:cNvPr>
          <p:cNvSpPr txBox="1">
            <a:spLocks noChangeArrowheads="1"/>
          </p:cNvSpPr>
          <p:nvPr/>
        </p:nvSpPr>
        <p:spPr bwMode="auto">
          <a:xfrm>
            <a:off x="301214" y="6369278"/>
            <a:ext cx="11585985"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fontAlgn="base">
              <a:spcBef>
                <a:spcPts val="0"/>
              </a:spcBef>
              <a:spcAft>
                <a:spcPct val="0"/>
              </a:spcAft>
              <a:buClrTx/>
              <a:buNone/>
            </a:pPr>
            <a:r>
              <a:rPr lang="it-IT" altLang="it-IT" sz="1400" b="1" dirty="0">
                <a:solidFill>
                  <a:srgbClr val="FFFFFF"/>
                </a:solidFill>
              </a:rPr>
              <a:t>Direzione centrale difesa dell’ambiente, energia e sviluppo sostenibile - </a:t>
            </a:r>
            <a:r>
              <a:rPr lang="it-IT" altLang="it-IT" sz="1400" b="1" dirty="0">
                <a:solidFill>
                  <a:schemeClr val="bg1"/>
                </a:solidFill>
              </a:rPr>
              <a:t>Unità Operativa Complessa Vigilanza e Controllo Ambientale</a:t>
            </a:r>
          </a:p>
        </p:txBody>
      </p:sp>
      <p:sp>
        <p:nvSpPr>
          <p:cNvPr id="2" name="Text Box 25">
            <a:extLst>
              <a:ext uri="{FF2B5EF4-FFF2-40B4-BE49-F238E27FC236}">
                <a16:creationId xmlns:a16="http://schemas.microsoft.com/office/drawing/2014/main" id="{A4E53DBC-2BB1-07DC-EF6F-33A7D7B06677}"/>
              </a:ext>
            </a:extLst>
          </p:cNvPr>
          <p:cNvSpPr txBox="1">
            <a:spLocks noChangeArrowheads="1"/>
          </p:cNvSpPr>
          <p:nvPr/>
        </p:nvSpPr>
        <p:spPr bwMode="auto">
          <a:xfrm>
            <a:off x="72736" y="1413669"/>
            <a:ext cx="12011891"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a:spcBef>
                <a:spcPct val="0"/>
              </a:spcBef>
              <a:buClrTx/>
              <a:buNone/>
            </a:pPr>
            <a:r>
              <a:rPr lang="it-IT" sz="2400" b="1" i="1" dirty="0">
                <a:solidFill>
                  <a:srgbClr val="FFFF00"/>
                </a:solidFill>
              </a:rPr>
              <a:t>L’attività di sorveglianza ambientale in Friuli Venezia Giulia: strumenti ed evoluzione</a:t>
            </a:r>
          </a:p>
          <a:p>
            <a:pPr algn="ctr">
              <a:spcBef>
                <a:spcPct val="0"/>
              </a:spcBef>
              <a:buClrTx/>
              <a:buNone/>
            </a:pPr>
            <a:endParaRPr lang="it-IT" altLang="it-IT" sz="2400" b="1" i="1" dirty="0">
              <a:solidFill>
                <a:srgbClr val="FFFF00"/>
              </a:solidFill>
            </a:endParaRPr>
          </a:p>
          <a:p>
            <a:pPr algn="ctr">
              <a:spcBef>
                <a:spcPct val="0"/>
              </a:spcBef>
              <a:buClrTx/>
              <a:buNone/>
            </a:pPr>
            <a:r>
              <a:rPr lang="it-IT" sz="4800" b="1" i="1" dirty="0">
                <a:solidFill>
                  <a:srgbClr val="FFFF00"/>
                </a:solidFill>
              </a:rPr>
              <a:t>Prospettive future della cooperazione internazionale: </a:t>
            </a:r>
          </a:p>
          <a:p>
            <a:pPr algn="ctr">
              <a:spcBef>
                <a:spcPct val="0"/>
              </a:spcBef>
              <a:buClrTx/>
              <a:buNone/>
            </a:pPr>
            <a:r>
              <a:rPr lang="it-IT" sz="4800" b="1" i="1" dirty="0">
                <a:solidFill>
                  <a:srgbClr val="FFFF00"/>
                </a:solidFill>
              </a:rPr>
              <a:t>dal progetto RAC3 al progetto RAC Partner 26</a:t>
            </a:r>
            <a:endParaRPr lang="it-IT" altLang="it-IT" sz="2400" b="1" i="1" dirty="0">
              <a:solidFill>
                <a:srgbClr val="FFFF00"/>
              </a:solidFill>
            </a:endParaRPr>
          </a:p>
          <a:p>
            <a:pPr algn="ctr" eaLnBrk="1" hangingPunct="1">
              <a:spcBef>
                <a:spcPct val="0"/>
              </a:spcBef>
              <a:buClrTx/>
              <a:buFontTx/>
              <a:buNone/>
            </a:pPr>
            <a:endParaRPr lang="it-IT" altLang="it-IT" sz="2400" b="1" i="1" dirty="0">
              <a:solidFill>
                <a:srgbClr val="FFFF00"/>
              </a:solidFill>
            </a:endParaRPr>
          </a:p>
          <a:p>
            <a:pPr algn="ctr" eaLnBrk="1" hangingPunct="1">
              <a:spcBef>
                <a:spcPct val="0"/>
              </a:spcBef>
              <a:buClrTx/>
              <a:buFontTx/>
              <a:buNone/>
            </a:pPr>
            <a:r>
              <a:rPr lang="it-IT" altLang="it-IT" sz="2400" b="1" i="1" dirty="0">
                <a:solidFill>
                  <a:srgbClr val="FFFF00"/>
                </a:solidFill>
              </a:rPr>
              <a:t>Paolo Plossi, Franco Amigoni</a:t>
            </a:r>
          </a:p>
        </p:txBody>
      </p:sp>
      <p:pic>
        <p:nvPicPr>
          <p:cNvPr id="3" name="Immagine 2">
            <a:extLst>
              <a:ext uri="{FF2B5EF4-FFF2-40B4-BE49-F238E27FC236}">
                <a16:creationId xmlns:a16="http://schemas.microsoft.com/office/drawing/2014/main" id="{112F4992-059B-DA80-0B96-75D58B0D70F5}"/>
              </a:ext>
            </a:extLst>
          </p:cNvPr>
          <p:cNvPicPr>
            <a:picLocks noChangeAspect="1"/>
          </p:cNvPicPr>
          <p:nvPr/>
        </p:nvPicPr>
        <p:blipFill>
          <a:blip r:embed="rId4"/>
          <a:stretch>
            <a:fillRect/>
          </a:stretch>
        </p:blipFill>
        <p:spPr>
          <a:xfrm>
            <a:off x="10739376" y="273278"/>
            <a:ext cx="1258766" cy="309959"/>
          </a:xfrm>
          <a:prstGeom prst="rect">
            <a:avLst/>
          </a:prstGeom>
        </p:spPr>
      </p:pic>
      <p:pic>
        <p:nvPicPr>
          <p:cNvPr id="4" name="Immagine 3">
            <a:extLst>
              <a:ext uri="{FF2B5EF4-FFF2-40B4-BE49-F238E27FC236}">
                <a16:creationId xmlns:a16="http://schemas.microsoft.com/office/drawing/2014/main" id="{901C029D-D78B-2DF4-84E5-A99F08D0FFB1}"/>
              </a:ext>
            </a:extLst>
          </p:cNvPr>
          <p:cNvPicPr>
            <a:picLocks noChangeAspect="1"/>
          </p:cNvPicPr>
          <p:nvPr/>
        </p:nvPicPr>
        <p:blipFill>
          <a:blip r:embed="rId5"/>
          <a:stretch>
            <a:fillRect/>
          </a:stretch>
        </p:blipFill>
        <p:spPr>
          <a:xfrm>
            <a:off x="5337674" y="287384"/>
            <a:ext cx="1341120" cy="306946"/>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DD123-4575-C95C-CD72-13F2C21BB754}"/>
            </a:ext>
          </a:extLst>
        </p:cNvPr>
        <p:cNvGrpSpPr/>
        <p:nvPr/>
      </p:nvGrpSpPr>
      <p:grpSpPr>
        <a:xfrm>
          <a:off x="0" y="0"/>
          <a:ext cx="0" cy="0"/>
          <a:chOff x="0" y="0"/>
          <a:chExt cx="0" cy="0"/>
        </a:xfrm>
      </p:grpSpPr>
      <p:sp>
        <p:nvSpPr>
          <p:cNvPr id="4" name="Rettangolo 4">
            <a:extLst>
              <a:ext uri="{FF2B5EF4-FFF2-40B4-BE49-F238E27FC236}">
                <a16:creationId xmlns:a16="http://schemas.microsoft.com/office/drawing/2014/main" id="{86AC97B5-EB20-EE3D-97F2-B486B2B5FA91}"/>
              </a:ext>
            </a:extLst>
          </p:cNvPr>
          <p:cNvSpPr>
            <a:spLocks noChangeArrowheads="1"/>
          </p:cNvSpPr>
          <p:nvPr/>
        </p:nvSpPr>
        <p:spPr bwMode="auto">
          <a:xfrm>
            <a:off x="5359079" y="198438"/>
            <a:ext cx="68329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0" fontAlgn="base" hangingPunct="0">
              <a:spcBef>
                <a:spcPts val="0"/>
              </a:spcBef>
              <a:buNone/>
              <a:defRPr/>
            </a:pPr>
            <a:r>
              <a:rPr lang="it-IT" sz="2200" b="1" i="1" dirty="0">
                <a:solidFill>
                  <a:schemeClr val="bg1"/>
                </a:solidFill>
                <a:latin typeface="Calibri" panose="020F0502020204030204" pitchFamily="34" charset="0"/>
                <a:ea typeface="Calibri" panose="020F0502020204030204" pitchFamily="34" charset="0"/>
                <a:cs typeface="Times New Roman" panose="02020603050405020304" pitchFamily="18" charset="0"/>
              </a:rPr>
              <a:t>RAC-Partner26: formazione degli ispettori</a:t>
            </a:r>
          </a:p>
        </p:txBody>
      </p:sp>
      <p:sp>
        <p:nvSpPr>
          <p:cNvPr id="5" name="Text Box 27">
            <a:extLst>
              <a:ext uri="{FF2B5EF4-FFF2-40B4-BE49-F238E27FC236}">
                <a16:creationId xmlns:a16="http://schemas.microsoft.com/office/drawing/2014/main" id="{D80ACD99-1819-B2D6-13B8-5BE194BCFF3A}"/>
              </a:ext>
            </a:extLst>
          </p:cNvPr>
          <p:cNvSpPr txBox="1">
            <a:spLocks noChangeArrowheads="1"/>
          </p:cNvSpPr>
          <p:nvPr/>
        </p:nvSpPr>
        <p:spPr bwMode="auto">
          <a:xfrm>
            <a:off x="1584325" y="6443662"/>
            <a:ext cx="864235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1" hangingPunct="1">
              <a:spcBef>
                <a:spcPct val="50000"/>
              </a:spcBef>
              <a:buClrTx/>
              <a:buFontTx/>
              <a:buNone/>
            </a:pPr>
            <a:r>
              <a:rPr lang="it-IT" altLang="it-IT" sz="1400" b="1" dirty="0">
                <a:solidFill>
                  <a:schemeClr val="bg1"/>
                </a:solidFill>
              </a:rPr>
              <a:t>Direzione centrale difesa dell’ambiente, energia e sviluppo sostenibile</a:t>
            </a:r>
          </a:p>
        </p:txBody>
      </p:sp>
      <p:sp>
        <p:nvSpPr>
          <p:cNvPr id="2" name="Segnaposto contenuto 2">
            <a:extLst>
              <a:ext uri="{FF2B5EF4-FFF2-40B4-BE49-F238E27FC236}">
                <a16:creationId xmlns:a16="http://schemas.microsoft.com/office/drawing/2014/main" id="{122EA49A-370E-0556-1E58-F1AAA1F8B8AB}"/>
              </a:ext>
            </a:extLst>
          </p:cNvPr>
          <p:cNvSpPr>
            <a:spLocks noGrp="1"/>
          </p:cNvSpPr>
          <p:nvPr>
            <p:ph idx="1"/>
          </p:nvPr>
        </p:nvSpPr>
        <p:spPr>
          <a:xfrm>
            <a:off x="317500" y="1309512"/>
            <a:ext cx="11547122" cy="4075288"/>
          </a:xfrm>
          <a:solidFill>
            <a:srgbClr val="D6FFBA"/>
          </a:solidFill>
        </p:spPr>
        <p:txBody>
          <a:bodyPr/>
          <a:lstStyle/>
          <a:p>
            <a:pPr marL="0" indent="0" algn="just">
              <a:buNone/>
            </a:pPr>
            <a:r>
              <a:rPr lang="it-IT" sz="1800" b="1" dirty="0"/>
              <a:t>Linea d’azione 2: migliorare la formazione del personale ispettivo, con l'obiettivo di rafforzare la coerenza, l'armonizzazione dei processi</a:t>
            </a:r>
          </a:p>
          <a:p>
            <a:pPr marL="0" indent="0" algn="just">
              <a:buNone/>
            </a:pPr>
            <a:endParaRPr lang="it-IT" sz="1800" dirty="0"/>
          </a:p>
          <a:p>
            <a:pPr marL="0" indent="0" algn="just">
              <a:buNone/>
            </a:pPr>
            <a:r>
              <a:rPr lang="it-IT" sz="1800" dirty="0"/>
              <a:t>Si concentrerà su temi chiave dell'applicazione delle norme ambientali e delle ispezioni regolamentari, tra cui:</a:t>
            </a:r>
          </a:p>
          <a:p>
            <a:pPr algn="just">
              <a:buFont typeface="Wingdings" panose="05000000000000000000" pitchFamily="2" charset="2"/>
              <a:buChar char="Ø"/>
            </a:pPr>
            <a:r>
              <a:rPr lang="it-IT" sz="1800" dirty="0"/>
              <a:t>la nuova legislazione applicabile,</a:t>
            </a:r>
          </a:p>
          <a:p>
            <a:pPr algn="just">
              <a:buFont typeface="Wingdings" panose="05000000000000000000" pitchFamily="2" charset="2"/>
              <a:buChar char="Ø"/>
            </a:pPr>
            <a:r>
              <a:rPr lang="it-IT" sz="1800" dirty="0"/>
              <a:t>il concetto di ispezione basata sul rischio,</a:t>
            </a:r>
          </a:p>
          <a:p>
            <a:pPr algn="just">
              <a:buFont typeface="Wingdings" panose="05000000000000000000" pitchFamily="2" charset="2"/>
              <a:buChar char="Ø"/>
            </a:pPr>
            <a:r>
              <a:rPr lang="it-IT" sz="1800" dirty="0"/>
              <a:t>l'uso di nuove liste di controllo,</a:t>
            </a:r>
          </a:p>
          <a:p>
            <a:pPr algn="just">
              <a:buFont typeface="Wingdings" panose="05000000000000000000" pitchFamily="2" charset="2"/>
              <a:buChar char="Ø"/>
            </a:pPr>
            <a:r>
              <a:rPr lang="it-IT" sz="1800" dirty="0"/>
              <a:t>la valutazione del comportamento e dell'impegno degli operatori economici. </a:t>
            </a:r>
            <a:endParaRPr lang="it-IT" sz="1800" b="1" dirty="0"/>
          </a:p>
          <a:p>
            <a:pPr marL="0" indent="0" algn="just">
              <a:buNone/>
            </a:pPr>
            <a:endParaRPr lang="it-IT" sz="1800" dirty="0"/>
          </a:p>
          <a:p>
            <a:pPr marL="0" indent="0" algn="just">
              <a:buNone/>
            </a:pPr>
            <a:r>
              <a:rPr lang="it-IT" sz="1800" dirty="0"/>
              <a:t>Gli interventi previsti saranno:</a:t>
            </a:r>
          </a:p>
          <a:p>
            <a:pPr algn="just">
              <a:buFont typeface="+mj-lt"/>
              <a:buAutoNum type="alphaLcPeriod"/>
            </a:pPr>
            <a:r>
              <a:rPr lang="it-IT" sz="1800" dirty="0"/>
              <a:t>progettazione e l'attuazione di un programma di autoformazione per gli ispettori, utilizzando la piattaforma GISA</a:t>
            </a:r>
          </a:p>
          <a:p>
            <a:pPr algn="just">
              <a:buFont typeface="+mj-lt"/>
              <a:buAutoNum type="alphaLcPeriod"/>
            </a:pPr>
            <a:r>
              <a:rPr lang="it-IT" sz="1800" dirty="0"/>
              <a:t>misurazione dell'efficacia della formazione</a:t>
            </a:r>
          </a:p>
        </p:txBody>
      </p:sp>
    </p:spTree>
    <p:extLst>
      <p:ext uri="{BB962C8B-B14F-4D97-AF65-F5344CB8AC3E}">
        <p14:creationId xmlns:p14="http://schemas.microsoft.com/office/powerpoint/2010/main" val="74877565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1D46F-CC01-62B0-C999-5483CBDE76DC}"/>
            </a:ext>
          </a:extLst>
        </p:cNvPr>
        <p:cNvGrpSpPr/>
        <p:nvPr/>
      </p:nvGrpSpPr>
      <p:grpSpPr>
        <a:xfrm>
          <a:off x="0" y="0"/>
          <a:ext cx="0" cy="0"/>
          <a:chOff x="0" y="0"/>
          <a:chExt cx="0" cy="0"/>
        </a:xfrm>
      </p:grpSpPr>
      <p:sp>
        <p:nvSpPr>
          <p:cNvPr id="4" name="Rettangolo 4">
            <a:extLst>
              <a:ext uri="{FF2B5EF4-FFF2-40B4-BE49-F238E27FC236}">
                <a16:creationId xmlns:a16="http://schemas.microsoft.com/office/drawing/2014/main" id="{039888FC-B1EF-6F8A-6929-EC0E599BC8E2}"/>
              </a:ext>
            </a:extLst>
          </p:cNvPr>
          <p:cNvSpPr>
            <a:spLocks noChangeArrowheads="1"/>
          </p:cNvSpPr>
          <p:nvPr/>
        </p:nvSpPr>
        <p:spPr bwMode="auto">
          <a:xfrm>
            <a:off x="5359079" y="198438"/>
            <a:ext cx="68329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0" fontAlgn="base" hangingPunct="0">
              <a:spcBef>
                <a:spcPts val="0"/>
              </a:spcBef>
              <a:buNone/>
              <a:defRPr/>
            </a:pPr>
            <a:r>
              <a:rPr lang="it-IT" sz="2200" b="1" i="1" dirty="0">
                <a:solidFill>
                  <a:schemeClr val="bg1"/>
                </a:solidFill>
                <a:latin typeface="Calibri" panose="020F0502020204030204" pitchFamily="34" charset="0"/>
                <a:ea typeface="Calibri" panose="020F0502020204030204" pitchFamily="34" charset="0"/>
                <a:cs typeface="Times New Roman" panose="02020603050405020304" pitchFamily="18" charset="0"/>
              </a:rPr>
              <a:t>RAC-Partner26: sviluppo dell’informatizzazione</a:t>
            </a:r>
          </a:p>
        </p:txBody>
      </p:sp>
      <p:sp>
        <p:nvSpPr>
          <p:cNvPr id="5" name="Text Box 27">
            <a:extLst>
              <a:ext uri="{FF2B5EF4-FFF2-40B4-BE49-F238E27FC236}">
                <a16:creationId xmlns:a16="http://schemas.microsoft.com/office/drawing/2014/main" id="{EE9C63FD-D53E-55B8-9307-B160274EAC23}"/>
              </a:ext>
            </a:extLst>
          </p:cNvPr>
          <p:cNvSpPr txBox="1">
            <a:spLocks noChangeArrowheads="1"/>
          </p:cNvSpPr>
          <p:nvPr/>
        </p:nvSpPr>
        <p:spPr bwMode="auto">
          <a:xfrm>
            <a:off x="1584325" y="6443662"/>
            <a:ext cx="864235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1" hangingPunct="1">
              <a:spcBef>
                <a:spcPct val="50000"/>
              </a:spcBef>
              <a:buClrTx/>
              <a:buFontTx/>
              <a:buNone/>
            </a:pPr>
            <a:r>
              <a:rPr lang="it-IT" altLang="it-IT" sz="1400" b="1" dirty="0">
                <a:solidFill>
                  <a:schemeClr val="bg1"/>
                </a:solidFill>
              </a:rPr>
              <a:t>Direzione centrale difesa dell’ambiente, energia e sviluppo sostenibile</a:t>
            </a:r>
          </a:p>
        </p:txBody>
      </p:sp>
      <p:sp>
        <p:nvSpPr>
          <p:cNvPr id="2" name="Segnaposto contenuto 2">
            <a:extLst>
              <a:ext uri="{FF2B5EF4-FFF2-40B4-BE49-F238E27FC236}">
                <a16:creationId xmlns:a16="http://schemas.microsoft.com/office/drawing/2014/main" id="{A8B28B85-7F71-197D-9D64-21E73E6D6F5B}"/>
              </a:ext>
            </a:extLst>
          </p:cNvPr>
          <p:cNvSpPr>
            <a:spLocks noGrp="1"/>
          </p:cNvSpPr>
          <p:nvPr>
            <p:ph idx="1"/>
          </p:nvPr>
        </p:nvSpPr>
        <p:spPr>
          <a:xfrm>
            <a:off x="317500" y="1309512"/>
            <a:ext cx="11547122" cy="3443110"/>
          </a:xfrm>
          <a:solidFill>
            <a:srgbClr val="D6FFBA"/>
          </a:solidFill>
        </p:spPr>
        <p:txBody>
          <a:bodyPr/>
          <a:lstStyle/>
          <a:p>
            <a:pPr marL="0" indent="0" algn="just">
              <a:buNone/>
            </a:pPr>
            <a:r>
              <a:rPr lang="it-IT" sz="1800" b="1" dirty="0"/>
              <a:t>Linea d’azione 3: garantire l'integrazione e l'interoperabilità dei sistemi informatici regionali </a:t>
            </a:r>
          </a:p>
          <a:p>
            <a:pPr marL="0" indent="0" algn="just">
              <a:buNone/>
            </a:pPr>
            <a:endParaRPr lang="it-IT" sz="1800" dirty="0"/>
          </a:p>
          <a:p>
            <a:pPr marL="0" indent="0" algn="just">
              <a:buNone/>
            </a:pPr>
            <a:r>
              <a:rPr lang="it-IT" sz="1800" dirty="0"/>
              <a:t>Punterà a sviluppare una strategia digitale volta a valutare i risultati completi del sistema di applicazione generale (autorizzazioni e ispezioni, valutazione dei risultati e sviluppo delle procedure), compresa la possibilità di sviluppare uno strumento informatico unico.</a:t>
            </a:r>
          </a:p>
          <a:p>
            <a:pPr marL="0" indent="0" algn="just">
              <a:buNone/>
            </a:pPr>
            <a:endParaRPr lang="it-IT" sz="1800" dirty="0"/>
          </a:p>
          <a:p>
            <a:pPr marL="0" indent="0" algn="just">
              <a:buNone/>
            </a:pPr>
            <a:r>
              <a:rPr lang="it-IT" sz="1800" dirty="0"/>
              <a:t>Gli interventi previsti saranno:</a:t>
            </a:r>
          </a:p>
          <a:p>
            <a:pPr algn="just">
              <a:buFont typeface="+mj-lt"/>
              <a:buAutoNum type="alphaLcPeriod"/>
            </a:pPr>
            <a:r>
              <a:rPr lang="it-IT" sz="1800" dirty="0"/>
              <a:t>sincronizzazione delle procedure attualmente frammentate</a:t>
            </a:r>
          </a:p>
          <a:p>
            <a:pPr algn="just">
              <a:buFont typeface="+mj-lt"/>
              <a:buAutoNum type="alphaLcPeriod"/>
            </a:pPr>
            <a:r>
              <a:rPr lang="it-IT" sz="1800" dirty="0"/>
              <a:t>armonizzazione del sistema AGILE FVG con GISA Ambiente FVG</a:t>
            </a:r>
          </a:p>
          <a:p>
            <a:pPr algn="just">
              <a:buFont typeface="+mj-lt"/>
              <a:buAutoNum type="alphaLcPeriod"/>
            </a:pPr>
            <a:r>
              <a:rPr lang="it-IT" sz="1800" dirty="0"/>
              <a:t>sviluppo di strumenti digitali a supporto della autovalutazione e promozione della compliance tra le imprese</a:t>
            </a:r>
          </a:p>
        </p:txBody>
      </p:sp>
    </p:spTree>
    <p:extLst>
      <p:ext uri="{BB962C8B-B14F-4D97-AF65-F5344CB8AC3E}">
        <p14:creationId xmlns:p14="http://schemas.microsoft.com/office/powerpoint/2010/main" val="66799146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BF9A3-F436-CA81-0F79-F8827CCFCB9D}"/>
            </a:ext>
          </a:extLst>
        </p:cNvPr>
        <p:cNvGrpSpPr/>
        <p:nvPr/>
      </p:nvGrpSpPr>
      <p:grpSpPr>
        <a:xfrm>
          <a:off x="0" y="0"/>
          <a:ext cx="0" cy="0"/>
          <a:chOff x="0" y="0"/>
          <a:chExt cx="0" cy="0"/>
        </a:xfrm>
      </p:grpSpPr>
      <p:sp>
        <p:nvSpPr>
          <p:cNvPr id="4" name="Rettangolo 4">
            <a:extLst>
              <a:ext uri="{FF2B5EF4-FFF2-40B4-BE49-F238E27FC236}">
                <a16:creationId xmlns:a16="http://schemas.microsoft.com/office/drawing/2014/main" id="{A09CD09C-CCB1-791C-61C3-FFB81E49D0C2}"/>
              </a:ext>
            </a:extLst>
          </p:cNvPr>
          <p:cNvSpPr>
            <a:spLocks noChangeArrowheads="1"/>
          </p:cNvSpPr>
          <p:nvPr/>
        </p:nvSpPr>
        <p:spPr bwMode="auto">
          <a:xfrm>
            <a:off x="5359079" y="198438"/>
            <a:ext cx="68329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0" fontAlgn="base" hangingPunct="0">
              <a:spcBef>
                <a:spcPts val="0"/>
              </a:spcBef>
              <a:buNone/>
              <a:defRPr/>
            </a:pPr>
            <a:r>
              <a:rPr lang="it-IT" sz="2200" b="1" i="1" dirty="0">
                <a:solidFill>
                  <a:schemeClr val="bg1"/>
                </a:solidFill>
                <a:latin typeface="Calibri" panose="020F0502020204030204" pitchFamily="34" charset="0"/>
                <a:ea typeface="Calibri" panose="020F0502020204030204" pitchFamily="34" charset="0"/>
                <a:cs typeface="Times New Roman" panose="02020603050405020304" pitchFamily="18" charset="0"/>
              </a:rPr>
              <a:t>RAC-Partner26: cultura della compliance</a:t>
            </a:r>
          </a:p>
        </p:txBody>
      </p:sp>
      <p:sp>
        <p:nvSpPr>
          <p:cNvPr id="5" name="Text Box 27">
            <a:extLst>
              <a:ext uri="{FF2B5EF4-FFF2-40B4-BE49-F238E27FC236}">
                <a16:creationId xmlns:a16="http://schemas.microsoft.com/office/drawing/2014/main" id="{73D8FC68-F56B-72A6-36BE-BA3175559B10}"/>
              </a:ext>
            </a:extLst>
          </p:cNvPr>
          <p:cNvSpPr txBox="1">
            <a:spLocks noChangeArrowheads="1"/>
          </p:cNvSpPr>
          <p:nvPr/>
        </p:nvSpPr>
        <p:spPr bwMode="auto">
          <a:xfrm>
            <a:off x="1584325" y="6443662"/>
            <a:ext cx="864235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1" hangingPunct="1">
              <a:spcBef>
                <a:spcPct val="50000"/>
              </a:spcBef>
              <a:buClrTx/>
              <a:buFontTx/>
              <a:buNone/>
            </a:pPr>
            <a:r>
              <a:rPr lang="it-IT" altLang="it-IT" sz="1400" b="1" dirty="0">
                <a:solidFill>
                  <a:schemeClr val="bg1"/>
                </a:solidFill>
              </a:rPr>
              <a:t>Direzione centrale difesa dell’ambiente, energia e sviluppo sostenibile</a:t>
            </a:r>
          </a:p>
        </p:txBody>
      </p:sp>
      <p:sp>
        <p:nvSpPr>
          <p:cNvPr id="2" name="Segnaposto contenuto 2">
            <a:extLst>
              <a:ext uri="{FF2B5EF4-FFF2-40B4-BE49-F238E27FC236}">
                <a16:creationId xmlns:a16="http://schemas.microsoft.com/office/drawing/2014/main" id="{21523C2B-8209-57EC-1AD1-2D7521A2A325}"/>
              </a:ext>
            </a:extLst>
          </p:cNvPr>
          <p:cNvSpPr>
            <a:spLocks noGrp="1"/>
          </p:cNvSpPr>
          <p:nvPr>
            <p:ph idx="1"/>
          </p:nvPr>
        </p:nvSpPr>
        <p:spPr>
          <a:xfrm>
            <a:off x="317500" y="1309512"/>
            <a:ext cx="11547122" cy="3905955"/>
          </a:xfrm>
          <a:solidFill>
            <a:srgbClr val="D6FFBA"/>
          </a:solidFill>
        </p:spPr>
        <p:txBody>
          <a:bodyPr/>
          <a:lstStyle/>
          <a:p>
            <a:pPr marL="0" indent="0" algn="just">
              <a:buNone/>
            </a:pPr>
            <a:r>
              <a:rPr lang="it-IT" sz="1800" b="1" dirty="0"/>
              <a:t>Linea d’azione 4: rafforzare la cultura della compliance ambientale all'interno delle aziende</a:t>
            </a:r>
          </a:p>
          <a:p>
            <a:pPr marL="0" indent="0" algn="just">
              <a:buNone/>
            </a:pPr>
            <a:endParaRPr lang="it-IT" sz="1800" dirty="0"/>
          </a:p>
          <a:p>
            <a:pPr marL="0" indent="0" algn="just">
              <a:buNone/>
            </a:pPr>
            <a:r>
              <a:rPr lang="it-IT" sz="1800" dirty="0"/>
              <a:t>Gli assi fondamentali dello sviluppo:</a:t>
            </a:r>
          </a:p>
          <a:p>
            <a:pPr algn="just">
              <a:buFont typeface="Wingdings" panose="05000000000000000000" pitchFamily="2" charset="2"/>
              <a:buChar char="Ø"/>
            </a:pPr>
            <a:r>
              <a:rPr lang="it-IT" sz="1800" dirty="0"/>
              <a:t>elaborazione di checklist e l'integrazione dei suoi risultati nella classificazione complessiva dei rischi dell'impianto.</a:t>
            </a:r>
          </a:p>
          <a:p>
            <a:pPr algn="just">
              <a:buFont typeface="Wingdings" panose="05000000000000000000" pitchFamily="2" charset="2"/>
              <a:buChar char="Ø"/>
            </a:pPr>
            <a:r>
              <a:rPr lang="it-IT" sz="1800" dirty="0"/>
              <a:t>integrazione dei valori ambientali nei processi ispettivi</a:t>
            </a:r>
          </a:p>
          <a:p>
            <a:pPr algn="just">
              <a:buFont typeface="Wingdings" panose="05000000000000000000" pitchFamily="2" charset="2"/>
              <a:buChar char="Ø"/>
            </a:pPr>
            <a:r>
              <a:rPr lang="it-IT" sz="1800" dirty="0"/>
              <a:t>riduzione delle non conformità e promozione di comportamenti condivisi e virtuosi</a:t>
            </a:r>
          </a:p>
          <a:p>
            <a:pPr algn="just">
              <a:buFont typeface="Wingdings" panose="05000000000000000000" pitchFamily="2" charset="2"/>
              <a:buChar char="Ø"/>
            </a:pPr>
            <a:r>
              <a:rPr lang="it-IT" sz="1800" dirty="0"/>
              <a:t>trasformazione delle ispezioni da mero requisito amministrativo a motore di miglioramento continuo</a:t>
            </a:r>
          </a:p>
          <a:p>
            <a:pPr marL="0" indent="0" algn="just">
              <a:buNone/>
            </a:pPr>
            <a:endParaRPr lang="it-IT" sz="1800" dirty="0"/>
          </a:p>
          <a:p>
            <a:pPr marL="0" indent="0" algn="just">
              <a:buNone/>
            </a:pPr>
            <a:r>
              <a:rPr lang="it-IT" sz="1800" dirty="0"/>
              <a:t>Gli interventi previsti saranno:</a:t>
            </a:r>
          </a:p>
          <a:p>
            <a:pPr algn="just">
              <a:buFont typeface="+mj-lt"/>
              <a:buAutoNum type="alphaLcPeriod"/>
            </a:pPr>
            <a:r>
              <a:rPr lang="it-IT" sz="1800" dirty="0"/>
              <a:t>produzione di materiali formativi digitali per le imprese; </a:t>
            </a:r>
          </a:p>
          <a:p>
            <a:pPr algn="just">
              <a:buFont typeface="+mj-lt"/>
              <a:buAutoNum type="alphaLcPeriod"/>
            </a:pPr>
            <a:r>
              <a:rPr lang="it-IT" sz="1800" dirty="0"/>
              <a:t>sviluppo di strumenti di autovalutazione per le autorità pubbliche e le imprese, con checklist e questionari mirati</a:t>
            </a:r>
          </a:p>
          <a:p>
            <a:pPr marL="0" indent="0" algn="just">
              <a:buNone/>
            </a:pPr>
            <a:endParaRPr lang="it-IT" sz="1800" dirty="0"/>
          </a:p>
          <a:p>
            <a:pPr marL="0" indent="0" algn="just">
              <a:buNone/>
            </a:pPr>
            <a:endParaRPr lang="it-IT" sz="1800" dirty="0"/>
          </a:p>
        </p:txBody>
      </p:sp>
    </p:spTree>
    <p:extLst>
      <p:ext uri="{BB962C8B-B14F-4D97-AF65-F5344CB8AC3E}">
        <p14:creationId xmlns:p14="http://schemas.microsoft.com/office/powerpoint/2010/main" val="374144288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7C1F069-FF5D-A7EC-785F-77BF317D5666}"/>
              </a:ext>
            </a:extLst>
          </p:cNvPr>
          <p:cNvSpPr>
            <a:spLocks noGrp="1"/>
          </p:cNvSpPr>
          <p:nvPr>
            <p:ph idx="1"/>
          </p:nvPr>
        </p:nvSpPr>
        <p:spPr>
          <a:xfrm>
            <a:off x="330459" y="1275644"/>
            <a:ext cx="11697998" cy="4504268"/>
          </a:xfrm>
          <a:solidFill>
            <a:srgbClr val="D6FFBA"/>
          </a:solidFill>
        </p:spPr>
        <p:txBody>
          <a:bodyPr/>
          <a:lstStyle/>
          <a:p>
            <a:pPr algn="just">
              <a:buFont typeface="Arial" panose="020B0604020202020204" pitchFamily="34" charset="0"/>
              <a:buChar char="•"/>
            </a:pPr>
            <a:r>
              <a:rPr lang="it-IT" sz="1800" b="0" dirty="0">
                <a:effectLst/>
                <a:latin typeface="decimaregular"/>
              </a:rPr>
              <a:t>Il progetto </a:t>
            </a:r>
            <a:r>
              <a:rPr lang="it-IT" sz="1800" b="1" dirty="0">
                <a:effectLst/>
                <a:latin typeface="decimaregular"/>
              </a:rPr>
              <a:t>RAC-2</a:t>
            </a:r>
            <a:r>
              <a:rPr lang="it-IT" sz="1800" b="0" dirty="0">
                <a:effectLst/>
                <a:latin typeface="decimaregular"/>
              </a:rPr>
              <a:t> </a:t>
            </a:r>
            <a:r>
              <a:rPr lang="it-IT" sz="1800" dirty="0"/>
              <a:t>(terminato a luglio 2023):</a:t>
            </a:r>
            <a:endParaRPr lang="it-IT" sz="1800" b="0" dirty="0">
              <a:effectLst/>
              <a:latin typeface="decimaregular"/>
            </a:endParaRPr>
          </a:p>
          <a:p>
            <a:pPr lvl="1" algn="just">
              <a:buFont typeface="Arial" panose="020B0604020202020204" pitchFamily="34" charset="0"/>
              <a:buChar char="•"/>
            </a:pPr>
            <a:r>
              <a:rPr lang="it-IT" sz="1800" dirty="0">
                <a:latin typeface="decimaregular"/>
              </a:rPr>
              <a:t>Metodi per il potenziamento dell’attività amministrativa e controlli degli Enti Locali in materia di ambiente</a:t>
            </a:r>
            <a:endParaRPr lang="it-IT" sz="1800" b="0" dirty="0">
              <a:effectLst/>
              <a:latin typeface="decimaregular"/>
            </a:endParaRPr>
          </a:p>
          <a:p>
            <a:pPr lvl="1" algn="just">
              <a:buFont typeface="Arial" panose="020B0604020202020204" pitchFamily="34" charset="0"/>
              <a:buChar char="•"/>
            </a:pPr>
            <a:r>
              <a:rPr lang="it-IT" sz="1800" dirty="0">
                <a:latin typeface="decimaregular"/>
              </a:rPr>
              <a:t>Relazioni con le Regioni Campania, Lombardia ed Emilia-Romagna</a:t>
            </a:r>
          </a:p>
          <a:p>
            <a:pPr lvl="1" algn="just">
              <a:buFont typeface="Arial" panose="020B0604020202020204" pitchFamily="34" charset="0"/>
              <a:buChar char="•"/>
            </a:pPr>
            <a:r>
              <a:rPr lang="it-IT" sz="1800" b="0" dirty="0">
                <a:effectLst/>
                <a:latin typeface="decimaregular"/>
              </a:rPr>
              <a:t>Webinar e attività divulgative</a:t>
            </a:r>
          </a:p>
          <a:p>
            <a:pPr lvl="1" algn="just">
              <a:buFont typeface="Arial" panose="020B0604020202020204" pitchFamily="34" charset="0"/>
              <a:buChar char="•"/>
            </a:pPr>
            <a:r>
              <a:rPr lang="it-IT" sz="1800" dirty="0">
                <a:latin typeface="decimaregular"/>
              </a:rPr>
              <a:t>Rapporti con ISPRA</a:t>
            </a:r>
            <a:endParaRPr lang="it-IT" sz="1800" b="0" dirty="0">
              <a:effectLst/>
              <a:latin typeface="decimaregular"/>
            </a:endParaRPr>
          </a:p>
          <a:p>
            <a:pPr algn="just">
              <a:buFont typeface="Arial" panose="020B0604020202020204" pitchFamily="34" charset="0"/>
              <a:buChar char="•"/>
            </a:pPr>
            <a:r>
              <a:rPr lang="it-IT" sz="1800" dirty="0">
                <a:latin typeface="decimaregular"/>
              </a:rPr>
              <a:t>Il progetto </a:t>
            </a:r>
            <a:r>
              <a:rPr lang="it-IT" sz="1800" b="1" dirty="0">
                <a:latin typeface="decimaregular"/>
              </a:rPr>
              <a:t>RAC-Bridge</a:t>
            </a:r>
            <a:r>
              <a:rPr lang="it-IT" sz="1800" dirty="0">
                <a:latin typeface="decimaregular"/>
              </a:rPr>
              <a:t> </a:t>
            </a:r>
            <a:r>
              <a:rPr lang="it-IT" sz="1800" dirty="0"/>
              <a:t>(terminato a dicembre 2024):</a:t>
            </a:r>
          </a:p>
          <a:p>
            <a:pPr lvl="1" algn="just">
              <a:buFont typeface="Arial" panose="020B0604020202020204" pitchFamily="34" charset="0"/>
              <a:buChar char="•"/>
            </a:pPr>
            <a:r>
              <a:rPr lang="it-IT" sz="1800" dirty="0">
                <a:latin typeface="decimaregular"/>
              </a:rPr>
              <a:t>Sviluppo dei metodi da adottare nell’attività di controllo</a:t>
            </a:r>
          </a:p>
          <a:p>
            <a:pPr lvl="1" algn="just">
              <a:buFont typeface="Arial" panose="020B0604020202020204" pitchFamily="34" charset="0"/>
              <a:buChar char="•"/>
            </a:pPr>
            <a:r>
              <a:rPr lang="it-IT" sz="1800" b="1" dirty="0">
                <a:latin typeface="decimaregular"/>
              </a:rPr>
              <a:t>Gestione dei rapporti con i portatori di interesse (Forum dei Controlli Ambientali) </a:t>
            </a:r>
          </a:p>
          <a:p>
            <a:pPr lvl="1" algn="just">
              <a:buFont typeface="Arial" panose="020B0604020202020204" pitchFamily="34" charset="0"/>
              <a:buChar char="•"/>
            </a:pPr>
            <a:r>
              <a:rPr lang="it-IT" sz="1800" dirty="0">
                <a:latin typeface="decimaregular"/>
              </a:rPr>
              <a:t>Sviluppo dell’informatizzazione dei controlli</a:t>
            </a:r>
          </a:p>
          <a:p>
            <a:pPr algn="just">
              <a:buFont typeface="Arial" panose="020B0604020202020204" pitchFamily="34" charset="0"/>
              <a:buChar char="•"/>
            </a:pPr>
            <a:r>
              <a:rPr lang="it-IT" sz="1800" dirty="0">
                <a:latin typeface="decimaregular"/>
              </a:rPr>
              <a:t>Il Progetto </a:t>
            </a:r>
            <a:r>
              <a:rPr lang="it-IT" sz="1800" b="1" dirty="0">
                <a:latin typeface="decimaregular"/>
              </a:rPr>
              <a:t>RAC-3 – TSI  (Regioni Campania, Lombardia e Friuli Venezia Giulia</a:t>
            </a:r>
            <a:r>
              <a:rPr lang="it-IT" sz="1800" dirty="0">
                <a:latin typeface="decimaregular"/>
              </a:rPr>
              <a:t>-terminerà a dicembre 2025</a:t>
            </a:r>
            <a:r>
              <a:rPr lang="it-IT" sz="1800" b="1" dirty="0">
                <a:latin typeface="decimaregular"/>
              </a:rPr>
              <a:t>)</a:t>
            </a:r>
            <a:endParaRPr lang="it-IT" sz="1800" i="1" dirty="0">
              <a:latin typeface="decimaregular"/>
            </a:endParaRPr>
          </a:p>
          <a:p>
            <a:pPr lvl="1" algn="just">
              <a:buFont typeface="Arial" panose="020B0604020202020204" pitchFamily="34" charset="0"/>
              <a:buChar char="•"/>
            </a:pPr>
            <a:r>
              <a:rPr lang="it-IT" sz="1800" dirty="0">
                <a:latin typeface="decimaregular"/>
              </a:rPr>
              <a:t>Semplificazione dei controlli e del ciclo regolatore</a:t>
            </a:r>
          </a:p>
          <a:p>
            <a:pPr lvl="1" algn="just">
              <a:buFont typeface="Arial" panose="020B0604020202020204" pitchFamily="34" charset="0"/>
              <a:buChar char="•"/>
            </a:pPr>
            <a:r>
              <a:rPr lang="it-IT" sz="1800" dirty="0">
                <a:latin typeface="decimaregular"/>
              </a:rPr>
              <a:t>Relazioni con partner nazionali ed europei</a:t>
            </a:r>
          </a:p>
          <a:p>
            <a:pPr lvl="1" algn="just">
              <a:buFont typeface="Arial" panose="020B0604020202020204" pitchFamily="34" charset="0"/>
              <a:buChar char="•"/>
            </a:pPr>
            <a:r>
              <a:rPr lang="it-IT" sz="1800" b="0" dirty="0">
                <a:effectLst/>
                <a:latin typeface="decimaregular"/>
              </a:rPr>
              <a:t>Webinar e attività divulgative</a:t>
            </a:r>
          </a:p>
        </p:txBody>
      </p:sp>
      <p:sp>
        <p:nvSpPr>
          <p:cNvPr id="5" name="Text Box 27">
            <a:extLst>
              <a:ext uri="{FF2B5EF4-FFF2-40B4-BE49-F238E27FC236}">
                <a16:creationId xmlns:a16="http://schemas.microsoft.com/office/drawing/2014/main" id="{7C78C41D-90BF-29DF-78B5-BD9EECB685EF}"/>
              </a:ext>
            </a:extLst>
          </p:cNvPr>
          <p:cNvSpPr txBox="1">
            <a:spLocks noChangeArrowheads="1"/>
          </p:cNvSpPr>
          <p:nvPr/>
        </p:nvSpPr>
        <p:spPr bwMode="auto">
          <a:xfrm>
            <a:off x="1584325" y="6443662"/>
            <a:ext cx="864235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1" hangingPunct="1">
              <a:spcBef>
                <a:spcPct val="50000"/>
              </a:spcBef>
              <a:buClrTx/>
              <a:buFontTx/>
              <a:buNone/>
            </a:pPr>
            <a:r>
              <a:rPr lang="it-IT" altLang="it-IT" sz="1400" b="1" dirty="0">
                <a:solidFill>
                  <a:schemeClr val="bg1"/>
                </a:solidFill>
              </a:rPr>
              <a:t>Direzione centrale difesa dell’ambiente, energia e sviluppo sostenibile</a:t>
            </a:r>
          </a:p>
        </p:txBody>
      </p:sp>
      <p:sp>
        <p:nvSpPr>
          <p:cNvPr id="6" name="Rettangolo 5">
            <a:extLst>
              <a:ext uri="{FF2B5EF4-FFF2-40B4-BE49-F238E27FC236}">
                <a16:creationId xmlns:a16="http://schemas.microsoft.com/office/drawing/2014/main" id="{271597DA-F831-923F-9748-97931AC7E3A7}"/>
              </a:ext>
            </a:extLst>
          </p:cNvPr>
          <p:cNvSpPr>
            <a:spLocks noChangeArrowheads="1"/>
          </p:cNvSpPr>
          <p:nvPr/>
        </p:nvSpPr>
        <p:spPr bwMode="auto">
          <a:xfrm>
            <a:off x="5195536" y="198438"/>
            <a:ext cx="68329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0" fontAlgn="base" hangingPunct="0">
              <a:spcBef>
                <a:spcPts val="0"/>
              </a:spcBef>
              <a:defRPr/>
            </a:pPr>
            <a:r>
              <a:rPr lang="it-IT" sz="2200" b="1" i="1" kern="1000" dirty="0">
                <a:solidFill>
                  <a:schemeClr val="bg1"/>
                </a:solidFill>
                <a:ea typeface="Franklin Gothic Book" panose="020B0503020102020204" pitchFamily="34" charset="0"/>
                <a:cs typeface="Tahoma" panose="020B0604030504040204" pitchFamily="34" charset="0"/>
              </a:rPr>
              <a:t>Progetti in collaborazione con OCSE</a:t>
            </a:r>
            <a:endParaRPr lang="it-IT" sz="2200" b="1" i="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7257973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4">
            <a:extLst>
              <a:ext uri="{FF2B5EF4-FFF2-40B4-BE49-F238E27FC236}">
                <a16:creationId xmlns:a16="http://schemas.microsoft.com/office/drawing/2014/main" id="{E378B4BA-E328-9845-0D5F-5A0D6EAD87C9}"/>
              </a:ext>
            </a:extLst>
          </p:cNvPr>
          <p:cNvSpPr>
            <a:spLocks noChangeArrowheads="1"/>
          </p:cNvSpPr>
          <p:nvPr/>
        </p:nvSpPr>
        <p:spPr bwMode="auto">
          <a:xfrm>
            <a:off x="5359079" y="198438"/>
            <a:ext cx="68329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marL="93663" indent="-93663" algn="ctr" eaLnBrk="0" fontAlgn="base" hangingPunct="0">
              <a:spcBef>
                <a:spcPts val="0"/>
              </a:spcBef>
              <a:defRPr/>
            </a:pPr>
            <a:r>
              <a:rPr lang="it-IT" sz="2200" b="1" i="1" dirty="0">
                <a:solidFill>
                  <a:schemeClr val="bg1"/>
                </a:solidFill>
                <a:latin typeface="Calibri" panose="020F0502020204030204" pitchFamily="34" charset="0"/>
                <a:ea typeface="Calibri" panose="020F0502020204030204" pitchFamily="34" charset="0"/>
                <a:cs typeface="Times New Roman" panose="02020603050405020304" pitchFamily="18" charset="0"/>
              </a:rPr>
              <a:t>Il progetto RAC-2</a:t>
            </a:r>
          </a:p>
        </p:txBody>
      </p:sp>
      <p:sp>
        <p:nvSpPr>
          <p:cNvPr id="5" name="Text Box 27">
            <a:extLst>
              <a:ext uri="{FF2B5EF4-FFF2-40B4-BE49-F238E27FC236}">
                <a16:creationId xmlns:a16="http://schemas.microsoft.com/office/drawing/2014/main" id="{7C78C41D-90BF-29DF-78B5-BD9EECB685EF}"/>
              </a:ext>
            </a:extLst>
          </p:cNvPr>
          <p:cNvSpPr txBox="1">
            <a:spLocks noChangeArrowheads="1"/>
          </p:cNvSpPr>
          <p:nvPr/>
        </p:nvSpPr>
        <p:spPr bwMode="auto">
          <a:xfrm>
            <a:off x="1584325" y="6443662"/>
            <a:ext cx="864235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1" hangingPunct="1">
              <a:spcBef>
                <a:spcPct val="50000"/>
              </a:spcBef>
              <a:buClrTx/>
              <a:buFontTx/>
              <a:buNone/>
            </a:pPr>
            <a:r>
              <a:rPr lang="it-IT" altLang="it-IT" sz="1400" b="1" dirty="0">
                <a:solidFill>
                  <a:schemeClr val="bg1"/>
                </a:solidFill>
              </a:rPr>
              <a:t>Direzione centrale difesa dell’ambiente, energia e sviluppo sostenibile</a:t>
            </a:r>
          </a:p>
        </p:txBody>
      </p:sp>
      <p:pic>
        <p:nvPicPr>
          <p:cNvPr id="7" name="Immagine 6">
            <a:extLst>
              <a:ext uri="{FF2B5EF4-FFF2-40B4-BE49-F238E27FC236}">
                <a16:creationId xmlns:a16="http://schemas.microsoft.com/office/drawing/2014/main" id="{F63E1A47-4F94-9F12-CD5E-A1E2C7558157}"/>
              </a:ext>
            </a:extLst>
          </p:cNvPr>
          <p:cNvPicPr>
            <a:picLocks noChangeAspect="1"/>
          </p:cNvPicPr>
          <p:nvPr/>
        </p:nvPicPr>
        <p:blipFill>
          <a:blip r:embed="rId2"/>
          <a:stretch>
            <a:fillRect/>
          </a:stretch>
        </p:blipFill>
        <p:spPr>
          <a:xfrm>
            <a:off x="1576387" y="1004887"/>
            <a:ext cx="9039225" cy="4848225"/>
          </a:xfrm>
          <a:prstGeom prst="rect">
            <a:avLst/>
          </a:prstGeom>
        </p:spPr>
      </p:pic>
    </p:spTree>
    <p:extLst>
      <p:ext uri="{BB962C8B-B14F-4D97-AF65-F5344CB8AC3E}">
        <p14:creationId xmlns:p14="http://schemas.microsoft.com/office/powerpoint/2010/main" val="70019512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1B2B4-7AC3-E5E9-F6FB-F235FAE86FAB}"/>
            </a:ext>
          </a:extLst>
        </p:cNvPr>
        <p:cNvGrpSpPr/>
        <p:nvPr/>
      </p:nvGrpSpPr>
      <p:grpSpPr>
        <a:xfrm>
          <a:off x="0" y="0"/>
          <a:ext cx="0" cy="0"/>
          <a:chOff x="0" y="0"/>
          <a:chExt cx="0" cy="0"/>
        </a:xfrm>
      </p:grpSpPr>
      <p:sp>
        <p:nvSpPr>
          <p:cNvPr id="4" name="Rettangolo 4">
            <a:extLst>
              <a:ext uri="{FF2B5EF4-FFF2-40B4-BE49-F238E27FC236}">
                <a16:creationId xmlns:a16="http://schemas.microsoft.com/office/drawing/2014/main" id="{D8E117DD-2DBB-5FB6-4A5B-21D11A69C52F}"/>
              </a:ext>
            </a:extLst>
          </p:cNvPr>
          <p:cNvSpPr>
            <a:spLocks noChangeArrowheads="1"/>
          </p:cNvSpPr>
          <p:nvPr/>
        </p:nvSpPr>
        <p:spPr bwMode="auto">
          <a:xfrm>
            <a:off x="5359079" y="198438"/>
            <a:ext cx="68329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marL="93663" indent="-93663" algn="ctr" eaLnBrk="0" fontAlgn="base" hangingPunct="0">
              <a:spcBef>
                <a:spcPts val="0"/>
              </a:spcBef>
              <a:defRPr/>
            </a:pPr>
            <a:r>
              <a:rPr lang="it-IT" sz="2200" b="1" i="1" dirty="0">
                <a:solidFill>
                  <a:schemeClr val="bg1"/>
                </a:solidFill>
                <a:latin typeface="Calibri" panose="020F0502020204030204" pitchFamily="34" charset="0"/>
                <a:ea typeface="Calibri" panose="020F0502020204030204" pitchFamily="34" charset="0"/>
                <a:cs typeface="Times New Roman" panose="02020603050405020304" pitchFamily="18" charset="0"/>
              </a:rPr>
              <a:t>Il progetto RAC-Bridge</a:t>
            </a:r>
          </a:p>
        </p:txBody>
      </p:sp>
      <p:sp>
        <p:nvSpPr>
          <p:cNvPr id="5" name="Text Box 27">
            <a:extLst>
              <a:ext uri="{FF2B5EF4-FFF2-40B4-BE49-F238E27FC236}">
                <a16:creationId xmlns:a16="http://schemas.microsoft.com/office/drawing/2014/main" id="{6C4CA417-1E86-DA6F-143A-1F6500504AF3}"/>
              </a:ext>
            </a:extLst>
          </p:cNvPr>
          <p:cNvSpPr txBox="1">
            <a:spLocks noChangeArrowheads="1"/>
          </p:cNvSpPr>
          <p:nvPr/>
        </p:nvSpPr>
        <p:spPr bwMode="auto">
          <a:xfrm>
            <a:off x="1584325" y="6443662"/>
            <a:ext cx="864235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1" hangingPunct="1">
              <a:spcBef>
                <a:spcPct val="50000"/>
              </a:spcBef>
              <a:buClrTx/>
              <a:buFontTx/>
              <a:buNone/>
            </a:pPr>
            <a:r>
              <a:rPr lang="it-IT" altLang="it-IT" sz="1400" b="1" dirty="0">
                <a:solidFill>
                  <a:schemeClr val="bg1"/>
                </a:solidFill>
              </a:rPr>
              <a:t>Direzione centrale difesa dell’ambiente, energia e sviluppo sostenibile</a:t>
            </a:r>
          </a:p>
        </p:txBody>
      </p:sp>
      <p:pic>
        <p:nvPicPr>
          <p:cNvPr id="7" name="Immagine 6">
            <a:extLst>
              <a:ext uri="{FF2B5EF4-FFF2-40B4-BE49-F238E27FC236}">
                <a16:creationId xmlns:a16="http://schemas.microsoft.com/office/drawing/2014/main" id="{44F50AB8-0107-BD5E-D798-71E3D1A72A13}"/>
              </a:ext>
            </a:extLst>
          </p:cNvPr>
          <p:cNvPicPr>
            <a:picLocks noChangeAspect="1"/>
          </p:cNvPicPr>
          <p:nvPr/>
        </p:nvPicPr>
        <p:blipFill>
          <a:blip r:embed="rId2"/>
          <a:stretch>
            <a:fillRect/>
          </a:stretch>
        </p:blipFill>
        <p:spPr>
          <a:xfrm>
            <a:off x="1381125" y="876300"/>
            <a:ext cx="9429750" cy="5105400"/>
          </a:xfrm>
          <a:prstGeom prst="rect">
            <a:avLst/>
          </a:prstGeom>
        </p:spPr>
      </p:pic>
    </p:spTree>
    <p:extLst>
      <p:ext uri="{BB962C8B-B14F-4D97-AF65-F5344CB8AC3E}">
        <p14:creationId xmlns:p14="http://schemas.microsoft.com/office/powerpoint/2010/main" val="62087758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7C14D-7BAE-CCA9-C7CA-21D274BF9B11}"/>
            </a:ext>
          </a:extLst>
        </p:cNvPr>
        <p:cNvGrpSpPr/>
        <p:nvPr/>
      </p:nvGrpSpPr>
      <p:grpSpPr>
        <a:xfrm>
          <a:off x="0" y="0"/>
          <a:ext cx="0" cy="0"/>
          <a:chOff x="0" y="0"/>
          <a:chExt cx="0" cy="0"/>
        </a:xfrm>
      </p:grpSpPr>
      <p:sp>
        <p:nvSpPr>
          <p:cNvPr id="4" name="Rettangolo 4">
            <a:extLst>
              <a:ext uri="{FF2B5EF4-FFF2-40B4-BE49-F238E27FC236}">
                <a16:creationId xmlns:a16="http://schemas.microsoft.com/office/drawing/2014/main" id="{C8B4559B-7EE3-A4A9-3546-6B3B1F69EB1C}"/>
              </a:ext>
            </a:extLst>
          </p:cNvPr>
          <p:cNvSpPr>
            <a:spLocks noChangeArrowheads="1"/>
          </p:cNvSpPr>
          <p:nvPr/>
        </p:nvSpPr>
        <p:spPr bwMode="auto">
          <a:xfrm>
            <a:off x="5359079" y="198438"/>
            <a:ext cx="68329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marL="93663" indent="-93663" algn="ctr" eaLnBrk="0" fontAlgn="base" hangingPunct="0">
              <a:spcBef>
                <a:spcPts val="0"/>
              </a:spcBef>
              <a:defRPr/>
            </a:pPr>
            <a:r>
              <a:rPr lang="it-IT" sz="2200" b="1" i="1" dirty="0">
                <a:solidFill>
                  <a:schemeClr val="bg1"/>
                </a:solidFill>
                <a:latin typeface="Calibri" panose="020F0502020204030204" pitchFamily="34" charset="0"/>
                <a:ea typeface="Calibri" panose="020F0502020204030204" pitchFamily="34" charset="0"/>
                <a:cs typeface="Times New Roman" panose="02020603050405020304" pitchFamily="18" charset="0"/>
              </a:rPr>
              <a:t>Il percorso dal progetto RAC-2 al RAC-3</a:t>
            </a:r>
          </a:p>
        </p:txBody>
      </p:sp>
      <p:sp>
        <p:nvSpPr>
          <p:cNvPr id="5" name="Text Box 27">
            <a:extLst>
              <a:ext uri="{FF2B5EF4-FFF2-40B4-BE49-F238E27FC236}">
                <a16:creationId xmlns:a16="http://schemas.microsoft.com/office/drawing/2014/main" id="{83BA3B14-0677-860A-988C-A42DA9A531BF}"/>
              </a:ext>
            </a:extLst>
          </p:cNvPr>
          <p:cNvSpPr txBox="1">
            <a:spLocks noChangeArrowheads="1"/>
          </p:cNvSpPr>
          <p:nvPr/>
        </p:nvSpPr>
        <p:spPr bwMode="auto">
          <a:xfrm>
            <a:off x="1584325" y="6443662"/>
            <a:ext cx="864235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1" hangingPunct="1">
              <a:spcBef>
                <a:spcPct val="50000"/>
              </a:spcBef>
              <a:buClrTx/>
              <a:buFontTx/>
              <a:buNone/>
            </a:pPr>
            <a:r>
              <a:rPr lang="it-IT" altLang="it-IT" sz="1400" b="1" dirty="0">
                <a:solidFill>
                  <a:schemeClr val="bg1"/>
                </a:solidFill>
              </a:rPr>
              <a:t>Direzione centrale difesa dell’ambiente, energia e sviluppo sostenibile</a:t>
            </a:r>
          </a:p>
        </p:txBody>
      </p:sp>
      <p:pic>
        <p:nvPicPr>
          <p:cNvPr id="3" name="Immagine 2">
            <a:extLst>
              <a:ext uri="{FF2B5EF4-FFF2-40B4-BE49-F238E27FC236}">
                <a16:creationId xmlns:a16="http://schemas.microsoft.com/office/drawing/2014/main" id="{8B3DD0C6-771F-6A9A-A65A-6FDCBF2B0D9E}"/>
              </a:ext>
            </a:extLst>
          </p:cNvPr>
          <p:cNvPicPr>
            <a:picLocks noChangeAspect="1"/>
          </p:cNvPicPr>
          <p:nvPr/>
        </p:nvPicPr>
        <p:blipFill>
          <a:blip r:embed="rId2"/>
          <a:stretch>
            <a:fillRect/>
          </a:stretch>
        </p:blipFill>
        <p:spPr>
          <a:xfrm>
            <a:off x="1643062" y="1133475"/>
            <a:ext cx="8905875" cy="4591050"/>
          </a:xfrm>
          <a:prstGeom prst="rect">
            <a:avLst/>
          </a:prstGeom>
        </p:spPr>
      </p:pic>
    </p:spTree>
    <p:extLst>
      <p:ext uri="{BB962C8B-B14F-4D97-AF65-F5344CB8AC3E}">
        <p14:creationId xmlns:p14="http://schemas.microsoft.com/office/powerpoint/2010/main" val="89762428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FB2B9-5B11-931E-0E9C-3C2131191CE8}"/>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4304937-43ED-5198-3EEB-CF8E31EF906B}"/>
              </a:ext>
            </a:extLst>
          </p:cNvPr>
          <p:cNvSpPr>
            <a:spLocks noGrp="1"/>
          </p:cNvSpPr>
          <p:nvPr>
            <p:ph idx="1"/>
          </p:nvPr>
        </p:nvSpPr>
        <p:spPr>
          <a:xfrm>
            <a:off x="330459" y="1264356"/>
            <a:ext cx="11697998" cy="4526844"/>
          </a:xfrm>
          <a:solidFill>
            <a:srgbClr val="D6FFBA"/>
          </a:solidFill>
        </p:spPr>
        <p:txBody>
          <a:bodyPr/>
          <a:lstStyle/>
          <a:p>
            <a:pPr marL="0" indent="0" algn="ctr">
              <a:buNone/>
            </a:pPr>
            <a:r>
              <a:rPr lang="it-IT" sz="2000" b="1" i="1" dirty="0">
                <a:solidFill>
                  <a:srgbClr val="000000"/>
                </a:solidFill>
                <a:effectLst/>
                <a:latin typeface="+mj-lt"/>
                <a:ea typeface="Calibri" panose="020F0502020204030204" pitchFamily="34" charset="0"/>
              </a:rPr>
              <a:t>«Migliorare l'attuazione normativa basata sul rischio e la cooperazione interregionale in materia di sicurezza alimentare e protezione ambientale per aumentare lo sviluppo regionale»</a:t>
            </a:r>
          </a:p>
          <a:p>
            <a:pPr algn="just">
              <a:buFont typeface="Arial" panose="020B0604020202020204" pitchFamily="34" charset="0"/>
              <a:buChar char="•"/>
            </a:pPr>
            <a:r>
              <a:rPr lang="it-IT" sz="1800" dirty="0">
                <a:effectLst/>
                <a:latin typeface="DecimaWE Rg" panose="02000000000000000000" pitchFamily="2" charset="0"/>
                <a:ea typeface="Calibri" panose="020F0502020204030204" pitchFamily="34" charset="0"/>
                <a:cs typeface="Times New Roman" panose="02020603050405020304" pitchFamily="18" charset="0"/>
              </a:rPr>
              <a:t>La </a:t>
            </a:r>
            <a:r>
              <a:rPr lang="it-IT" sz="1800" b="1" dirty="0">
                <a:effectLst/>
                <a:latin typeface="DecimaWE Rg" panose="02000000000000000000" pitchFamily="2" charset="0"/>
                <a:ea typeface="Calibri" panose="020F0502020204030204" pitchFamily="34" charset="0"/>
                <a:cs typeface="Times New Roman" panose="02020603050405020304" pitchFamily="18" charset="0"/>
              </a:rPr>
              <a:t>digitalizzazione</a:t>
            </a:r>
            <a:r>
              <a:rPr lang="it-IT" sz="1800" dirty="0">
                <a:effectLst/>
                <a:latin typeface="DecimaWE Rg" panose="02000000000000000000" pitchFamily="2" charset="0"/>
                <a:ea typeface="Calibri" panose="020F0502020204030204" pitchFamily="34" charset="0"/>
                <a:cs typeface="Times New Roman" panose="02020603050405020304" pitchFamily="18" charset="0"/>
              </a:rPr>
              <a:t> dei sistemi di controllo e l’azione di governo volta ad assicurare il rispetto delle norme da parte delle imprese, insieme a un approccio collaborativo tra operatori e autorità, è una priorità per l'Italia in quanto misura necessaria per rilanciare la competitività del Paese, sostenere gli investimenti e la crescita e migliorare il rapporto tra imprese e pubbliche amministrazioni. </a:t>
            </a:r>
          </a:p>
          <a:p>
            <a:pPr algn="just">
              <a:buFont typeface="Arial" panose="020B0604020202020204" pitchFamily="34" charset="0"/>
              <a:buChar char="•"/>
            </a:pPr>
            <a:r>
              <a:rPr lang="it-IT" sz="1800" b="1" dirty="0">
                <a:effectLst/>
                <a:latin typeface="DecimaWE Rg" panose="02000000000000000000" pitchFamily="2" charset="0"/>
                <a:ea typeface="Calibri" panose="020F0502020204030204" pitchFamily="34" charset="0"/>
                <a:cs typeface="Times New Roman" panose="02020603050405020304" pitchFamily="18" charset="0"/>
              </a:rPr>
              <a:t>Il progetto si concentra sui settori </a:t>
            </a:r>
            <a:r>
              <a:rPr lang="it-IT" sz="1800" dirty="0">
                <a:effectLst/>
                <a:latin typeface="DecimaWE Rg" panose="02000000000000000000" pitchFamily="2" charset="0"/>
                <a:ea typeface="Calibri" panose="020F0502020204030204" pitchFamily="34" charset="0"/>
                <a:cs typeface="Times New Roman" panose="02020603050405020304" pitchFamily="18" charset="0"/>
              </a:rPr>
              <a:t>della sicurezza alimentare, </a:t>
            </a:r>
            <a:r>
              <a:rPr lang="it-IT" sz="1800" b="1" dirty="0">
                <a:effectLst/>
                <a:latin typeface="DecimaWE Rg" panose="02000000000000000000" pitchFamily="2" charset="0"/>
                <a:ea typeface="Calibri" panose="020F0502020204030204" pitchFamily="34" charset="0"/>
                <a:cs typeface="Times New Roman" panose="02020603050405020304" pitchFamily="18" charset="0"/>
              </a:rPr>
              <a:t>della tutela dell'ambiente </a:t>
            </a:r>
            <a:r>
              <a:rPr lang="it-IT" sz="1800" dirty="0">
                <a:effectLst/>
                <a:latin typeface="DecimaWE Rg" panose="02000000000000000000" pitchFamily="2" charset="0"/>
                <a:ea typeface="Calibri" panose="020F0502020204030204" pitchFamily="34" charset="0"/>
                <a:cs typeface="Times New Roman" panose="02020603050405020304" pitchFamily="18" charset="0"/>
              </a:rPr>
              <a:t>e della salute e sicurezza sul lavoro, favorendo un ambiente favorevole alla crescita economica e allo sviluppo sostenibile, anche attraverso specifiche attività di autovalutazione e formazione per gli enti controllati. </a:t>
            </a:r>
            <a:endParaRPr lang="it-IT" sz="1800" dirty="0">
              <a:latin typeface="DecimaWE Rg" panose="02000000000000000000" pitchFamily="2" charset="0"/>
              <a:ea typeface="Calibri" panose="020F0502020204030204" pitchFamily="34" charset="0"/>
              <a:cs typeface="Times New Roman" panose="02020603050405020304" pitchFamily="18" charset="0"/>
            </a:endParaRPr>
          </a:p>
          <a:p>
            <a:pPr algn="just">
              <a:buFont typeface="Arial" panose="020B0604020202020204" pitchFamily="34" charset="0"/>
              <a:buChar char="•"/>
            </a:pPr>
            <a:r>
              <a:rPr lang="it-IT" sz="1800" dirty="0">
                <a:effectLst/>
                <a:latin typeface="DecimaWE Rg" panose="02000000000000000000" pitchFamily="2" charset="0"/>
                <a:ea typeface="Calibri" panose="020F0502020204030204" pitchFamily="34" charset="0"/>
                <a:cs typeface="Times New Roman" panose="02020603050405020304" pitchFamily="18" charset="0"/>
              </a:rPr>
              <a:t>Il progetto fa leva sulla digitalizzazione per </a:t>
            </a:r>
            <a:r>
              <a:rPr lang="it-IT" sz="1800" b="1" dirty="0">
                <a:effectLst/>
                <a:latin typeface="DecimaWE Rg" panose="02000000000000000000" pitchFamily="2" charset="0"/>
                <a:ea typeface="Calibri" panose="020F0502020204030204" pitchFamily="34" charset="0"/>
                <a:cs typeface="Times New Roman" panose="02020603050405020304" pitchFamily="18" charset="0"/>
              </a:rPr>
              <a:t>superare i problemi </a:t>
            </a:r>
            <a:r>
              <a:rPr lang="it-IT" sz="1800" dirty="0">
                <a:effectLst/>
                <a:latin typeface="DecimaWE Rg" panose="02000000000000000000" pitchFamily="2" charset="0"/>
                <a:ea typeface="Calibri" panose="020F0502020204030204" pitchFamily="34" charset="0"/>
                <a:cs typeface="Times New Roman" panose="02020603050405020304" pitchFamily="18" charset="0"/>
              </a:rPr>
              <a:t>di attuazione normativa e le sfide legate all'interoperabilità, e per facilitare una comunicazione più efficace tra le regioni e tra le regioni e le entità controllate. Il progetto si allinea al PNRR puntando sull'uso dei dati, sull'interoperabilità e sul miglioramento delle competenze delle pubbliche amministrazioni attraverso la condivisione interregionale di buone pratiche. Analogamente, la presente iniziativa sostiene le priorità dell'UE, agevolando la </a:t>
            </a:r>
            <a:r>
              <a:rPr lang="it-IT" sz="1800" b="1" dirty="0">
                <a:effectLst/>
                <a:latin typeface="DecimaWE Rg" panose="02000000000000000000" pitchFamily="2" charset="0"/>
                <a:ea typeface="Calibri" panose="020F0502020204030204" pitchFamily="34" charset="0"/>
                <a:cs typeface="Times New Roman" panose="02020603050405020304" pitchFamily="18" charset="0"/>
              </a:rPr>
              <a:t>transizione digitale</a:t>
            </a:r>
            <a:r>
              <a:rPr lang="it-IT" sz="1800" dirty="0">
                <a:effectLst/>
                <a:latin typeface="DecimaWE Rg" panose="02000000000000000000" pitchFamily="2" charset="0"/>
                <a:ea typeface="Calibri" panose="020F0502020204030204" pitchFamily="34" charset="0"/>
                <a:cs typeface="Times New Roman" panose="02020603050405020304" pitchFamily="18" charset="0"/>
              </a:rPr>
              <a:t>, allineandosi alle ambizioni ambientali del Green Deal dell'UE e mirando ad alleviare gli oneri amministrativi che gravano sulle PMI.</a:t>
            </a:r>
            <a:endParaRPr lang="it-IT" sz="2200" dirty="0"/>
          </a:p>
        </p:txBody>
      </p:sp>
      <p:sp>
        <p:nvSpPr>
          <p:cNvPr id="5" name="Text Box 27">
            <a:extLst>
              <a:ext uri="{FF2B5EF4-FFF2-40B4-BE49-F238E27FC236}">
                <a16:creationId xmlns:a16="http://schemas.microsoft.com/office/drawing/2014/main" id="{76FCE4E8-6AEA-8D64-8F88-CCA52D7E94E7}"/>
              </a:ext>
            </a:extLst>
          </p:cNvPr>
          <p:cNvSpPr txBox="1">
            <a:spLocks noChangeArrowheads="1"/>
          </p:cNvSpPr>
          <p:nvPr/>
        </p:nvSpPr>
        <p:spPr bwMode="auto">
          <a:xfrm>
            <a:off x="1584325" y="6443662"/>
            <a:ext cx="864235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1" hangingPunct="1">
              <a:spcBef>
                <a:spcPct val="50000"/>
              </a:spcBef>
              <a:buClrTx/>
              <a:buFontTx/>
              <a:buNone/>
            </a:pPr>
            <a:r>
              <a:rPr lang="it-IT" altLang="it-IT" sz="1400" b="1" dirty="0">
                <a:solidFill>
                  <a:schemeClr val="bg1"/>
                </a:solidFill>
              </a:rPr>
              <a:t>Direzione centrale difesa dell’ambiente, energia e sviluppo sostenibile</a:t>
            </a:r>
          </a:p>
        </p:txBody>
      </p:sp>
      <p:sp>
        <p:nvSpPr>
          <p:cNvPr id="6" name="Rettangolo 5">
            <a:extLst>
              <a:ext uri="{FF2B5EF4-FFF2-40B4-BE49-F238E27FC236}">
                <a16:creationId xmlns:a16="http://schemas.microsoft.com/office/drawing/2014/main" id="{B3D58FDA-EE04-D5B0-0067-99AF26EF938E}"/>
              </a:ext>
            </a:extLst>
          </p:cNvPr>
          <p:cNvSpPr>
            <a:spLocks noChangeArrowheads="1"/>
          </p:cNvSpPr>
          <p:nvPr/>
        </p:nvSpPr>
        <p:spPr bwMode="auto">
          <a:xfrm>
            <a:off x="5195536" y="198438"/>
            <a:ext cx="68329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0" fontAlgn="base" hangingPunct="0">
              <a:spcBef>
                <a:spcPts val="0"/>
              </a:spcBef>
              <a:defRPr/>
            </a:pPr>
            <a:r>
              <a:rPr lang="it-IT" sz="2200" b="1" i="1" kern="1000" dirty="0">
                <a:solidFill>
                  <a:schemeClr val="bg1"/>
                </a:solidFill>
                <a:ea typeface="Franklin Gothic Book" panose="020B0503020102020204" pitchFamily="34" charset="0"/>
                <a:cs typeface="Tahoma" panose="020B0604030504040204" pitchFamily="34" charset="0"/>
              </a:rPr>
              <a:t>Progetto RAC-3 (TSI 24IT30)</a:t>
            </a:r>
            <a:endParaRPr lang="it-IT" sz="2200" b="1" i="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640128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7C1F069-FF5D-A7EC-785F-77BF317D5666}"/>
              </a:ext>
            </a:extLst>
          </p:cNvPr>
          <p:cNvSpPr>
            <a:spLocks noGrp="1"/>
          </p:cNvSpPr>
          <p:nvPr>
            <p:ph idx="1"/>
          </p:nvPr>
        </p:nvSpPr>
        <p:spPr>
          <a:xfrm>
            <a:off x="654756" y="1332089"/>
            <a:ext cx="11187288" cy="4210755"/>
          </a:xfrm>
          <a:solidFill>
            <a:srgbClr val="D6FFBA"/>
          </a:solidFill>
        </p:spPr>
        <p:txBody>
          <a:bodyPr/>
          <a:lstStyle/>
          <a:p>
            <a:pPr marL="0" indent="0" algn="just">
              <a:buNone/>
            </a:pPr>
            <a:r>
              <a:rPr lang="it-IT" sz="1800" b="1" dirty="0">
                <a:effectLst/>
                <a:latin typeface="DecimaWE Rg" panose="02000000000000000000" pitchFamily="2" charset="0"/>
                <a:ea typeface="Calibri" panose="020F0502020204030204" pitchFamily="34" charset="0"/>
                <a:cs typeface="Times New Roman" panose="02020603050405020304" pitchFamily="18" charset="0"/>
              </a:rPr>
              <a:t>L’esperienza</a:t>
            </a:r>
            <a:r>
              <a:rPr lang="it-IT" sz="1800" dirty="0">
                <a:effectLst/>
                <a:latin typeface="DecimaWE Rg" panose="02000000000000000000" pitchFamily="2" charset="0"/>
                <a:ea typeface="Calibri" panose="020F0502020204030204" pitchFamily="34" charset="0"/>
                <a:cs typeface="Times New Roman" panose="02020603050405020304" pitchFamily="18" charset="0"/>
              </a:rPr>
              <a:t> dei progetti RAC ha consolidato il rapporto con OCSE e fruttato un patrimonio di </a:t>
            </a:r>
            <a:r>
              <a:rPr lang="it-IT" sz="1800" b="1" dirty="0">
                <a:effectLst/>
                <a:latin typeface="DecimaWE Rg" panose="02000000000000000000" pitchFamily="2" charset="0"/>
                <a:ea typeface="Calibri" panose="020F0502020204030204" pitchFamily="34" charset="0"/>
                <a:cs typeface="Times New Roman" panose="02020603050405020304" pitchFamily="18" charset="0"/>
              </a:rPr>
              <a:t>relazioni</a:t>
            </a:r>
            <a:r>
              <a:rPr lang="it-IT" sz="1800" dirty="0">
                <a:effectLst/>
                <a:latin typeface="DecimaWE Rg" panose="02000000000000000000" pitchFamily="2" charset="0"/>
                <a:ea typeface="Calibri" panose="020F0502020204030204" pitchFamily="34" charset="0"/>
                <a:cs typeface="Times New Roman" panose="02020603050405020304" pitchFamily="18" charset="0"/>
              </a:rPr>
              <a:t> per la Regione;</a:t>
            </a:r>
          </a:p>
          <a:p>
            <a:pPr algn="just">
              <a:buFont typeface="Arial" panose="020B0604020202020204" pitchFamily="34" charset="0"/>
              <a:buChar char="•"/>
            </a:pPr>
            <a:r>
              <a:rPr lang="it-IT" sz="1800" dirty="0">
                <a:latin typeface="DecimaWE Rg" panose="02000000000000000000" pitchFamily="2" charset="0"/>
                <a:ea typeface="Calibri" panose="020F0502020204030204" pitchFamily="34" charset="0"/>
                <a:cs typeface="Times New Roman" panose="02020603050405020304" pitchFamily="18" charset="0"/>
              </a:rPr>
              <a:t>I contatti con tecnici ed esperti a livello </a:t>
            </a:r>
            <a:r>
              <a:rPr lang="it-IT" sz="1800" b="1" dirty="0">
                <a:latin typeface="DecimaWE Rg" panose="02000000000000000000" pitchFamily="2" charset="0"/>
                <a:ea typeface="Calibri" panose="020F0502020204030204" pitchFamily="34" charset="0"/>
                <a:cs typeface="Times New Roman" panose="02020603050405020304" pitchFamily="18" charset="0"/>
              </a:rPr>
              <a:t>nazionale</a:t>
            </a:r>
            <a:r>
              <a:rPr lang="it-IT" sz="1800" dirty="0">
                <a:latin typeface="DecimaWE Rg" panose="02000000000000000000" pitchFamily="2" charset="0"/>
                <a:ea typeface="Calibri" panose="020F0502020204030204" pitchFamily="34" charset="0"/>
                <a:cs typeface="Times New Roman" panose="02020603050405020304" pitchFamily="18" charset="0"/>
              </a:rPr>
              <a:t>:</a:t>
            </a:r>
          </a:p>
          <a:p>
            <a:pPr lvl="1" algn="just">
              <a:buFont typeface="Wingdings" panose="05000000000000000000" pitchFamily="2" charset="2"/>
              <a:buChar char="ü"/>
            </a:pPr>
            <a:r>
              <a:rPr lang="it-IT" sz="1800" dirty="0">
                <a:effectLst/>
                <a:latin typeface="DecimaWE Rg" panose="02000000000000000000" pitchFamily="2" charset="0"/>
                <a:ea typeface="Calibri" panose="020F0502020204030204" pitchFamily="34" charset="0"/>
                <a:cs typeface="Times New Roman" panose="02020603050405020304" pitchFamily="18" charset="0"/>
              </a:rPr>
              <a:t>Regione Campania (digitalizzazione, sorveglianza ambientale e su produzioni alimentari);</a:t>
            </a:r>
          </a:p>
          <a:p>
            <a:pPr lvl="1" algn="just">
              <a:buFont typeface="Wingdings" panose="05000000000000000000" pitchFamily="2" charset="2"/>
              <a:buChar char="ü"/>
            </a:pPr>
            <a:r>
              <a:rPr lang="it-IT" sz="1800" dirty="0">
                <a:latin typeface="DecimaWE Rg" panose="02000000000000000000" pitchFamily="2" charset="0"/>
                <a:ea typeface="Calibri" panose="020F0502020204030204" pitchFamily="34" charset="0"/>
                <a:cs typeface="Times New Roman" panose="02020603050405020304" pitchFamily="18" charset="0"/>
              </a:rPr>
              <a:t>Regione Emilia-Romagna (gestione degli archivi degli impianti AUA e categorizzazione del rischio);</a:t>
            </a:r>
          </a:p>
          <a:p>
            <a:pPr lvl="1" algn="just">
              <a:buFont typeface="Wingdings" panose="05000000000000000000" pitchFamily="2" charset="2"/>
              <a:buChar char="ü"/>
            </a:pPr>
            <a:r>
              <a:rPr lang="it-IT" sz="1800" dirty="0">
                <a:latin typeface="DecimaWE Rg" panose="02000000000000000000" pitchFamily="2" charset="0"/>
                <a:ea typeface="Calibri" panose="020F0502020204030204" pitchFamily="34" charset="0"/>
                <a:cs typeface="Times New Roman" panose="02020603050405020304" pitchFamily="18" charset="0"/>
              </a:rPr>
              <a:t>Regione Lombardia (formazione degli ispettori e rapporti con gli stakeholder);</a:t>
            </a:r>
          </a:p>
          <a:p>
            <a:pPr lvl="1" algn="just">
              <a:buFont typeface="Wingdings" panose="05000000000000000000" pitchFamily="2" charset="2"/>
              <a:buChar char="ü"/>
            </a:pPr>
            <a:r>
              <a:rPr lang="it-IT" sz="1800" dirty="0">
                <a:latin typeface="DecimaWE Rg" panose="02000000000000000000" pitchFamily="2" charset="0"/>
                <a:ea typeface="Calibri" panose="020F0502020204030204" pitchFamily="34" charset="0"/>
                <a:cs typeface="Times New Roman" panose="02020603050405020304" pitchFamily="18" charset="0"/>
              </a:rPr>
              <a:t>Provincia Autonoma di Trento (categorizzazione del rischio);</a:t>
            </a:r>
          </a:p>
          <a:p>
            <a:pPr algn="just">
              <a:buFont typeface="Arial" panose="020B0604020202020204" pitchFamily="34" charset="0"/>
              <a:buChar char="•"/>
            </a:pPr>
            <a:r>
              <a:rPr lang="it-IT" sz="1800" dirty="0">
                <a:latin typeface="DecimaWE Rg" panose="02000000000000000000" pitchFamily="2" charset="0"/>
                <a:ea typeface="Calibri" panose="020F0502020204030204" pitchFamily="34" charset="0"/>
                <a:cs typeface="Times New Roman" panose="02020603050405020304" pitchFamily="18" charset="0"/>
              </a:rPr>
              <a:t>A livello </a:t>
            </a:r>
            <a:r>
              <a:rPr lang="it-IT" sz="1800" b="1" dirty="0">
                <a:latin typeface="DecimaWE Rg" panose="02000000000000000000" pitchFamily="2" charset="0"/>
                <a:ea typeface="Calibri" panose="020F0502020204030204" pitchFamily="34" charset="0"/>
                <a:cs typeface="Times New Roman" panose="02020603050405020304" pitchFamily="18" charset="0"/>
              </a:rPr>
              <a:t>internazionale</a:t>
            </a:r>
            <a:r>
              <a:rPr lang="it-IT" sz="1800" dirty="0">
                <a:latin typeface="DecimaWE Rg" panose="02000000000000000000" pitchFamily="2" charset="0"/>
                <a:ea typeface="Calibri" panose="020F0502020204030204" pitchFamily="34" charset="0"/>
                <a:cs typeface="Times New Roman" panose="02020603050405020304" pitchFamily="18" charset="0"/>
              </a:rPr>
              <a:t>:</a:t>
            </a:r>
          </a:p>
          <a:p>
            <a:pPr lvl="1" algn="just">
              <a:buFont typeface="Wingdings" panose="05000000000000000000" pitchFamily="2" charset="2"/>
              <a:buChar char="ü"/>
            </a:pPr>
            <a:r>
              <a:rPr lang="it-IT" sz="1800" dirty="0">
                <a:latin typeface="DecimaWE Rg" panose="02000000000000000000" pitchFamily="2" charset="0"/>
                <a:ea typeface="Calibri" panose="020F0502020204030204" pitchFamily="34" charset="0"/>
                <a:cs typeface="Times New Roman" panose="02020603050405020304" pitchFamily="18" charset="0"/>
              </a:rPr>
              <a:t>Lituania (telerilevamento e formazione degli ispettori);</a:t>
            </a:r>
          </a:p>
          <a:p>
            <a:pPr lvl="1" algn="just">
              <a:buFont typeface="Wingdings" panose="05000000000000000000" pitchFamily="2" charset="2"/>
              <a:buChar char="ü"/>
            </a:pPr>
            <a:r>
              <a:rPr lang="it-IT" sz="1800" dirty="0">
                <a:latin typeface="DecimaWE Rg" panose="02000000000000000000" pitchFamily="2" charset="0"/>
                <a:ea typeface="Calibri" panose="020F0502020204030204" pitchFamily="34" charset="0"/>
                <a:cs typeface="Times New Roman" panose="02020603050405020304" pitchFamily="18" charset="0"/>
              </a:rPr>
              <a:t>Slovacchia (BAT-Best </a:t>
            </a:r>
            <a:r>
              <a:rPr lang="it-IT" sz="1800" dirty="0" err="1">
                <a:latin typeface="DecimaWE Rg" panose="02000000000000000000" pitchFamily="2" charset="0"/>
                <a:ea typeface="Calibri" panose="020F0502020204030204" pitchFamily="34" charset="0"/>
                <a:cs typeface="Times New Roman" panose="02020603050405020304" pitchFamily="18" charset="0"/>
              </a:rPr>
              <a:t>Availabale</a:t>
            </a:r>
            <a:r>
              <a:rPr lang="it-IT" sz="1800" dirty="0">
                <a:latin typeface="DecimaWE Rg" panose="02000000000000000000" pitchFamily="2" charset="0"/>
                <a:ea typeface="Calibri" panose="020F0502020204030204" pitchFamily="34" charset="0"/>
                <a:cs typeface="Times New Roman" panose="02020603050405020304" pitchFamily="18" charset="0"/>
              </a:rPr>
              <a:t> Technologies per gli impianti IPPC-AIA);</a:t>
            </a:r>
          </a:p>
          <a:p>
            <a:pPr lvl="1" algn="just">
              <a:buFont typeface="Wingdings" panose="05000000000000000000" pitchFamily="2" charset="2"/>
              <a:buChar char="ü"/>
            </a:pPr>
            <a:r>
              <a:rPr lang="it-IT" sz="1800" dirty="0" err="1">
                <a:latin typeface="DecimaWE Rg" panose="02000000000000000000" pitchFamily="2" charset="0"/>
                <a:ea typeface="Calibri" panose="020F0502020204030204" pitchFamily="34" charset="0"/>
                <a:cs typeface="Times New Roman" panose="02020603050405020304" pitchFamily="18" charset="0"/>
              </a:rPr>
              <a:t>Quebec</a:t>
            </a:r>
            <a:r>
              <a:rPr lang="it-IT" sz="1800" dirty="0">
                <a:latin typeface="DecimaWE Rg" panose="02000000000000000000" pitchFamily="2" charset="0"/>
                <a:ea typeface="Calibri" panose="020F0502020204030204" pitchFamily="34" charset="0"/>
                <a:cs typeface="Times New Roman" panose="02020603050405020304" pitchFamily="18" charset="0"/>
              </a:rPr>
              <a:t>-Canada (tecniche di intervento e carta della qualità dei servizi);</a:t>
            </a:r>
          </a:p>
          <a:p>
            <a:pPr lvl="1" algn="just">
              <a:buFont typeface="Wingdings" panose="05000000000000000000" pitchFamily="2" charset="2"/>
              <a:buChar char="ü"/>
            </a:pPr>
            <a:r>
              <a:rPr lang="it-IT" sz="1800" dirty="0">
                <a:latin typeface="DecimaWE Rg" panose="02000000000000000000" pitchFamily="2" charset="0"/>
                <a:ea typeface="Calibri" panose="020F0502020204030204" pitchFamily="34" charset="0"/>
                <a:cs typeface="Times New Roman" panose="02020603050405020304" pitchFamily="18" charset="0"/>
              </a:rPr>
              <a:t>Olanda (data management e categorizzazione del rischio);</a:t>
            </a:r>
          </a:p>
          <a:p>
            <a:pPr lvl="1" algn="just">
              <a:buFont typeface="Wingdings" panose="05000000000000000000" pitchFamily="2" charset="2"/>
              <a:buChar char="ü"/>
            </a:pPr>
            <a:r>
              <a:rPr lang="it-IT" sz="1800" dirty="0">
                <a:latin typeface="DecimaWE Rg" panose="02000000000000000000" pitchFamily="2" charset="0"/>
                <a:ea typeface="Calibri" panose="020F0502020204030204" pitchFamily="34" charset="0"/>
                <a:cs typeface="Times New Roman" panose="02020603050405020304" pitchFamily="18" charset="0"/>
              </a:rPr>
              <a:t>Scozia (valutazione dei rapporti con gli stakeholder);</a:t>
            </a:r>
          </a:p>
        </p:txBody>
      </p:sp>
      <p:sp>
        <p:nvSpPr>
          <p:cNvPr id="5" name="Text Box 27">
            <a:extLst>
              <a:ext uri="{FF2B5EF4-FFF2-40B4-BE49-F238E27FC236}">
                <a16:creationId xmlns:a16="http://schemas.microsoft.com/office/drawing/2014/main" id="{7C78C41D-90BF-29DF-78B5-BD9EECB685EF}"/>
              </a:ext>
            </a:extLst>
          </p:cNvPr>
          <p:cNvSpPr txBox="1">
            <a:spLocks noChangeArrowheads="1"/>
          </p:cNvSpPr>
          <p:nvPr/>
        </p:nvSpPr>
        <p:spPr bwMode="auto">
          <a:xfrm>
            <a:off x="1584325" y="6443662"/>
            <a:ext cx="864235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1" hangingPunct="1">
              <a:spcBef>
                <a:spcPct val="50000"/>
              </a:spcBef>
              <a:buClrTx/>
              <a:buFontTx/>
              <a:buNone/>
            </a:pPr>
            <a:r>
              <a:rPr lang="it-IT" altLang="it-IT" sz="1400" b="1" dirty="0">
                <a:solidFill>
                  <a:schemeClr val="bg1"/>
                </a:solidFill>
              </a:rPr>
              <a:t>Direzione centrale difesa dell’ambiente, energia e sviluppo sostenibile</a:t>
            </a:r>
          </a:p>
        </p:txBody>
      </p:sp>
      <p:sp>
        <p:nvSpPr>
          <p:cNvPr id="6" name="Rettangolo 5">
            <a:extLst>
              <a:ext uri="{FF2B5EF4-FFF2-40B4-BE49-F238E27FC236}">
                <a16:creationId xmlns:a16="http://schemas.microsoft.com/office/drawing/2014/main" id="{271597DA-F831-923F-9748-97931AC7E3A7}"/>
              </a:ext>
            </a:extLst>
          </p:cNvPr>
          <p:cNvSpPr>
            <a:spLocks noChangeArrowheads="1"/>
          </p:cNvSpPr>
          <p:nvPr/>
        </p:nvSpPr>
        <p:spPr bwMode="auto">
          <a:xfrm>
            <a:off x="5195536" y="198438"/>
            <a:ext cx="68329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0" fontAlgn="base" hangingPunct="0">
              <a:spcBef>
                <a:spcPts val="0"/>
              </a:spcBef>
              <a:defRPr/>
            </a:pPr>
            <a:r>
              <a:rPr lang="it-IT" sz="2200" b="1" i="1" kern="1000" dirty="0">
                <a:solidFill>
                  <a:schemeClr val="bg1"/>
                </a:solidFill>
                <a:ea typeface="Franklin Gothic Book" panose="020B0503020102020204" pitchFamily="34" charset="0"/>
                <a:cs typeface="Tahoma" panose="020B0604030504040204" pitchFamily="34" charset="0"/>
              </a:rPr>
              <a:t>Estendere i Progetti RAC</a:t>
            </a:r>
            <a:endParaRPr lang="it-IT" sz="2200" b="1" i="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5251376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F53BF-AB1F-E89F-FC9F-76A9F283B7A2}"/>
            </a:ext>
          </a:extLst>
        </p:cNvPr>
        <p:cNvGrpSpPr/>
        <p:nvPr/>
      </p:nvGrpSpPr>
      <p:grpSpPr>
        <a:xfrm>
          <a:off x="0" y="0"/>
          <a:ext cx="0" cy="0"/>
          <a:chOff x="0" y="0"/>
          <a:chExt cx="0" cy="0"/>
        </a:xfrm>
      </p:grpSpPr>
      <p:sp>
        <p:nvSpPr>
          <p:cNvPr id="4" name="Rettangolo 4">
            <a:extLst>
              <a:ext uri="{FF2B5EF4-FFF2-40B4-BE49-F238E27FC236}">
                <a16:creationId xmlns:a16="http://schemas.microsoft.com/office/drawing/2014/main" id="{245A0486-677F-BEB8-5C75-2C07178629F5}"/>
              </a:ext>
            </a:extLst>
          </p:cNvPr>
          <p:cNvSpPr>
            <a:spLocks noChangeArrowheads="1"/>
          </p:cNvSpPr>
          <p:nvPr/>
        </p:nvSpPr>
        <p:spPr bwMode="auto">
          <a:xfrm>
            <a:off x="5359079" y="198438"/>
            <a:ext cx="68329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marL="93663" indent="-93663" algn="ctr" eaLnBrk="0" fontAlgn="base" hangingPunct="0">
              <a:spcBef>
                <a:spcPts val="0"/>
              </a:spcBef>
              <a:defRPr/>
            </a:pPr>
            <a:r>
              <a:rPr lang="it-IT" sz="2200" b="1" i="1" dirty="0">
                <a:solidFill>
                  <a:schemeClr val="bg1"/>
                </a:solidFill>
                <a:latin typeface="Calibri" panose="020F0502020204030204" pitchFamily="34" charset="0"/>
                <a:ea typeface="Calibri" panose="020F0502020204030204" pitchFamily="34" charset="0"/>
                <a:cs typeface="Times New Roman" panose="02020603050405020304" pitchFamily="18" charset="0"/>
              </a:rPr>
              <a:t>Obiettivi del progetto RAC-Partner26</a:t>
            </a:r>
          </a:p>
        </p:txBody>
      </p:sp>
      <p:sp>
        <p:nvSpPr>
          <p:cNvPr id="5" name="Text Box 27">
            <a:extLst>
              <a:ext uri="{FF2B5EF4-FFF2-40B4-BE49-F238E27FC236}">
                <a16:creationId xmlns:a16="http://schemas.microsoft.com/office/drawing/2014/main" id="{BE296DAB-3328-C6FF-042A-38498DB50334}"/>
              </a:ext>
            </a:extLst>
          </p:cNvPr>
          <p:cNvSpPr txBox="1">
            <a:spLocks noChangeArrowheads="1"/>
          </p:cNvSpPr>
          <p:nvPr/>
        </p:nvSpPr>
        <p:spPr bwMode="auto">
          <a:xfrm>
            <a:off x="1584325" y="6443662"/>
            <a:ext cx="864235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1" hangingPunct="1">
              <a:spcBef>
                <a:spcPct val="50000"/>
              </a:spcBef>
              <a:buClrTx/>
              <a:buFontTx/>
              <a:buNone/>
            </a:pPr>
            <a:r>
              <a:rPr lang="it-IT" altLang="it-IT" sz="1400" b="1" dirty="0">
                <a:solidFill>
                  <a:schemeClr val="bg1"/>
                </a:solidFill>
              </a:rPr>
              <a:t>Direzione centrale difesa dell’ambiente, energia e sviluppo sostenibile</a:t>
            </a:r>
          </a:p>
        </p:txBody>
      </p:sp>
      <p:sp>
        <p:nvSpPr>
          <p:cNvPr id="2" name="Segnaposto contenuto 2">
            <a:extLst>
              <a:ext uri="{FF2B5EF4-FFF2-40B4-BE49-F238E27FC236}">
                <a16:creationId xmlns:a16="http://schemas.microsoft.com/office/drawing/2014/main" id="{D27A5E51-46BC-EB0D-F7D3-99A908E1F174}"/>
              </a:ext>
            </a:extLst>
          </p:cNvPr>
          <p:cNvSpPr>
            <a:spLocks noGrp="1"/>
          </p:cNvSpPr>
          <p:nvPr>
            <p:ph idx="1"/>
          </p:nvPr>
        </p:nvSpPr>
        <p:spPr>
          <a:xfrm>
            <a:off x="317500" y="1309512"/>
            <a:ext cx="5778500" cy="3057525"/>
          </a:xfrm>
          <a:solidFill>
            <a:srgbClr val="D6FFBA"/>
          </a:solidFill>
        </p:spPr>
        <p:txBody>
          <a:bodyPr/>
          <a:lstStyle/>
          <a:p>
            <a:pPr marL="0" indent="0" algn="just">
              <a:buNone/>
            </a:pPr>
            <a:r>
              <a:rPr lang="it-IT" sz="1800" dirty="0"/>
              <a:t>Estendere l’esperienza dei progetti RAC svolti in collaborazione con OCSE:</a:t>
            </a:r>
          </a:p>
          <a:p>
            <a:pPr algn="just">
              <a:buFont typeface="+mj-lt"/>
              <a:buAutoNum type="arabicPeriod"/>
            </a:pPr>
            <a:r>
              <a:rPr lang="it-IT" sz="1800" dirty="0"/>
              <a:t>approfondire e consolidare le riforme normative in materia di ispezione</a:t>
            </a:r>
          </a:p>
          <a:p>
            <a:pPr algn="just">
              <a:buFont typeface="+mj-lt"/>
              <a:buAutoNum type="arabicPeriod"/>
            </a:pPr>
            <a:r>
              <a:rPr lang="it-IT" sz="1800" dirty="0"/>
              <a:t>allineamento con le migliori pratiche internazionali</a:t>
            </a:r>
          </a:p>
          <a:p>
            <a:pPr algn="just">
              <a:buFont typeface="+mj-lt"/>
              <a:buAutoNum type="arabicPeriod"/>
            </a:pPr>
            <a:r>
              <a:rPr lang="it-IT" sz="1800" dirty="0"/>
              <a:t>Impiego dell'approccio basato sul rischio e basato sui dati</a:t>
            </a:r>
          </a:p>
          <a:p>
            <a:pPr algn="just">
              <a:buFont typeface="+mj-lt"/>
              <a:buAutoNum type="arabicPeriod"/>
            </a:pPr>
            <a:r>
              <a:rPr lang="it-IT" sz="1800" dirty="0"/>
              <a:t>consultazioni e lo scambio di esperienze all'interno di una rete internazionale stabile di agenzie e ispettorati per la protezione ambientale ed esperti normativi in materia di protezione ambientale</a:t>
            </a:r>
          </a:p>
        </p:txBody>
      </p:sp>
      <p:pic>
        <p:nvPicPr>
          <p:cNvPr id="6" name="Immagine 5">
            <a:extLst>
              <a:ext uri="{FF2B5EF4-FFF2-40B4-BE49-F238E27FC236}">
                <a16:creationId xmlns:a16="http://schemas.microsoft.com/office/drawing/2014/main" id="{761A5882-A2A0-4F66-21C8-D3872A654010}"/>
              </a:ext>
            </a:extLst>
          </p:cNvPr>
          <p:cNvPicPr>
            <a:picLocks noChangeAspect="1"/>
          </p:cNvPicPr>
          <p:nvPr/>
        </p:nvPicPr>
        <p:blipFill>
          <a:blip r:embed="rId2"/>
          <a:stretch>
            <a:fillRect/>
          </a:stretch>
        </p:blipFill>
        <p:spPr>
          <a:xfrm>
            <a:off x="6546145" y="1309512"/>
            <a:ext cx="5105400" cy="3057525"/>
          </a:xfrm>
          <a:prstGeom prst="rect">
            <a:avLst/>
          </a:prstGeom>
          <a:ln>
            <a:solidFill>
              <a:schemeClr val="accent2">
                <a:lumMod val="50000"/>
              </a:schemeClr>
            </a:solidFill>
          </a:ln>
        </p:spPr>
      </p:pic>
    </p:spTree>
    <p:extLst>
      <p:ext uri="{BB962C8B-B14F-4D97-AF65-F5344CB8AC3E}">
        <p14:creationId xmlns:p14="http://schemas.microsoft.com/office/powerpoint/2010/main" val="105822297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B6015-5C40-55E4-527F-53492AF6A9E0}"/>
            </a:ext>
          </a:extLst>
        </p:cNvPr>
        <p:cNvGrpSpPr/>
        <p:nvPr/>
      </p:nvGrpSpPr>
      <p:grpSpPr>
        <a:xfrm>
          <a:off x="0" y="0"/>
          <a:ext cx="0" cy="0"/>
          <a:chOff x="0" y="0"/>
          <a:chExt cx="0" cy="0"/>
        </a:xfrm>
      </p:grpSpPr>
      <p:sp>
        <p:nvSpPr>
          <p:cNvPr id="4" name="Rettangolo 4">
            <a:extLst>
              <a:ext uri="{FF2B5EF4-FFF2-40B4-BE49-F238E27FC236}">
                <a16:creationId xmlns:a16="http://schemas.microsoft.com/office/drawing/2014/main" id="{6879E2E2-47EC-AE5A-BF97-0742ABB1FB52}"/>
              </a:ext>
            </a:extLst>
          </p:cNvPr>
          <p:cNvSpPr>
            <a:spLocks noChangeArrowheads="1"/>
          </p:cNvSpPr>
          <p:nvPr/>
        </p:nvSpPr>
        <p:spPr bwMode="auto">
          <a:xfrm>
            <a:off x="5359079" y="198438"/>
            <a:ext cx="68329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0" fontAlgn="base" hangingPunct="0">
              <a:spcBef>
                <a:spcPts val="0"/>
              </a:spcBef>
              <a:buNone/>
              <a:defRPr/>
            </a:pPr>
            <a:r>
              <a:rPr lang="it-IT" sz="2200" b="1" i="1" dirty="0">
                <a:solidFill>
                  <a:schemeClr val="bg1"/>
                </a:solidFill>
                <a:latin typeface="Calibri" panose="020F0502020204030204" pitchFamily="34" charset="0"/>
                <a:ea typeface="Calibri" panose="020F0502020204030204" pitchFamily="34" charset="0"/>
                <a:cs typeface="Times New Roman" panose="02020603050405020304" pitchFamily="18" charset="0"/>
              </a:rPr>
              <a:t>RAC-Partner26: sviluppo dei metodi</a:t>
            </a:r>
          </a:p>
        </p:txBody>
      </p:sp>
      <p:sp>
        <p:nvSpPr>
          <p:cNvPr id="5" name="Text Box 27">
            <a:extLst>
              <a:ext uri="{FF2B5EF4-FFF2-40B4-BE49-F238E27FC236}">
                <a16:creationId xmlns:a16="http://schemas.microsoft.com/office/drawing/2014/main" id="{453737DB-8202-36EB-A218-5FF769C002F7}"/>
              </a:ext>
            </a:extLst>
          </p:cNvPr>
          <p:cNvSpPr txBox="1">
            <a:spLocks noChangeArrowheads="1"/>
          </p:cNvSpPr>
          <p:nvPr/>
        </p:nvSpPr>
        <p:spPr bwMode="auto">
          <a:xfrm>
            <a:off x="1584325" y="6443662"/>
            <a:ext cx="864235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a:spcBef>
                <a:spcPct val="20000"/>
              </a:spcBef>
              <a:buClr>
                <a:srgbClr val="21449C"/>
              </a:buClr>
              <a:buChar char="•"/>
              <a:defRPr sz="2800">
                <a:solidFill>
                  <a:schemeClr val="tx1"/>
                </a:solidFill>
                <a:latin typeface="DecimaWE Rg" panose="02000000000000000000" pitchFamily="2" charset="0"/>
              </a:defRPr>
            </a:lvl1pPr>
            <a:lvl2pPr marL="742950" indent="-285750">
              <a:spcBef>
                <a:spcPct val="20000"/>
              </a:spcBef>
              <a:buFont typeface="Wingdings" panose="05000000000000000000" pitchFamily="2" charset="2"/>
              <a:buChar char="§"/>
              <a:defRPr sz="2400">
                <a:solidFill>
                  <a:schemeClr val="tx1"/>
                </a:solidFill>
                <a:latin typeface="DecimaWE Rg" panose="02000000000000000000" pitchFamily="2" charset="0"/>
              </a:defRPr>
            </a:lvl2pPr>
            <a:lvl3pPr marL="1143000" indent="-228600">
              <a:spcBef>
                <a:spcPct val="20000"/>
              </a:spcBef>
              <a:buChar char="•"/>
              <a:defRPr sz="2200">
                <a:solidFill>
                  <a:schemeClr val="tx1"/>
                </a:solidFill>
                <a:latin typeface="DecimaWE Rg" panose="02000000000000000000" pitchFamily="2" charset="0"/>
              </a:defRPr>
            </a:lvl3pPr>
            <a:lvl4pPr marL="1600200" indent="-228600">
              <a:spcBef>
                <a:spcPct val="20000"/>
              </a:spcBef>
              <a:defRPr>
                <a:solidFill>
                  <a:schemeClr val="tx1"/>
                </a:solidFill>
                <a:latin typeface="DecimaW03 Rg"/>
              </a:defRPr>
            </a:lvl4pPr>
            <a:lvl5pPr marL="2057400" indent="-228600">
              <a:spcBef>
                <a:spcPct val="20000"/>
              </a:spcBef>
              <a:buChar char="»"/>
              <a:defRPr>
                <a:solidFill>
                  <a:schemeClr val="tx1"/>
                </a:solidFill>
                <a:latin typeface="DecimaW03 Rg"/>
              </a:defRPr>
            </a:lvl5pPr>
            <a:lvl6pPr marL="2514600" indent="-228600" eaLnBrk="0" fontAlgn="base" hangingPunct="0">
              <a:spcBef>
                <a:spcPct val="20000"/>
              </a:spcBef>
              <a:spcAft>
                <a:spcPct val="0"/>
              </a:spcAft>
              <a:buChar char="»"/>
              <a:defRPr>
                <a:solidFill>
                  <a:schemeClr val="tx1"/>
                </a:solidFill>
                <a:latin typeface="DecimaW03 Rg"/>
              </a:defRPr>
            </a:lvl6pPr>
            <a:lvl7pPr marL="2971800" indent="-228600" eaLnBrk="0" fontAlgn="base" hangingPunct="0">
              <a:spcBef>
                <a:spcPct val="20000"/>
              </a:spcBef>
              <a:spcAft>
                <a:spcPct val="0"/>
              </a:spcAft>
              <a:buChar char="»"/>
              <a:defRPr>
                <a:solidFill>
                  <a:schemeClr val="tx1"/>
                </a:solidFill>
                <a:latin typeface="DecimaW03 Rg"/>
              </a:defRPr>
            </a:lvl7pPr>
            <a:lvl8pPr marL="3429000" indent="-228600" eaLnBrk="0" fontAlgn="base" hangingPunct="0">
              <a:spcBef>
                <a:spcPct val="20000"/>
              </a:spcBef>
              <a:spcAft>
                <a:spcPct val="0"/>
              </a:spcAft>
              <a:buChar char="»"/>
              <a:defRPr>
                <a:solidFill>
                  <a:schemeClr val="tx1"/>
                </a:solidFill>
                <a:latin typeface="DecimaW03 Rg"/>
              </a:defRPr>
            </a:lvl8pPr>
            <a:lvl9pPr marL="3886200" indent="-228600" eaLnBrk="0" fontAlgn="base" hangingPunct="0">
              <a:spcBef>
                <a:spcPct val="20000"/>
              </a:spcBef>
              <a:spcAft>
                <a:spcPct val="0"/>
              </a:spcAft>
              <a:buChar char="»"/>
              <a:defRPr>
                <a:solidFill>
                  <a:schemeClr val="tx1"/>
                </a:solidFill>
                <a:latin typeface="DecimaW03 Rg"/>
              </a:defRPr>
            </a:lvl9pPr>
          </a:lstStyle>
          <a:p>
            <a:pPr algn="ctr" eaLnBrk="1" hangingPunct="1">
              <a:spcBef>
                <a:spcPct val="50000"/>
              </a:spcBef>
              <a:buClrTx/>
              <a:buFontTx/>
              <a:buNone/>
            </a:pPr>
            <a:r>
              <a:rPr lang="it-IT" altLang="it-IT" sz="1400" b="1" dirty="0">
                <a:solidFill>
                  <a:schemeClr val="bg1"/>
                </a:solidFill>
              </a:rPr>
              <a:t>Direzione centrale difesa dell’ambiente, energia e sviluppo sostenibile</a:t>
            </a:r>
          </a:p>
        </p:txBody>
      </p:sp>
      <p:sp>
        <p:nvSpPr>
          <p:cNvPr id="2" name="Segnaposto contenuto 2">
            <a:extLst>
              <a:ext uri="{FF2B5EF4-FFF2-40B4-BE49-F238E27FC236}">
                <a16:creationId xmlns:a16="http://schemas.microsoft.com/office/drawing/2014/main" id="{001BBD18-A5EA-230F-9639-CB57A8BBCB9F}"/>
              </a:ext>
            </a:extLst>
          </p:cNvPr>
          <p:cNvSpPr>
            <a:spLocks noGrp="1"/>
          </p:cNvSpPr>
          <p:nvPr>
            <p:ph idx="1"/>
          </p:nvPr>
        </p:nvSpPr>
        <p:spPr>
          <a:xfrm>
            <a:off x="317500" y="1309512"/>
            <a:ext cx="11547122" cy="3544710"/>
          </a:xfrm>
          <a:solidFill>
            <a:srgbClr val="D6FFBA"/>
          </a:solidFill>
        </p:spPr>
        <p:txBody>
          <a:bodyPr/>
          <a:lstStyle/>
          <a:p>
            <a:pPr marL="0" indent="0" algn="just">
              <a:buNone/>
            </a:pPr>
            <a:r>
              <a:rPr lang="it-IT" sz="1800" b="1" dirty="0"/>
              <a:t>Linea d’azione 1: scambio di buone pratiche internazionali attraverso una rete stabile di esperti</a:t>
            </a:r>
          </a:p>
          <a:p>
            <a:pPr marL="0" indent="0" algn="just">
              <a:buNone/>
            </a:pPr>
            <a:endParaRPr lang="it-IT" sz="1800" dirty="0"/>
          </a:p>
          <a:p>
            <a:pPr marL="0" indent="0" algn="just">
              <a:buNone/>
            </a:pPr>
            <a:r>
              <a:rPr lang="it-IT" sz="1800" dirty="0"/>
              <a:t>Attraverso un "forum" stabile di confronto con esperti internazionali, verrà creata l’opportunità di apprendere le migliori pratiche normative in materia di ispezioni ambientali, che saranno riferimento per le politiche interne volte a garantire la standardizzazione, il miglioramento e la semplificazione delle procedure ispettive. </a:t>
            </a:r>
          </a:p>
          <a:p>
            <a:pPr marL="0" indent="0" algn="just">
              <a:buNone/>
            </a:pPr>
            <a:endParaRPr lang="it-IT" sz="1800" dirty="0"/>
          </a:p>
          <a:p>
            <a:pPr marL="0" indent="0" algn="just">
              <a:buNone/>
            </a:pPr>
            <a:r>
              <a:rPr lang="it-IT" sz="1800" dirty="0"/>
              <a:t>Gli interventi previsti saranno:</a:t>
            </a:r>
          </a:p>
          <a:p>
            <a:pPr marL="800100" lvl="1" indent="-342900">
              <a:buFont typeface="+mj-lt"/>
              <a:buAutoNum type="alphaLcPeriod"/>
            </a:pPr>
            <a:r>
              <a:rPr lang="it-IT" sz="1800" dirty="0"/>
              <a:t>definizione della roadmap, dell'organizzazione e della determinazione dei contenuti per il coinvolgimento degli stakeholder (attraverso un "forum" e/o altre attività correlate). </a:t>
            </a:r>
          </a:p>
          <a:p>
            <a:pPr marL="800100" lvl="1" indent="-342900">
              <a:buFont typeface="+mj-lt"/>
              <a:buAutoNum type="alphaLcPeriod"/>
            </a:pPr>
            <a:r>
              <a:rPr lang="it-IT" sz="1800" dirty="0"/>
              <a:t>prosecuzione e l'approfondimento della collaborazione interregionale finalizzata allo sviluppo e alla convergenza degli strumenti di categorizzazione dei rischi. </a:t>
            </a:r>
          </a:p>
        </p:txBody>
      </p:sp>
    </p:spTree>
    <p:extLst>
      <p:ext uri="{BB962C8B-B14F-4D97-AF65-F5344CB8AC3E}">
        <p14:creationId xmlns:p14="http://schemas.microsoft.com/office/powerpoint/2010/main" val="708271559"/>
      </p:ext>
    </p:extLst>
  </p:cSld>
  <p:clrMapOvr>
    <a:masterClrMapping/>
  </p:clrMapOvr>
  <p:transition/>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DecimaWE Rg"/>
        <a:ea typeface=""/>
        <a:cs typeface=""/>
      </a:majorFont>
      <a:minorFont>
        <a:latin typeface="DecimaWE Rg"/>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altLang="it-IT" sz="4400" b="0" i="0" u="none" strike="noStrike" cap="none" normalizeH="0" baseline="0" smtClean="0">
            <a:ln>
              <a:noFill/>
            </a:ln>
            <a:solidFill>
              <a:schemeClr val="tx1"/>
            </a:solidFill>
            <a:effectLst/>
            <a:latin typeface="DecimaWE Rg"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altLang="it-IT" sz="4400" b="0" i="0" u="none" strike="noStrike" cap="none" normalizeH="0" baseline="0" smtClean="0">
            <a:ln>
              <a:noFill/>
            </a:ln>
            <a:solidFill>
              <a:schemeClr val="tx1"/>
            </a:solidFill>
            <a:effectLst/>
            <a:latin typeface="DecimaWE Rg" pitchFamily="2" charset="0"/>
          </a:defRPr>
        </a:defPPr>
      </a:lstStyle>
    </a:lnDef>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DecimaWE Rg"/>
        <a:ea typeface=""/>
        <a:cs typeface=""/>
      </a:majorFont>
      <a:minorFont>
        <a:latin typeface="DecimaWE Rg"/>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altLang="it-IT" sz="4400" b="0" i="0" u="none" strike="noStrike" cap="none" normalizeH="0" baseline="0" smtClean="0">
            <a:ln>
              <a:noFill/>
            </a:ln>
            <a:solidFill>
              <a:schemeClr val="tx1"/>
            </a:solidFill>
            <a:effectLst/>
            <a:latin typeface="DecimaWE Rg"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altLang="it-IT" sz="4400" b="0" i="0" u="none" strike="noStrike" cap="none" normalizeH="0" baseline="0" smtClean="0">
            <a:ln>
              <a:noFill/>
            </a:ln>
            <a:solidFill>
              <a:schemeClr val="tx1"/>
            </a:solidFill>
            <a:effectLst/>
            <a:latin typeface="DecimaWE Rg" pitchFamily="2" charset="0"/>
          </a:defRPr>
        </a:defPPr>
      </a:lstStyle>
    </a:lnDef>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1396</TotalTime>
  <Words>1488</Words>
  <Application>Microsoft Office PowerPoint</Application>
  <PresentationFormat>Widescreen</PresentationFormat>
  <Paragraphs>114</Paragraphs>
  <Slides>12</Slides>
  <Notes>2</Notes>
  <HiddenSlides>0</HiddenSlides>
  <MMClips>0</MMClips>
  <ScaleCrop>false</ScaleCrop>
  <HeadingPairs>
    <vt:vector size="6" baseType="variant">
      <vt:variant>
        <vt:lpstr>Caratteri utilizzati</vt:lpstr>
      </vt:variant>
      <vt:variant>
        <vt:i4>9</vt:i4>
      </vt:variant>
      <vt:variant>
        <vt:lpstr>Tema</vt:lpstr>
      </vt:variant>
      <vt:variant>
        <vt:i4>2</vt:i4>
      </vt:variant>
      <vt:variant>
        <vt:lpstr>Titoli diapositive</vt:lpstr>
      </vt:variant>
      <vt:variant>
        <vt:i4>12</vt:i4>
      </vt:variant>
    </vt:vector>
  </HeadingPairs>
  <TitlesOfParts>
    <vt:vector size="23" baseType="lpstr">
      <vt:lpstr>Arial</vt:lpstr>
      <vt:lpstr>Calibri</vt:lpstr>
      <vt:lpstr>decimaregular</vt:lpstr>
      <vt:lpstr>DecimaUNI02 Rg</vt:lpstr>
      <vt:lpstr>DecimaW03 Rg</vt:lpstr>
      <vt:lpstr>DecimaWE Rg</vt:lpstr>
      <vt:lpstr>Franklin Gothic Book</vt:lpstr>
      <vt:lpstr>Times New Roman</vt:lpstr>
      <vt:lpstr>Wingdings</vt:lpstr>
      <vt:lpstr>Struttura predefinita</vt:lpstr>
      <vt:lpstr>1_Struttura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Pisapia Antonio</dc:creator>
  <cp:lastModifiedBy>Plossi Paolo</cp:lastModifiedBy>
  <cp:revision>58</cp:revision>
  <cp:lastPrinted>2024-02-22T08:42:31Z</cp:lastPrinted>
  <dcterms:created xsi:type="dcterms:W3CDTF">2024-02-05T18:34:40Z</dcterms:created>
  <dcterms:modified xsi:type="dcterms:W3CDTF">2025-11-25T07:14:47Z</dcterms:modified>
</cp:coreProperties>
</file>