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13" r:id="rId5"/>
  </p:sldMasterIdLst>
  <p:notesMasterIdLst>
    <p:notesMasterId r:id="rId12"/>
  </p:notesMasterIdLst>
  <p:sldIdLst>
    <p:sldId id="306" r:id="rId6"/>
    <p:sldId id="304" r:id="rId7"/>
    <p:sldId id="314" r:id="rId8"/>
    <p:sldId id="316" r:id="rId9"/>
    <p:sldId id="315"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STA María José, EXD" initials="CMJE" lastIdx="2" clrIdx="0">
    <p:extLst>
      <p:ext uri="{19B8F6BF-5375-455C-9EA6-DF929625EA0E}">
        <p15:presenceInfo xmlns:p15="http://schemas.microsoft.com/office/powerpoint/2012/main" userId="S-1-5-21-2146598497-832928401-1254845835-238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953F"/>
    <a:srgbClr val="3B6D90"/>
    <a:srgbClr val="FFFFFF"/>
    <a:srgbClr val="6C91AC"/>
    <a:srgbClr val="0B4874"/>
    <a:srgbClr val="055F67"/>
    <a:srgbClr val="047A73"/>
    <a:srgbClr val="00ACA8"/>
    <a:srgbClr val="99D6D6"/>
    <a:srgbClr val="B3D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DA3DD-33F7-5980-C866-DA97639FBD2C}" v="6" dt="2025-10-29T12:20:29.702"/>
    <p1510:client id="{849DFFF2-20F4-4256-94F3-5F22DE26A66A}" v="4" dt="2025-10-29T12:21:36.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07"/>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GEROPOULOU Amalia, GOV/REG" userId="e3f0eef3-128c-4f0e-b219-d22b3df73143" providerId="ADAL" clId="{849DFFF2-20F4-4256-94F3-5F22DE26A66A}"/>
    <pc:docChg chg="undo custSel modSld">
      <pc:chgData name="AVGEROPOULOU Amalia, GOV/REG" userId="e3f0eef3-128c-4f0e-b219-d22b3df73143" providerId="ADAL" clId="{849DFFF2-20F4-4256-94F3-5F22DE26A66A}" dt="2025-10-29T09:48:40.237" v="47" actId="20577"/>
      <pc:docMkLst>
        <pc:docMk/>
      </pc:docMkLst>
      <pc:sldChg chg="addSp delSp modSp mod">
        <pc:chgData name="AVGEROPOULOU Amalia, GOV/REG" userId="e3f0eef3-128c-4f0e-b219-d22b3df73143" providerId="ADAL" clId="{849DFFF2-20F4-4256-94F3-5F22DE26A66A}" dt="2025-10-29T09:48:40.237" v="47" actId="20577"/>
        <pc:sldMkLst>
          <pc:docMk/>
          <pc:sldMk cId="197052465" sldId="306"/>
        </pc:sldMkLst>
        <pc:spChg chg="mod">
          <ac:chgData name="AVGEROPOULOU Amalia, GOV/REG" userId="e3f0eef3-128c-4f0e-b219-d22b3df73143" providerId="ADAL" clId="{849DFFF2-20F4-4256-94F3-5F22DE26A66A}" dt="2025-10-29T09:47:58.706" v="4"/>
          <ac:spMkLst>
            <pc:docMk/>
            <pc:sldMk cId="197052465" sldId="306"/>
            <ac:spMk id="2" creationId="{3886802C-BCBD-CB6C-7EA2-017021C036AF}"/>
          </ac:spMkLst>
        </pc:spChg>
        <pc:spChg chg="mod">
          <ac:chgData name="AVGEROPOULOU Amalia, GOV/REG" userId="e3f0eef3-128c-4f0e-b219-d22b3df73143" providerId="ADAL" clId="{849DFFF2-20F4-4256-94F3-5F22DE26A66A}" dt="2025-10-29T09:48:15.271" v="5"/>
          <ac:spMkLst>
            <pc:docMk/>
            <pc:sldMk cId="197052465" sldId="306"/>
            <ac:spMk id="3" creationId="{7E52C4C5-631A-C611-98E2-661AAEE5587C}"/>
          </ac:spMkLst>
        </pc:spChg>
        <pc:spChg chg="mod">
          <ac:chgData name="AVGEROPOULOU Amalia, GOV/REG" userId="e3f0eef3-128c-4f0e-b219-d22b3df73143" providerId="ADAL" clId="{849DFFF2-20F4-4256-94F3-5F22DE26A66A}" dt="2025-10-29T09:48:40.237" v="47" actId="20577"/>
          <ac:spMkLst>
            <pc:docMk/>
            <pc:sldMk cId="197052465" sldId="306"/>
            <ac:spMk id="4" creationId="{B2F78BE6-2448-072E-34E8-0A5FE7323F89}"/>
          </ac:spMkLst>
        </pc:spChg>
        <pc:spChg chg="add del mod">
          <ac:chgData name="AVGEROPOULOU Amalia, GOV/REG" userId="e3f0eef3-128c-4f0e-b219-d22b3df73143" providerId="ADAL" clId="{849DFFF2-20F4-4256-94F3-5F22DE26A66A}" dt="2025-10-29T09:47:54.209" v="3" actId="22"/>
          <ac:spMkLst>
            <pc:docMk/>
            <pc:sldMk cId="197052465" sldId="306"/>
            <ac:spMk id="6" creationId="{2A6E4B0F-1395-9936-8707-F12069240847}"/>
          </ac:spMkLst>
        </pc:spChg>
      </pc:sldChg>
    </pc:docChg>
  </pc:docChgLst>
  <pc:docChgLst>
    <pc:chgData name="AVGEROPOULOU Amalia, GOV/REG" userId="S::amalia.avgeropoulou@oecd.org::e3f0eef3-128c-4f0e-b219-d22b3df73143" providerId="AD" clId="Web-{5F5DA3DD-33F7-5980-C866-DA97639FBD2C}"/>
    <pc:docChg chg="modSld">
      <pc:chgData name="AVGEROPOULOU Amalia, GOV/REG" userId="S::amalia.avgeropoulou@oecd.org::e3f0eef3-128c-4f0e-b219-d22b3df73143" providerId="AD" clId="Web-{5F5DA3DD-33F7-5980-C866-DA97639FBD2C}" dt="2025-10-29T12:20:29.702" v="5" actId="20577"/>
      <pc:docMkLst>
        <pc:docMk/>
      </pc:docMkLst>
      <pc:sldChg chg="modSp">
        <pc:chgData name="AVGEROPOULOU Amalia, GOV/REG" userId="S::amalia.avgeropoulou@oecd.org::e3f0eef3-128c-4f0e-b219-d22b3df73143" providerId="AD" clId="Web-{5F5DA3DD-33F7-5980-C866-DA97639FBD2C}" dt="2025-10-29T12:20:29.702" v="5" actId="20577"/>
        <pc:sldMkLst>
          <pc:docMk/>
          <pc:sldMk cId="197052465" sldId="306"/>
        </pc:sldMkLst>
        <pc:spChg chg="mod">
          <ac:chgData name="AVGEROPOULOU Amalia, GOV/REG" userId="S::amalia.avgeropoulou@oecd.org::e3f0eef3-128c-4f0e-b219-d22b3df73143" providerId="AD" clId="Web-{5F5DA3DD-33F7-5980-C866-DA97639FBD2C}" dt="2025-10-29T12:19:32.744" v="2" actId="20577"/>
          <ac:spMkLst>
            <pc:docMk/>
            <pc:sldMk cId="197052465" sldId="306"/>
            <ac:spMk id="2" creationId="{3886802C-BCBD-CB6C-7EA2-017021C036AF}"/>
          </ac:spMkLst>
        </pc:spChg>
        <pc:spChg chg="mod">
          <ac:chgData name="AVGEROPOULOU Amalia, GOV/REG" userId="S::amalia.avgeropoulou@oecd.org::e3f0eef3-128c-4f0e-b219-d22b3df73143" providerId="AD" clId="Web-{5F5DA3DD-33F7-5980-C866-DA97639FBD2C}" dt="2025-10-29T12:19:36.510" v="3" actId="20577"/>
          <ac:spMkLst>
            <pc:docMk/>
            <pc:sldMk cId="197052465" sldId="306"/>
            <ac:spMk id="3" creationId="{7E52C4C5-631A-C611-98E2-661AAEE5587C}"/>
          </ac:spMkLst>
        </pc:spChg>
        <pc:spChg chg="mod">
          <ac:chgData name="AVGEROPOULOU Amalia, GOV/REG" userId="S::amalia.avgeropoulou@oecd.org::e3f0eef3-128c-4f0e-b219-d22b3df73143" providerId="AD" clId="Web-{5F5DA3DD-33F7-5980-C866-DA97639FBD2C}" dt="2025-10-29T12:20:29.702" v="5" actId="20577"/>
          <ac:spMkLst>
            <pc:docMk/>
            <pc:sldMk cId="197052465" sldId="306"/>
            <ac:spMk id="4" creationId="{B2F78BE6-2448-072E-34E8-0A5FE7323F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E88B9-3973-A140-B32C-12D780D638B2}" type="doc">
      <dgm:prSet loTypeId="urn:microsoft.com/office/officeart/2005/8/layout/venn1" loCatId="" qsTypeId="urn:microsoft.com/office/officeart/2005/8/quickstyle/3d3" qsCatId="3D" csTypeId="urn:microsoft.com/office/officeart/2005/8/colors/accent2_2" csCatId="accent2" phldr="1"/>
      <dgm:spPr/>
    </dgm:pt>
    <dgm:pt modelId="{FA438D27-0683-D840-98CE-2B549ED7BC7B}">
      <dgm:prSet phldrT="[Testo]"/>
      <dgm:spPr/>
      <dgm:t>
        <a:bodyPr/>
        <a:lstStyle/>
        <a:p>
          <a:pPr>
            <a:buAutoNum type="arabicPeriod"/>
          </a:pPr>
          <a:r>
            <a:rPr lang="it-IT" b="1" dirty="0"/>
            <a:t>Dai progetti al sistema:</a:t>
          </a:r>
          <a:r>
            <a:rPr lang="it-IT" dirty="0"/>
            <a:t> evoluzione da RAC2–RAC3 verso una </a:t>
          </a:r>
          <a:r>
            <a:rPr lang="it-IT" b="1" dirty="0"/>
            <a:t>rete internazionale stabile</a:t>
          </a:r>
          <a:r>
            <a:rPr lang="it-IT" dirty="0"/>
            <a:t> di autorità per le ispezioni ambientali.</a:t>
          </a:r>
        </a:p>
      </dgm:t>
    </dgm:pt>
    <dgm:pt modelId="{CD5CCFD1-23E2-B443-BCAC-318F26B29866}" type="parTrans" cxnId="{4B080C62-F942-1F4D-A18C-97E23C5EE60F}">
      <dgm:prSet/>
      <dgm:spPr/>
      <dgm:t>
        <a:bodyPr/>
        <a:lstStyle/>
        <a:p>
          <a:endParaRPr lang="it-IT"/>
        </a:p>
      </dgm:t>
    </dgm:pt>
    <dgm:pt modelId="{4ACDEC94-4DC7-E14A-93BB-86F41E716A59}" type="sibTrans" cxnId="{4B080C62-F942-1F4D-A18C-97E23C5EE60F}">
      <dgm:prSet/>
      <dgm:spPr/>
      <dgm:t>
        <a:bodyPr/>
        <a:lstStyle/>
        <a:p>
          <a:endParaRPr lang="it-IT"/>
        </a:p>
      </dgm:t>
    </dgm:pt>
    <dgm:pt modelId="{A9BB55A9-0195-7647-B794-4C28E28DD9A8}">
      <dgm:prSet/>
      <dgm:spPr/>
      <dgm:t>
        <a:bodyPr/>
        <a:lstStyle/>
        <a:p>
          <a:r>
            <a:rPr lang="it-IT" b="1" dirty="0"/>
            <a:t>Migliore regolazione, minori oneri:</a:t>
          </a:r>
          <a:r>
            <a:rPr lang="it-IT" dirty="0"/>
            <a:t> allineamento ai principi OCSE per intervenire </a:t>
          </a:r>
          <a:r>
            <a:rPr lang="it-IT" b="1" dirty="0"/>
            <a:t>solo dove i rischi contano davvero</a:t>
          </a:r>
          <a:r>
            <a:rPr lang="it-IT" dirty="0"/>
            <a:t>.</a:t>
          </a:r>
        </a:p>
      </dgm:t>
    </dgm:pt>
    <dgm:pt modelId="{DAAED09D-54F0-644D-8EB0-94F36D132AB3}" type="parTrans" cxnId="{2DCBE0E0-3D5A-C140-8DB0-5BEC12DD7D54}">
      <dgm:prSet/>
      <dgm:spPr/>
      <dgm:t>
        <a:bodyPr/>
        <a:lstStyle/>
        <a:p>
          <a:endParaRPr lang="it-IT"/>
        </a:p>
      </dgm:t>
    </dgm:pt>
    <dgm:pt modelId="{4D8635B7-82E8-1042-9A0D-3D15687FD583}" type="sibTrans" cxnId="{2DCBE0E0-3D5A-C140-8DB0-5BEC12DD7D54}">
      <dgm:prSet/>
      <dgm:spPr/>
      <dgm:t>
        <a:bodyPr/>
        <a:lstStyle/>
        <a:p>
          <a:endParaRPr lang="it-IT"/>
        </a:p>
      </dgm:t>
    </dgm:pt>
    <dgm:pt modelId="{C9281690-8A0B-B441-A191-5BF60317255D}">
      <dgm:prSet/>
      <dgm:spPr/>
      <dgm:t>
        <a:bodyPr/>
        <a:lstStyle/>
        <a:p>
          <a:r>
            <a:rPr lang="it-IT" b="1" dirty="0"/>
            <a:t>Un’unica visione:</a:t>
          </a:r>
          <a:r>
            <a:rPr lang="it-IT" dirty="0"/>
            <a:t> ispezioni più </a:t>
          </a:r>
          <a:r>
            <a:rPr lang="it-IT" b="1" dirty="0"/>
            <a:t>chiare, coerenti e prevedibili</a:t>
          </a:r>
          <a:r>
            <a:rPr lang="it-IT" dirty="0"/>
            <a:t> tra autorità concorrenti, regioni e settori.</a:t>
          </a:r>
        </a:p>
      </dgm:t>
    </dgm:pt>
    <dgm:pt modelId="{070BBBDA-C00C-3A4E-A672-BC61E89EA34A}" type="parTrans" cxnId="{C6EBA712-EC52-A44A-A596-0C3A0DA18965}">
      <dgm:prSet/>
      <dgm:spPr/>
      <dgm:t>
        <a:bodyPr/>
        <a:lstStyle/>
        <a:p>
          <a:endParaRPr lang="it-IT"/>
        </a:p>
      </dgm:t>
    </dgm:pt>
    <dgm:pt modelId="{29C74CE5-1DE2-C542-9B4E-5F5C3B0B89BC}" type="sibTrans" cxnId="{C6EBA712-EC52-A44A-A596-0C3A0DA18965}">
      <dgm:prSet/>
      <dgm:spPr/>
      <dgm:t>
        <a:bodyPr/>
        <a:lstStyle/>
        <a:p>
          <a:endParaRPr lang="it-IT"/>
        </a:p>
      </dgm:t>
    </dgm:pt>
    <dgm:pt modelId="{E8DAC767-7A64-3F47-942E-6D1B4F9C60DD}" type="pres">
      <dgm:prSet presAssocID="{DFEE88B9-3973-A140-B32C-12D780D638B2}" presName="compositeShape" presStyleCnt="0">
        <dgm:presLayoutVars>
          <dgm:chMax val="7"/>
          <dgm:dir/>
          <dgm:resizeHandles val="exact"/>
        </dgm:presLayoutVars>
      </dgm:prSet>
      <dgm:spPr/>
    </dgm:pt>
    <dgm:pt modelId="{A90D324E-DA14-C84D-A6BE-516434E83848}" type="pres">
      <dgm:prSet presAssocID="{FA438D27-0683-D840-98CE-2B549ED7BC7B}" presName="circ1" presStyleLbl="vennNode1" presStyleIdx="0" presStyleCnt="3"/>
      <dgm:spPr/>
    </dgm:pt>
    <dgm:pt modelId="{5ADBF67D-E995-C54D-B165-DB373AEF472E}" type="pres">
      <dgm:prSet presAssocID="{FA438D27-0683-D840-98CE-2B549ED7BC7B}" presName="circ1Tx" presStyleLbl="revTx" presStyleIdx="0" presStyleCnt="0">
        <dgm:presLayoutVars>
          <dgm:chMax val="0"/>
          <dgm:chPref val="0"/>
          <dgm:bulletEnabled val="1"/>
        </dgm:presLayoutVars>
      </dgm:prSet>
      <dgm:spPr/>
    </dgm:pt>
    <dgm:pt modelId="{B878B280-129A-E84D-AD94-83739B36ADB3}" type="pres">
      <dgm:prSet presAssocID="{A9BB55A9-0195-7647-B794-4C28E28DD9A8}" presName="circ2" presStyleLbl="vennNode1" presStyleIdx="1" presStyleCnt="3"/>
      <dgm:spPr/>
    </dgm:pt>
    <dgm:pt modelId="{4704444A-17F3-934A-A0CD-046A4804CE6E}" type="pres">
      <dgm:prSet presAssocID="{A9BB55A9-0195-7647-B794-4C28E28DD9A8}" presName="circ2Tx" presStyleLbl="revTx" presStyleIdx="0" presStyleCnt="0">
        <dgm:presLayoutVars>
          <dgm:chMax val="0"/>
          <dgm:chPref val="0"/>
          <dgm:bulletEnabled val="1"/>
        </dgm:presLayoutVars>
      </dgm:prSet>
      <dgm:spPr/>
    </dgm:pt>
    <dgm:pt modelId="{3E6289E7-D2A6-B440-B1EE-856A576B80F6}" type="pres">
      <dgm:prSet presAssocID="{C9281690-8A0B-B441-A191-5BF60317255D}" presName="circ3" presStyleLbl="vennNode1" presStyleIdx="2" presStyleCnt="3"/>
      <dgm:spPr/>
    </dgm:pt>
    <dgm:pt modelId="{18788792-3A91-2E46-961F-645F43A8B0BC}" type="pres">
      <dgm:prSet presAssocID="{C9281690-8A0B-B441-A191-5BF60317255D}" presName="circ3Tx" presStyleLbl="revTx" presStyleIdx="0" presStyleCnt="0">
        <dgm:presLayoutVars>
          <dgm:chMax val="0"/>
          <dgm:chPref val="0"/>
          <dgm:bulletEnabled val="1"/>
        </dgm:presLayoutVars>
      </dgm:prSet>
      <dgm:spPr/>
    </dgm:pt>
  </dgm:ptLst>
  <dgm:cxnLst>
    <dgm:cxn modelId="{C6EBA712-EC52-A44A-A596-0C3A0DA18965}" srcId="{DFEE88B9-3973-A140-B32C-12D780D638B2}" destId="{C9281690-8A0B-B441-A191-5BF60317255D}" srcOrd="2" destOrd="0" parTransId="{070BBBDA-C00C-3A4E-A672-BC61E89EA34A}" sibTransId="{29C74CE5-1DE2-C542-9B4E-5F5C3B0B89BC}"/>
    <dgm:cxn modelId="{F37E8D18-4732-A140-97C5-3911CCF23300}" type="presOf" srcId="{FA438D27-0683-D840-98CE-2B549ED7BC7B}" destId="{A90D324E-DA14-C84D-A6BE-516434E83848}" srcOrd="1" destOrd="0" presId="urn:microsoft.com/office/officeart/2005/8/layout/venn1"/>
    <dgm:cxn modelId="{3821DE26-6E74-CC44-89F6-4F3D4398163C}" type="presOf" srcId="{A9BB55A9-0195-7647-B794-4C28E28DD9A8}" destId="{B878B280-129A-E84D-AD94-83739B36ADB3}" srcOrd="1" destOrd="0" presId="urn:microsoft.com/office/officeart/2005/8/layout/venn1"/>
    <dgm:cxn modelId="{13A5455B-BDA6-D64A-8289-CEF2AAF2209A}" type="presOf" srcId="{A9BB55A9-0195-7647-B794-4C28E28DD9A8}" destId="{4704444A-17F3-934A-A0CD-046A4804CE6E}" srcOrd="0" destOrd="0" presId="urn:microsoft.com/office/officeart/2005/8/layout/venn1"/>
    <dgm:cxn modelId="{A5A5085C-B647-A047-9C2E-141778B194AC}" type="presOf" srcId="{C9281690-8A0B-B441-A191-5BF60317255D}" destId="{3E6289E7-D2A6-B440-B1EE-856A576B80F6}" srcOrd="1" destOrd="0" presId="urn:microsoft.com/office/officeart/2005/8/layout/venn1"/>
    <dgm:cxn modelId="{4B080C62-F942-1F4D-A18C-97E23C5EE60F}" srcId="{DFEE88B9-3973-A140-B32C-12D780D638B2}" destId="{FA438D27-0683-D840-98CE-2B549ED7BC7B}" srcOrd="0" destOrd="0" parTransId="{CD5CCFD1-23E2-B443-BCAC-318F26B29866}" sibTransId="{4ACDEC94-4DC7-E14A-93BB-86F41E716A59}"/>
    <dgm:cxn modelId="{4AAF4170-5975-5347-85C6-B4DC90AB670C}" type="presOf" srcId="{FA438D27-0683-D840-98CE-2B549ED7BC7B}" destId="{5ADBF67D-E995-C54D-B165-DB373AEF472E}" srcOrd="0" destOrd="0" presId="urn:microsoft.com/office/officeart/2005/8/layout/venn1"/>
    <dgm:cxn modelId="{8A73B0D3-F9F0-E543-9645-786C7EFF320C}" type="presOf" srcId="{DFEE88B9-3973-A140-B32C-12D780D638B2}" destId="{E8DAC767-7A64-3F47-942E-6D1B4F9C60DD}" srcOrd="0" destOrd="0" presId="urn:microsoft.com/office/officeart/2005/8/layout/venn1"/>
    <dgm:cxn modelId="{2DCBE0E0-3D5A-C140-8DB0-5BEC12DD7D54}" srcId="{DFEE88B9-3973-A140-B32C-12D780D638B2}" destId="{A9BB55A9-0195-7647-B794-4C28E28DD9A8}" srcOrd="1" destOrd="0" parTransId="{DAAED09D-54F0-644D-8EB0-94F36D132AB3}" sibTransId="{4D8635B7-82E8-1042-9A0D-3D15687FD583}"/>
    <dgm:cxn modelId="{8A3C91E7-75D8-E844-9BAE-2D5AE32A069B}" type="presOf" srcId="{C9281690-8A0B-B441-A191-5BF60317255D}" destId="{18788792-3A91-2E46-961F-645F43A8B0BC}" srcOrd="0" destOrd="0" presId="urn:microsoft.com/office/officeart/2005/8/layout/venn1"/>
    <dgm:cxn modelId="{FF187208-3A15-5F42-B6F3-F8FFB3DB83F2}" type="presParOf" srcId="{E8DAC767-7A64-3F47-942E-6D1B4F9C60DD}" destId="{A90D324E-DA14-C84D-A6BE-516434E83848}" srcOrd="0" destOrd="0" presId="urn:microsoft.com/office/officeart/2005/8/layout/venn1"/>
    <dgm:cxn modelId="{F458B931-EFDA-E64B-A765-C1951A56BA62}" type="presParOf" srcId="{E8DAC767-7A64-3F47-942E-6D1B4F9C60DD}" destId="{5ADBF67D-E995-C54D-B165-DB373AEF472E}" srcOrd="1" destOrd="0" presId="urn:microsoft.com/office/officeart/2005/8/layout/venn1"/>
    <dgm:cxn modelId="{20AF874D-EBE0-EF45-8C16-3C5138F20586}" type="presParOf" srcId="{E8DAC767-7A64-3F47-942E-6D1B4F9C60DD}" destId="{B878B280-129A-E84D-AD94-83739B36ADB3}" srcOrd="2" destOrd="0" presId="urn:microsoft.com/office/officeart/2005/8/layout/venn1"/>
    <dgm:cxn modelId="{E37A84AC-F770-C844-B76C-4B94DF983259}" type="presParOf" srcId="{E8DAC767-7A64-3F47-942E-6D1B4F9C60DD}" destId="{4704444A-17F3-934A-A0CD-046A4804CE6E}" srcOrd="3" destOrd="0" presId="urn:microsoft.com/office/officeart/2005/8/layout/venn1"/>
    <dgm:cxn modelId="{10BC30B4-1E85-9D4D-AFD7-A4CDDD3E1717}" type="presParOf" srcId="{E8DAC767-7A64-3F47-942E-6D1B4F9C60DD}" destId="{3E6289E7-D2A6-B440-B1EE-856A576B80F6}" srcOrd="4" destOrd="0" presId="urn:microsoft.com/office/officeart/2005/8/layout/venn1"/>
    <dgm:cxn modelId="{FFC9E3E5-7083-0147-9D8C-95ED15043401}" type="presParOf" srcId="{E8DAC767-7A64-3F47-942E-6D1B4F9C60DD}" destId="{18788792-3A91-2E46-961F-645F43A8B0B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039AB6-68A5-1B47-B156-E003E17C7269}" type="doc">
      <dgm:prSet loTypeId="urn:microsoft.com/office/officeart/2005/8/layout/chevron1" loCatId="" qsTypeId="urn:microsoft.com/office/officeart/2005/8/quickstyle/simple5" qsCatId="simple" csTypeId="urn:microsoft.com/office/officeart/2005/8/colors/accent2_2" csCatId="accent2" phldr="1"/>
      <dgm:spPr/>
    </dgm:pt>
    <dgm:pt modelId="{C535FFBD-B44C-6442-A27F-02AE513DC85A}">
      <dgm:prSet phldrT="[Testo]"/>
      <dgm:spPr/>
      <dgm:t>
        <a:bodyPr/>
        <a:lstStyle/>
        <a:p>
          <a:pPr>
            <a:buAutoNum type="arabicPeriod"/>
          </a:pPr>
          <a:r>
            <a:rPr lang="it-IT" b="1" dirty="0"/>
            <a:t>1. Standardizzazione e coerenza: </a:t>
          </a:r>
          <a:r>
            <a:rPr lang="it-IT" dirty="0"/>
            <a:t>Metodi comuni, criteri di rischio condivisi, modelli ispettivi armonizzati</a:t>
          </a:r>
        </a:p>
      </dgm:t>
    </dgm:pt>
    <dgm:pt modelId="{4A8FAEC1-6724-3C40-954F-4FA869194745}" type="parTrans" cxnId="{AD66D565-592F-074C-8BD9-D785265C365E}">
      <dgm:prSet/>
      <dgm:spPr/>
      <dgm:t>
        <a:bodyPr/>
        <a:lstStyle/>
        <a:p>
          <a:endParaRPr lang="it-IT"/>
        </a:p>
      </dgm:t>
    </dgm:pt>
    <dgm:pt modelId="{F79C3532-62F7-1240-96AD-6F69003046BB}" type="sibTrans" cxnId="{AD66D565-592F-074C-8BD9-D785265C365E}">
      <dgm:prSet/>
      <dgm:spPr/>
      <dgm:t>
        <a:bodyPr/>
        <a:lstStyle/>
        <a:p>
          <a:endParaRPr lang="it-IT"/>
        </a:p>
      </dgm:t>
    </dgm:pt>
    <dgm:pt modelId="{6B1D9766-7535-824C-9DC4-C927D62CE8E0}">
      <dgm:prSet/>
      <dgm:spPr/>
      <dgm:t>
        <a:bodyPr/>
        <a:lstStyle/>
        <a:p>
          <a:r>
            <a:rPr lang="it-IT" b="1" dirty="0"/>
            <a:t>2. Integrazione digitale:</a:t>
          </a:r>
          <a:br>
            <a:rPr lang="it-IT" dirty="0"/>
          </a:br>
          <a:r>
            <a:rPr lang="it-IT" dirty="0"/>
            <a:t>GISA Ambiente FVG, DUA e AGILE FVG pienamente integrati → un unico flusso regolatorio</a:t>
          </a:r>
        </a:p>
      </dgm:t>
    </dgm:pt>
    <dgm:pt modelId="{21D173CC-4D73-9240-A50C-813BB1522B89}" type="parTrans" cxnId="{1E89FAE1-6CCD-6C4A-8241-328E9E62F3AE}">
      <dgm:prSet/>
      <dgm:spPr/>
      <dgm:t>
        <a:bodyPr/>
        <a:lstStyle/>
        <a:p>
          <a:endParaRPr lang="it-IT"/>
        </a:p>
      </dgm:t>
    </dgm:pt>
    <dgm:pt modelId="{73B6B506-2EF5-2D46-879A-CADC65FD7DEA}" type="sibTrans" cxnId="{1E89FAE1-6CCD-6C4A-8241-328E9E62F3AE}">
      <dgm:prSet/>
      <dgm:spPr/>
      <dgm:t>
        <a:bodyPr/>
        <a:lstStyle/>
        <a:p>
          <a:endParaRPr lang="it-IT"/>
        </a:p>
      </dgm:t>
    </dgm:pt>
    <dgm:pt modelId="{400CECE7-DA0A-6049-AE7D-2A37F9332540}">
      <dgm:prSet/>
      <dgm:spPr/>
      <dgm:t>
        <a:bodyPr/>
        <a:lstStyle/>
        <a:p>
          <a:r>
            <a:rPr lang="it-IT" b="1" dirty="0"/>
            <a:t>3. Migliori ispezioni:</a:t>
          </a:r>
          <a:br>
            <a:rPr lang="it-IT" dirty="0"/>
          </a:br>
          <a:r>
            <a:rPr lang="it-IT" dirty="0"/>
            <a:t>Checklist moderne, formazione degli ispettori, valutazione del comportamento degli operatori</a:t>
          </a:r>
        </a:p>
      </dgm:t>
    </dgm:pt>
    <dgm:pt modelId="{6103331A-D08E-9842-8EBE-8747DF230BC2}" type="parTrans" cxnId="{967B7DB5-BF47-9A4B-AF5A-76760DE95C94}">
      <dgm:prSet/>
      <dgm:spPr/>
      <dgm:t>
        <a:bodyPr/>
        <a:lstStyle/>
        <a:p>
          <a:endParaRPr lang="it-IT"/>
        </a:p>
      </dgm:t>
    </dgm:pt>
    <dgm:pt modelId="{376C1F1E-5312-8444-8FA1-7E9BE9AD8DC7}" type="sibTrans" cxnId="{967B7DB5-BF47-9A4B-AF5A-76760DE95C94}">
      <dgm:prSet/>
      <dgm:spPr/>
      <dgm:t>
        <a:bodyPr/>
        <a:lstStyle/>
        <a:p>
          <a:endParaRPr lang="it-IT"/>
        </a:p>
      </dgm:t>
    </dgm:pt>
    <dgm:pt modelId="{5FBFC696-CB84-ED43-98E4-D8F095D4058D}" type="pres">
      <dgm:prSet presAssocID="{35039AB6-68A5-1B47-B156-E003E17C7269}" presName="Name0" presStyleCnt="0">
        <dgm:presLayoutVars>
          <dgm:dir/>
          <dgm:animLvl val="lvl"/>
          <dgm:resizeHandles val="exact"/>
        </dgm:presLayoutVars>
      </dgm:prSet>
      <dgm:spPr/>
    </dgm:pt>
    <dgm:pt modelId="{B1FE83EB-DD83-E74E-8639-CE993EF82460}" type="pres">
      <dgm:prSet presAssocID="{C535FFBD-B44C-6442-A27F-02AE513DC85A}" presName="parTxOnly" presStyleLbl="node1" presStyleIdx="0" presStyleCnt="3">
        <dgm:presLayoutVars>
          <dgm:chMax val="0"/>
          <dgm:chPref val="0"/>
          <dgm:bulletEnabled val="1"/>
        </dgm:presLayoutVars>
      </dgm:prSet>
      <dgm:spPr/>
    </dgm:pt>
    <dgm:pt modelId="{290E1177-EF9D-5A43-9588-24239E57A4A7}" type="pres">
      <dgm:prSet presAssocID="{F79C3532-62F7-1240-96AD-6F69003046BB}" presName="parTxOnlySpace" presStyleCnt="0"/>
      <dgm:spPr/>
    </dgm:pt>
    <dgm:pt modelId="{C82A1258-DC88-F043-9E8A-ACB92969E381}" type="pres">
      <dgm:prSet presAssocID="{6B1D9766-7535-824C-9DC4-C927D62CE8E0}" presName="parTxOnly" presStyleLbl="node1" presStyleIdx="1" presStyleCnt="3">
        <dgm:presLayoutVars>
          <dgm:chMax val="0"/>
          <dgm:chPref val="0"/>
          <dgm:bulletEnabled val="1"/>
        </dgm:presLayoutVars>
      </dgm:prSet>
      <dgm:spPr/>
    </dgm:pt>
    <dgm:pt modelId="{C43AE168-36B2-2A4D-8D55-AA40AC25B62A}" type="pres">
      <dgm:prSet presAssocID="{73B6B506-2EF5-2D46-879A-CADC65FD7DEA}" presName="parTxOnlySpace" presStyleCnt="0"/>
      <dgm:spPr/>
    </dgm:pt>
    <dgm:pt modelId="{D46E0939-0728-0F41-BADC-8CC2F6D2F2FB}" type="pres">
      <dgm:prSet presAssocID="{400CECE7-DA0A-6049-AE7D-2A37F9332540}" presName="parTxOnly" presStyleLbl="node1" presStyleIdx="2" presStyleCnt="3">
        <dgm:presLayoutVars>
          <dgm:chMax val="0"/>
          <dgm:chPref val="0"/>
          <dgm:bulletEnabled val="1"/>
        </dgm:presLayoutVars>
      </dgm:prSet>
      <dgm:spPr/>
    </dgm:pt>
  </dgm:ptLst>
  <dgm:cxnLst>
    <dgm:cxn modelId="{D687D626-49A1-EB44-92D6-AFE831BEECB8}" type="presOf" srcId="{35039AB6-68A5-1B47-B156-E003E17C7269}" destId="{5FBFC696-CB84-ED43-98E4-D8F095D4058D}" srcOrd="0" destOrd="0" presId="urn:microsoft.com/office/officeart/2005/8/layout/chevron1"/>
    <dgm:cxn modelId="{D74FED27-6207-4D4E-BFD5-079F96DE0FCA}" type="presOf" srcId="{6B1D9766-7535-824C-9DC4-C927D62CE8E0}" destId="{C82A1258-DC88-F043-9E8A-ACB92969E381}" srcOrd="0" destOrd="0" presId="urn:microsoft.com/office/officeart/2005/8/layout/chevron1"/>
    <dgm:cxn modelId="{5E0E5637-A1D6-EE47-BDD8-B7EB2A04AEAC}" type="presOf" srcId="{400CECE7-DA0A-6049-AE7D-2A37F9332540}" destId="{D46E0939-0728-0F41-BADC-8CC2F6D2F2FB}" srcOrd="0" destOrd="0" presId="urn:microsoft.com/office/officeart/2005/8/layout/chevron1"/>
    <dgm:cxn modelId="{AD66D565-592F-074C-8BD9-D785265C365E}" srcId="{35039AB6-68A5-1B47-B156-E003E17C7269}" destId="{C535FFBD-B44C-6442-A27F-02AE513DC85A}" srcOrd="0" destOrd="0" parTransId="{4A8FAEC1-6724-3C40-954F-4FA869194745}" sibTransId="{F79C3532-62F7-1240-96AD-6F69003046BB}"/>
    <dgm:cxn modelId="{967B7DB5-BF47-9A4B-AF5A-76760DE95C94}" srcId="{35039AB6-68A5-1B47-B156-E003E17C7269}" destId="{400CECE7-DA0A-6049-AE7D-2A37F9332540}" srcOrd="2" destOrd="0" parTransId="{6103331A-D08E-9842-8EBE-8747DF230BC2}" sibTransId="{376C1F1E-5312-8444-8FA1-7E9BE9AD8DC7}"/>
    <dgm:cxn modelId="{3F5C45DA-F475-C744-AC8F-EC34039E74F2}" type="presOf" srcId="{C535FFBD-B44C-6442-A27F-02AE513DC85A}" destId="{B1FE83EB-DD83-E74E-8639-CE993EF82460}" srcOrd="0" destOrd="0" presId="urn:microsoft.com/office/officeart/2005/8/layout/chevron1"/>
    <dgm:cxn modelId="{1E89FAE1-6CCD-6C4A-8241-328E9E62F3AE}" srcId="{35039AB6-68A5-1B47-B156-E003E17C7269}" destId="{6B1D9766-7535-824C-9DC4-C927D62CE8E0}" srcOrd="1" destOrd="0" parTransId="{21D173CC-4D73-9240-A50C-813BB1522B89}" sibTransId="{73B6B506-2EF5-2D46-879A-CADC65FD7DEA}"/>
    <dgm:cxn modelId="{C6352F69-AF00-0B43-82E6-91CFF7D01881}" type="presParOf" srcId="{5FBFC696-CB84-ED43-98E4-D8F095D4058D}" destId="{B1FE83EB-DD83-E74E-8639-CE993EF82460}" srcOrd="0" destOrd="0" presId="urn:microsoft.com/office/officeart/2005/8/layout/chevron1"/>
    <dgm:cxn modelId="{01EB6E5B-D8F1-0B42-8E3C-0F87094F4D82}" type="presParOf" srcId="{5FBFC696-CB84-ED43-98E4-D8F095D4058D}" destId="{290E1177-EF9D-5A43-9588-24239E57A4A7}" srcOrd="1" destOrd="0" presId="urn:microsoft.com/office/officeart/2005/8/layout/chevron1"/>
    <dgm:cxn modelId="{DDF2879F-3E2A-0C40-B4DF-2B9518D627EE}" type="presParOf" srcId="{5FBFC696-CB84-ED43-98E4-D8F095D4058D}" destId="{C82A1258-DC88-F043-9E8A-ACB92969E381}" srcOrd="2" destOrd="0" presId="urn:microsoft.com/office/officeart/2005/8/layout/chevron1"/>
    <dgm:cxn modelId="{F5D94A48-AF00-4D46-9A7C-833B2FE90D17}" type="presParOf" srcId="{5FBFC696-CB84-ED43-98E4-D8F095D4058D}" destId="{C43AE168-36B2-2A4D-8D55-AA40AC25B62A}" srcOrd="3" destOrd="0" presId="urn:microsoft.com/office/officeart/2005/8/layout/chevron1"/>
    <dgm:cxn modelId="{EBCEFE31-70DB-7241-961B-4A663A64DB71}" type="presParOf" srcId="{5FBFC696-CB84-ED43-98E4-D8F095D4058D}" destId="{D46E0939-0728-0F41-BADC-8CC2F6D2F2F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39AB6-68A5-1B47-B156-E003E17C7269}" type="doc">
      <dgm:prSet loTypeId="urn:microsoft.com/office/officeart/2005/8/layout/matrix2" loCatId="" qsTypeId="urn:microsoft.com/office/officeart/2005/8/quickstyle/simple5" qsCatId="simple" csTypeId="urn:microsoft.com/office/officeart/2005/8/colors/accent2_2" csCatId="accent2" phldr="1"/>
      <dgm:spPr/>
      <dgm:t>
        <a:bodyPr/>
        <a:lstStyle/>
        <a:p>
          <a:endParaRPr lang="it-IT"/>
        </a:p>
      </dgm:t>
    </dgm:pt>
    <dgm:pt modelId="{9E20CC18-4D6E-4746-9F34-978DD52A8373}">
      <dgm:prSet/>
      <dgm:spPr/>
      <dgm:t>
        <a:bodyPr/>
        <a:lstStyle/>
        <a:p>
          <a:r>
            <a:rPr lang="it-IT" b="1" dirty="0"/>
            <a:t>Chiarezza:</a:t>
          </a:r>
          <a:r>
            <a:rPr lang="it-IT" dirty="0"/>
            <a:t> regole più semplici da capire e anticipare</a:t>
          </a:r>
        </a:p>
      </dgm:t>
    </dgm:pt>
    <dgm:pt modelId="{E5039C95-AD45-0B4E-A881-8CC5F5C9D717}" type="parTrans" cxnId="{86E5D8F6-7521-7B48-AEFF-938A7935B118}">
      <dgm:prSet/>
      <dgm:spPr/>
      <dgm:t>
        <a:bodyPr/>
        <a:lstStyle/>
        <a:p>
          <a:endParaRPr lang="it-IT"/>
        </a:p>
      </dgm:t>
    </dgm:pt>
    <dgm:pt modelId="{3678B5A8-58AB-4741-9154-28F9C8B5DCB6}" type="sibTrans" cxnId="{86E5D8F6-7521-7B48-AEFF-938A7935B118}">
      <dgm:prSet/>
      <dgm:spPr/>
      <dgm:t>
        <a:bodyPr/>
        <a:lstStyle/>
        <a:p>
          <a:endParaRPr lang="it-IT"/>
        </a:p>
      </dgm:t>
    </dgm:pt>
    <dgm:pt modelId="{0A3456C1-1050-FE42-8BAA-5FACC8C7CE1A}">
      <dgm:prSet/>
      <dgm:spPr/>
      <dgm:t>
        <a:bodyPr/>
        <a:lstStyle/>
        <a:p>
          <a:r>
            <a:rPr lang="it-IT" b="1" dirty="0"/>
            <a:t>Coerenza:</a:t>
          </a:r>
          <a:r>
            <a:rPr lang="it-IT" dirty="0"/>
            <a:t> meno differenze territoriali → minore frammentazione</a:t>
          </a:r>
        </a:p>
      </dgm:t>
    </dgm:pt>
    <dgm:pt modelId="{3B9FA9D9-8745-B947-A76F-C165D7A0AE33}" type="parTrans" cxnId="{149F60CF-2B7B-4F4B-9797-8D6CD3C0764F}">
      <dgm:prSet/>
      <dgm:spPr/>
      <dgm:t>
        <a:bodyPr/>
        <a:lstStyle/>
        <a:p>
          <a:endParaRPr lang="it-IT"/>
        </a:p>
      </dgm:t>
    </dgm:pt>
    <dgm:pt modelId="{370D9DC3-A349-8249-BA06-D473761CB9B0}" type="sibTrans" cxnId="{149F60CF-2B7B-4F4B-9797-8D6CD3C0764F}">
      <dgm:prSet/>
      <dgm:spPr/>
      <dgm:t>
        <a:bodyPr/>
        <a:lstStyle/>
        <a:p>
          <a:endParaRPr lang="it-IT"/>
        </a:p>
      </dgm:t>
    </dgm:pt>
    <dgm:pt modelId="{5C1BF97E-F0D6-ED48-A9FA-F2569BF80097}">
      <dgm:prSet/>
      <dgm:spPr/>
      <dgm:t>
        <a:bodyPr/>
        <a:lstStyle/>
        <a:p>
          <a:r>
            <a:rPr lang="it-IT" b="1" dirty="0"/>
            <a:t>Riduzione degli oneri:</a:t>
          </a:r>
          <a:r>
            <a:rPr lang="it-IT" dirty="0"/>
            <a:t> proporzionalità ai rischi reali</a:t>
          </a:r>
        </a:p>
      </dgm:t>
    </dgm:pt>
    <dgm:pt modelId="{8ADA83FC-CF7E-9447-9B27-260B650C93F2}" type="parTrans" cxnId="{70576696-1639-F946-A349-1D3A75CDC039}">
      <dgm:prSet/>
      <dgm:spPr/>
      <dgm:t>
        <a:bodyPr/>
        <a:lstStyle/>
        <a:p>
          <a:endParaRPr lang="it-IT"/>
        </a:p>
      </dgm:t>
    </dgm:pt>
    <dgm:pt modelId="{E2F1254B-1E0E-DF42-A84A-96F79237C309}" type="sibTrans" cxnId="{70576696-1639-F946-A349-1D3A75CDC039}">
      <dgm:prSet/>
      <dgm:spPr/>
      <dgm:t>
        <a:bodyPr/>
        <a:lstStyle/>
        <a:p>
          <a:endParaRPr lang="it-IT"/>
        </a:p>
      </dgm:t>
    </dgm:pt>
    <dgm:pt modelId="{D300BBBC-3634-4148-B362-6EBCA62CBD98}">
      <dgm:prSet/>
      <dgm:spPr/>
      <dgm:t>
        <a:bodyPr/>
        <a:lstStyle/>
        <a:p>
          <a:r>
            <a:rPr lang="it-IT" b="1" dirty="0"/>
            <a:t>Fiducia e trasparenza:</a:t>
          </a:r>
          <a:r>
            <a:rPr lang="it-IT" dirty="0"/>
            <a:t> relazioni più solide tra autorità e operatori</a:t>
          </a:r>
        </a:p>
      </dgm:t>
    </dgm:pt>
    <dgm:pt modelId="{83297510-E671-2648-BD5D-D57524A59F09}" type="parTrans" cxnId="{0019751F-04DC-7541-AC2F-1FB8828383C1}">
      <dgm:prSet/>
      <dgm:spPr/>
      <dgm:t>
        <a:bodyPr/>
        <a:lstStyle/>
        <a:p>
          <a:endParaRPr lang="it-IT"/>
        </a:p>
      </dgm:t>
    </dgm:pt>
    <dgm:pt modelId="{CD3E79F8-6349-254A-871E-A6F96F7CEEC5}" type="sibTrans" cxnId="{0019751F-04DC-7541-AC2F-1FB8828383C1}">
      <dgm:prSet/>
      <dgm:spPr/>
      <dgm:t>
        <a:bodyPr/>
        <a:lstStyle/>
        <a:p>
          <a:endParaRPr lang="it-IT"/>
        </a:p>
      </dgm:t>
    </dgm:pt>
    <dgm:pt modelId="{CCD4C264-9FDE-814F-A0DD-80CF98F6B3C6}" type="pres">
      <dgm:prSet presAssocID="{35039AB6-68A5-1B47-B156-E003E17C7269}" presName="matrix" presStyleCnt="0">
        <dgm:presLayoutVars>
          <dgm:chMax val="1"/>
          <dgm:dir/>
          <dgm:resizeHandles val="exact"/>
        </dgm:presLayoutVars>
      </dgm:prSet>
      <dgm:spPr/>
    </dgm:pt>
    <dgm:pt modelId="{205AE145-9AF4-3243-8129-7FA5F2988FE0}" type="pres">
      <dgm:prSet presAssocID="{35039AB6-68A5-1B47-B156-E003E17C7269}" presName="axisShape" presStyleLbl="bgShp" presStyleIdx="0" presStyleCnt="1"/>
      <dgm:spPr/>
    </dgm:pt>
    <dgm:pt modelId="{4B4E5492-79EF-6B42-8E72-6004C3860764}" type="pres">
      <dgm:prSet presAssocID="{35039AB6-68A5-1B47-B156-E003E17C7269}" presName="rect1" presStyleLbl="node1" presStyleIdx="0" presStyleCnt="4">
        <dgm:presLayoutVars>
          <dgm:chMax val="0"/>
          <dgm:chPref val="0"/>
          <dgm:bulletEnabled val="1"/>
        </dgm:presLayoutVars>
      </dgm:prSet>
      <dgm:spPr/>
    </dgm:pt>
    <dgm:pt modelId="{7CD78DC4-4ED3-E04C-80C3-B6A11C7F001E}" type="pres">
      <dgm:prSet presAssocID="{35039AB6-68A5-1B47-B156-E003E17C7269}" presName="rect2" presStyleLbl="node1" presStyleIdx="1" presStyleCnt="4">
        <dgm:presLayoutVars>
          <dgm:chMax val="0"/>
          <dgm:chPref val="0"/>
          <dgm:bulletEnabled val="1"/>
        </dgm:presLayoutVars>
      </dgm:prSet>
      <dgm:spPr/>
    </dgm:pt>
    <dgm:pt modelId="{F2191824-E51C-5B4E-B3B6-09E6C5A6D35A}" type="pres">
      <dgm:prSet presAssocID="{35039AB6-68A5-1B47-B156-E003E17C7269}" presName="rect3" presStyleLbl="node1" presStyleIdx="2" presStyleCnt="4">
        <dgm:presLayoutVars>
          <dgm:chMax val="0"/>
          <dgm:chPref val="0"/>
          <dgm:bulletEnabled val="1"/>
        </dgm:presLayoutVars>
      </dgm:prSet>
      <dgm:spPr/>
    </dgm:pt>
    <dgm:pt modelId="{F342BC0D-200E-104B-8DD3-AE3327F12E03}" type="pres">
      <dgm:prSet presAssocID="{35039AB6-68A5-1B47-B156-E003E17C7269}" presName="rect4" presStyleLbl="node1" presStyleIdx="3" presStyleCnt="4">
        <dgm:presLayoutVars>
          <dgm:chMax val="0"/>
          <dgm:chPref val="0"/>
          <dgm:bulletEnabled val="1"/>
        </dgm:presLayoutVars>
      </dgm:prSet>
      <dgm:spPr/>
    </dgm:pt>
  </dgm:ptLst>
  <dgm:cxnLst>
    <dgm:cxn modelId="{F9FA4E0B-E560-8044-8B32-663E79F2000E}" type="presOf" srcId="{35039AB6-68A5-1B47-B156-E003E17C7269}" destId="{CCD4C264-9FDE-814F-A0DD-80CF98F6B3C6}" srcOrd="0" destOrd="0" presId="urn:microsoft.com/office/officeart/2005/8/layout/matrix2"/>
    <dgm:cxn modelId="{6A022F13-36AD-4C41-A976-3528230FF38B}" type="presOf" srcId="{5C1BF97E-F0D6-ED48-A9FA-F2569BF80097}" destId="{F2191824-E51C-5B4E-B3B6-09E6C5A6D35A}" srcOrd="0" destOrd="0" presId="urn:microsoft.com/office/officeart/2005/8/layout/matrix2"/>
    <dgm:cxn modelId="{0019751F-04DC-7541-AC2F-1FB8828383C1}" srcId="{35039AB6-68A5-1B47-B156-E003E17C7269}" destId="{D300BBBC-3634-4148-B362-6EBCA62CBD98}" srcOrd="3" destOrd="0" parTransId="{83297510-E671-2648-BD5D-D57524A59F09}" sibTransId="{CD3E79F8-6349-254A-871E-A6F96F7CEEC5}"/>
    <dgm:cxn modelId="{8F4B6B76-87C2-A647-BA8E-8CD262DCB08D}" type="presOf" srcId="{D300BBBC-3634-4148-B362-6EBCA62CBD98}" destId="{F342BC0D-200E-104B-8DD3-AE3327F12E03}" srcOrd="0" destOrd="0" presId="urn:microsoft.com/office/officeart/2005/8/layout/matrix2"/>
    <dgm:cxn modelId="{79295477-01BD-0049-AF8C-F2D5085889BC}" type="presOf" srcId="{0A3456C1-1050-FE42-8BAA-5FACC8C7CE1A}" destId="{7CD78DC4-4ED3-E04C-80C3-B6A11C7F001E}" srcOrd="0" destOrd="0" presId="urn:microsoft.com/office/officeart/2005/8/layout/matrix2"/>
    <dgm:cxn modelId="{70576696-1639-F946-A349-1D3A75CDC039}" srcId="{35039AB6-68A5-1B47-B156-E003E17C7269}" destId="{5C1BF97E-F0D6-ED48-A9FA-F2569BF80097}" srcOrd="2" destOrd="0" parTransId="{8ADA83FC-CF7E-9447-9B27-260B650C93F2}" sibTransId="{E2F1254B-1E0E-DF42-A84A-96F79237C309}"/>
    <dgm:cxn modelId="{52F624BA-7A26-4245-805F-2EEED99E2637}" type="presOf" srcId="{9E20CC18-4D6E-4746-9F34-978DD52A8373}" destId="{4B4E5492-79EF-6B42-8E72-6004C3860764}" srcOrd="0" destOrd="0" presId="urn:microsoft.com/office/officeart/2005/8/layout/matrix2"/>
    <dgm:cxn modelId="{149F60CF-2B7B-4F4B-9797-8D6CD3C0764F}" srcId="{35039AB6-68A5-1B47-B156-E003E17C7269}" destId="{0A3456C1-1050-FE42-8BAA-5FACC8C7CE1A}" srcOrd="1" destOrd="0" parTransId="{3B9FA9D9-8745-B947-A76F-C165D7A0AE33}" sibTransId="{370D9DC3-A349-8249-BA06-D473761CB9B0}"/>
    <dgm:cxn modelId="{86E5D8F6-7521-7B48-AEFF-938A7935B118}" srcId="{35039AB6-68A5-1B47-B156-E003E17C7269}" destId="{9E20CC18-4D6E-4746-9F34-978DD52A8373}" srcOrd="0" destOrd="0" parTransId="{E5039C95-AD45-0B4E-A881-8CC5F5C9D717}" sibTransId="{3678B5A8-58AB-4741-9154-28F9C8B5DCB6}"/>
    <dgm:cxn modelId="{E075F6E6-66CC-2E4B-B39F-B4AC93909623}" type="presParOf" srcId="{CCD4C264-9FDE-814F-A0DD-80CF98F6B3C6}" destId="{205AE145-9AF4-3243-8129-7FA5F2988FE0}" srcOrd="0" destOrd="0" presId="urn:microsoft.com/office/officeart/2005/8/layout/matrix2"/>
    <dgm:cxn modelId="{CE85E9E5-EDC9-AE48-9EEF-FE884E2ADB09}" type="presParOf" srcId="{CCD4C264-9FDE-814F-A0DD-80CF98F6B3C6}" destId="{4B4E5492-79EF-6B42-8E72-6004C3860764}" srcOrd="1" destOrd="0" presId="urn:microsoft.com/office/officeart/2005/8/layout/matrix2"/>
    <dgm:cxn modelId="{693C495E-DBE1-8F43-92AE-017016D5DFD9}" type="presParOf" srcId="{CCD4C264-9FDE-814F-A0DD-80CF98F6B3C6}" destId="{7CD78DC4-4ED3-E04C-80C3-B6A11C7F001E}" srcOrd="2" destOrd="0" presId="urn:microsoft.com/office/officeart/2005/8/layout/matrix2"/>
    <dgm:cxn modelId="{A2B31C74-CF07-F740-9358-1461BDB25BEC}" type="presParOf" srcId="{CCD4C264-9FDE-814F-A0DD-80CF98F6B3C6}" destId="{F2191824-E51C-5B4E-B3B6-09E6C5A6D35A}" srcOrd="3" destOrd="0" presId="urn:microsoft.com/office/officeart/2005/8/layout/matrix2"/>
    <dgm:cxn modelId="{CCDCD989-03E8-D445-BFA5-D193CAD670DC}" type="presParOf" srcId="{CCD4C264-9FDE-814F-A0DD-80CF98F6B3C6}" destId="{F342BC0D-200E-104B-8DD3-AE3327F12E0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039AB6-68A5-1B47-B156-E003E17C7269}" type="doc">
      <dgm:prSet loTypeId="urn:microsoft.com/office/officeart/2005/8/layout/matrix3" loCatId="" qsTypeId="urn:microsoft.com/office/officeart/2005/8/quickstyle/simple5" qsCatId="simple" csTypeId="urn:microsoft.com/office/officeart/2005/8/colors/accent2_2" csCatId="accent2" phldr="1"/>
      <dgm:spPr/>
    </dgm:pt>
    <dgm:pt modelId="{C535FFBD-B44C-6442-A27F-02AE513DC85A}">
      <dgm:prSet phldrT="[Testo]"/>
      <dgm:spPr/>
      <dgm:t>
        <a:bodyPr/>
        <a:lstStyle/>
        <a:p>
          <a:pPr>
            <a:buAutoNum type="arabicPeriod"/>
          </a:pPr>
          <a:r>
            <a:rPr lang="it-IT" b="1" dirty="0"/>
            <a:t>OCSE</a:t>
          </a:r>
          <a:r>
            <a:rPr lang="it-IT" dirty="0"/>
            <a:t> (coordinamento)</a:t>
          </a:r>
        </a:p>
      </dgm:t>
    </dgm:pt>
    <dgm:pt modelId="{4A8FAEC1-6724-3C40-954F-4FA869194745}" type="parTrans" cxnId="{AD66D565-592F-074C-8BD9-D785265C365E}">
      <dgm:prSet/>
      <dgm:spPr/>
      <dgm:t>
        <a:bodyPr/>
        <a:lstStyle/>
        <a:p>
          <a:endParaRPr lang="it-IT"/>
        </a:p>
      </dgm:t>
    </dgm:pt>
    <dgm:pt modelId="{F79C3532-62F7-1240-96AD-6F69003046BB}" type="sibTrans" cxnId="{AD66D565-592F-074C-8BD9-D785265C365E}">
      <dgm:prSet/>
      <dgm:spPr/>
      <dgm:t>
        <a:bodyPr/>
        <a:lstStyle/>
        <a:p>
          <a:endParaRPr lang="it-IT"/>
        </a:p>
      </dgm:t>
    </dgm:pt>
    <dgm:pt modelId="{FF83FCD5-FD98-414F-8523-325CB50999D7}">
      <dgm:prSet/>
      <dgm:spPr/>
      <dgm:t>
        <a:bodyPr/>
        <a:lstStyle/>
        <a:p>
          <a:r>
            <a:rPr lang="it-IT" b="1" dirty="0"/>
            <a:t>Regione</a:t>
          </a:r>
          <a:r>
            <a:rPr lang="it-IT" b="0" dirty="0"/>
            <a:t> </a:t>
          </a:r>
          <a:r>
            <a:rPr lang="it-IT" b="1" dirty="0"/>
            <a:t>Friuli Venezia Giulia</a:t>
          </a:r>
          <a:r>
            <a:rPr lang="it-IT" dirty="0"/>
            <a:t>, con possibili intersezioni o momenti di confronto con Campania e Lombardia</a:t>
          </a:r>
        </a:p>
      </dgm:t>
    </dgm:pt>
    <dgm:pt modelId="{39B24F33-6EC6-DD4B-B882-F81B075AA146}" type="parTrans" cxnId="{01A98585-8B9D-F14A-8980-537E6A2D2664}">
      <dgm:prSet/>
      <dgm:spPr/>
      <dgm:t>
        <a:bodyPr/>
        <a:lstStyle/>
        <a:p>
          <a:endParaRPr lang="it-IT"/>
        </a:p>
      </dgm:t>
    </dgm:pt>
    <dgm:pt modelId="{8DCD906B-FDEF-2C40-98AC-EF5D5361D417}" type="sibTrans" cxnId="{01A98585-8B9D-F14A-8980-537E6A2D2664}">
      <dgm:prSet/>
      <dgm:spPr/>
      <dgm:t>
        <a:bodyPr/>
        <a:lstStyle/>
        <a:p>
          <a:endParaRPr lang="it-IT"/>
        </a:p>
      </dgm:t>
    </dgm:pt>
    <dgm:pt modelId="{81C41C1B-AA30-1E4B-B70F-5B780FDB0900}">
      <dgm:prSet/>
      <dgm:spPr/>
      <dgm:t>
        <a:bodyPr/>
        <a:lstStyle/>
        <a:p>
          <a:r>
            <a:rPr lang="it-IT" b="1" dirty="0"/>
            <a:t>Partner internazionali:</a:t>
          </a:r>
          <a:r>
            <a:rPr lang="it-IT" dirty="0"/>
            <a:t> nel «Bridge» da Canada, Lituania, Paesi Bassi, Scozia, Slovacchia, nel «Partner» in costruzione</a:t>
          </a:r>
        </a:p>
      </dgm:t>
    </dgm:pt>
    <dgm:pt modelId="{7785E523-3FCD-0340-AE42-87743AA6B8EA}" type="parTrans" cxnId="{2DC310FB-B126-1D42-AAE4-3CA2A1F350D3}">
      <dgm:prSet/>
      <dgm:spPr/>
      <dgm:t>
        <a:bodyPr/>
        <a:lstStyle/>
        <a:p>
          <a:endParaRPr lang="it-IT"/>
        </a:p>
      </dgm:t>
    </dgm:pt>
    <dgm:pt modelId="{201E245E-C150-E445-AB3C-68A6EBA1BBFB}" type="sibTrans" cxnId="{2DC310FB-B126-1D42-AAE4-3CA2A1F350D3}">
      <dgm:prSet/>
      <dgm:spPr/>
      <dgm:t>
        <a:bodyPr/>
        <a:lstStyle/>
        <a:p>
          <a:endParaRPr lang="it-IT"/>
        </a:p>
      </dgm:t>
    </dgm:pt>
    <dgm:pt modelId="{6B2A36D2-6816-0B41-BD8D-76B8590D8B04}">
      <dgm:prSet/>
      <dgm:spPr/>
      <dgm:t>
        <a:bodyPr/>
        <a:lstStyle/>
        <a:p>
          <a:r>
            <a:rPr lang="it-IT" b="1" dirty="0"/>
            <a:t>Sistema regionale e nazionale:</a:t>
          </a:r>
          <a:r>
            <a:rPr lang="it-IT" dirty="0"/>
            <a:t> intersezioni e scambi con ISPRA, SNPA, ARPA, Carabinieri, Capitanerie</a:t>
          </a:r>
        </a:p>
      </dgm:t>
    </dgm:pt>
    <dgm:pt modelId="{7A2126F7-2408-1C46-B259-355DACCECFC1}" type="parTrans" cxnId="{71CD8062-2498-D847-B1F8-C59413F4C3DC}">
      <dgm:prSet/>
      <dgm:spPr/>
      <dgm:t>
        <a:bodyPr/>
        <a:lstStyle/>
        <a:p>
          <a:endParaRPr lang="it-IT"/>
        </a:p>
      </dgm:t>
    </dgm:pt>
    <dgm:pt modelId="{76591696-7253-DD4F-A759-D94819A20110}" type="sibTrans" cxnId="{71CD8062-2498-D847-B1F8-C59413F4C3DC}">
      <dgm:prSet/>
      <dgm:spPr/>
      <dgm:t>
        <a:bodyPr/>
        <a:lstStyle/>
        <a:p>
          <a:endParaRPr lang="it-IT"/>
        </a:p>
      </dgm:t>
    </dgm:pt>
    <dgm:pt modelId="{E5DA3925-4F89-F847-A020-7615405383DB}" type="pres">
      <dgm:prSet presAssocID="{35039AB6-68A5-1B47-B156-E003E17C7269}" presName="matrix" presStyleCnt="0">
        <dgm:presLayoutVars>
          <dgm:chMax val="1"/>
          <dgm:dir/>
          <dgm:resizeHandles val="exact"/>
        </dgm:presLayoutVars>
      </dgm:prSet>
      <dgm:spPr/>
    </dgm:pt>
    <dgm:pt modelId="{60B33636-59C9-FE48-8561-A5AAC3BF2C19}" type="pres">
      <dgm:prSet presAssocID="{35039AB6-68A5-1B47-B156-E003E17C7269}" presName="diamond" presStyleLbl="bgShp" presStyleIdx="0" presStyleCnt="1"/>
      <dgm:spPr/>
    </dgm:pt>
    <dgm:pt modelId="{1B76D83F-A686-E04E-AE1A-E12F3DA00DDB}" type="pres">
      <dgm:prSet presAssocID="{35039AB6-68A5-1B47-B156-E003E17C7269}" presName="quad1" presStyleLbl="node1" presStyleIdx="0" presStyleCnt="4">
        <dgm:presLayoutVars>
          <dgm:chMax val="0"/>
          <dgm:chPref val="0"/>
          <dgm:bulletEnabled val="1"/>
        </dgm:presLayoutVars>
      </dgm:prSet>
      <dgm:spPr/>
    </dgm:pt>
    <dgm:pt modelId="{BC7363F1-95F0-094F-BBF0-C572E6C09884}" type="pres">
      <dgm:prSet presAssocID="{35039AB6-68A5-1B47-B156-E003E17C7269}" presName="quad2" presStyleLbl="node1" presStyleIdx="1" presStyleCnt="4">
        <dgm:presLayoutVars>
          <dgm:chMax val="0"/>
          <dgm:chPref val="0"/>
          <dgm:bulletEnabled val="1"/>
        </dgm:presLayoutVars>
      </dgm:prSet>
      <dgm:spPr/>
    </dgm:pt>
    <dgm:pt modelId="{D58C9397-FC23-3D43-8675-1A24A9181DB9}" type="pres">
      <dgm:prSet presAssocID="{35039AB6-68A5-1B47-B156-E003E17C7269}" presName="quad3" presStyleLbl="node1" presStyleIdx="2" presStyleCnt="4">
        <dgm:presLayoutVars>
          <dgm:chMax val="0"/>
          <dgm:chPref val="0"/>
          <dgm:bulletEnabled val="1"/>
        </dgm:presLayoutVars>
      </dgm:prSet>
      <dgm:spPr/>
    </dgm:pt>
    <dgm:pt modelId="{B9B32BBA-4606-E542-A2A8-79B741C62FEB}" type="pres">
      <dgm:prSet presAssocID="{35039AB6-68A5-1B47-B156-E003E17C7269}" presName="quad4" presStyleLbl="node1" presStyleIdx="3" presStyleCnt="4">
        <dgm:presLayoutVars>
          <dgm:chMax val="0"/>
          <dgm:chPref val="0"/>
          <dgm:bulletEnabled val="1"/>
        </dgm:presLayoutVars>
      </dgm:prSet>
      <dgm:spPr/>
    </dgm:pt>
  </dgm:ptLst>
  <dgm:cxnLst>
    <dgm:cxn modelId="{8481C114-C16D-2247-83E6-9E7ACDC7A90F}" type="presOf" srcId="{C535FFBD-B44C-6442-A27F-02AE513DC85A}" destId="{1B76D83F-A686-E04E-AE1A-E12F3DA00DDB}" srcOrd="0" destOrd="0" presId="urn:microsoft.com/office/officeart/2005/8/layout/matrix3"/>
    <dgm:cxn modelId="{791F0F36-71E4-FB46-B1A7-33687A46BEE1}" type="presOf" srcId="{35039AB6-68A5-1B47-B156-E003E17C7269}" destId="{E5DA3925-4F89-F847-A020-7615405383DB}" srcOrd="0" destOrd="0" presId="urn:microsoft.com/office/officeart/2005/8/layout/matrix3"/>
    <dgm:cxn modelId="{B25F214C-A0E3-D141-8438-0069738437DA}" type="presOf" srcId="{FF83FCD5-FD98-414F-8523-325CB50999D7}" destId="{BC7363F1-95F0-094F-BBF0-C572E6C09884}" srcOrd="0" destOrd="0" presId="urn:microsoft.com/office/officeart/2005/8/layout/matrix3"/>
    <dgm:cxn modelId="{71CD8062-2498-D847-B1F8-C59413F4C3DC}" srcId="{35039AB6-68A5-1B47-B156-E003E17C7269}" destId="{6B2A36D2-6816-0B41-BD8D-76B8590D8B04}" srcOrd="3" destOrd="0" parTransId="{7A2126F7-2408-1C46-B259-355DACCECFC1}" sibTransId="{76591696-7253-DD4F-A759-D94819A20110}"/>
    <dgm:cxn modelId="{AD66D565-592F-074C-8BD9-D785265C365E}" srcId="{35039AB6-68A5-1B47-B156-E003E17C7269}" destId="{C535FFBD-B44C-6442-A27F-02AE513DC85A}" srcOrd="0" destOrd="0" parTransId="{4A8FAEC1-6724-3C40-954F-4FA869194745}" sibTransId="{F79C3532-62F7-1240-96AD-6F69003046BB}"/>
    <dgm:cxn modelId="{01A98585-8B9D-F14A-8980-537E6A2D2664}" srcId="{35039AB6-68A5-1B47-B156-E003E17C7269}" destId="{FF83FCD5-FD98-414F-8523-325CB50999D7}" srcOrd="1" destOrd="0" parTransId="{39B24F33-6EC6-DD4B-B882-F81B075AA146}" sibTransId="{8DCD906B-FDEF-2C40-98AC-EF5D5361D417}"/>
    <dgm:cxn modelId="{71F681C3-AD0F-7542-86B0-93843BF823F3}" type="presOf" srcId="{6B2A36D2-6816-0B41-BD8D-76B8590D8B04}" destId="{B9B32BBA-4606-E542-A2A8-79B741C62FEB}" srcOrd="0" destOrd="0" presId="urn:microsoft.com/office/officeart/2005/8/layout/matrix3"/>
    <dgm:cxn modelId="{CF11A5C9-EABB-0D4A-983C-7F9898181045}" type="presOf" srcId="{81C41C1B-AA30-1E4B-B70F-5B780FDB0900}" destId="{D58C9397-FC23-3D43-8675-1A24A9181DB9}" srcOrd="0" destOrd="0" presId="urn:microsoft.com/office/officeart/2005/8/layout/matrix3"/>
    <dgm:cxn modelId="{2DC310FB-B126-1D42-AAE4-3CA2A1F350D3}" srcId="{35039AB6-68A5-1B47-B156-E003E17C7269}" destId="{81C41C1B-AA30-1E4B-B70F-5B780FDB0900}" srcOrd="2" destOrd="0" parTransId="{7785E523-3FCD-0340-AE42-87743AA6B8EA}" sibTransId="{201E245E-C150-E445-AB3C-68A6EBA1BBFB}"/>
    <dgm:cxn modelId="{ED87255F-91E6-2142-AF44-432D8D56E96A}" type="presParOf" srcId="{E5DA3925-4F89-F847-A020-7615405383DB}" destId="{60B33636-59C9-FE48-8561-A5AAC3BF2C19}" srcOrd="0" destOrd="0" presId="urn:microsoft.com/office/officeart/2005/8/layout/matrix3"/>
    <dgm:cxn modelId="{E869BFB0-3436-154C-B77A-CA4AACA58EAE}" type="presParOf" srcId="{E5DA3925-4F89-F847-A020-7615405383DB}" destId="{1B76D83F-A686-E04E-AE1A-E12F3DA00DDB}" srcOrd="1" destOrd="0" presId="urn:microsoft.com/office/officeart/2005/8/layout/matrix3"/>
    <dgm:cxn modelId="{BC88C0C6-5613-504F-BAA7-2B1F3F00849D}" type="presParOf" srcId="{E5DA3925-4F89-F847-A020-7615405383DB}" destId="{BC7363F1-95F0-094F-BBF0-C572E6C09884}" srcOrd="2" destOrd="0" presId="urn:microsoft.com/office/officeart/2005/8/layout/matrix3"/>
    <dgm:cxn modelId="{78E56E1C-8E23-9C4C-B03F-BC926F8E5E6B}" type="presParOf" srcId="{E5DA3925-4F89-F847-A020-7615405383DB}" destId="{D58C9397-FC23-3D43-8675-1A24A9181DB9}" srcOrd="3" destOrd="0" presId="urn:microsoft.com/office/officeart/2005/8/layout/matrix3"/>
    <dgm:cxn modelId="{2B0E157A-C6DD-DF4F-9502-6C7EB61F82BD}" type="presParOf" srcId="{E5DA3925-4F89-F847-A020-7615405383DB}" destId="{B9B32BBA-4606-E542-A2A8-79B741C62FE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D324E-DA14-C84D-A6BE-516434E83848}">
      <dsp:nvSpPr>
        <dsp:cNvPr id="0" name=""/>
        <dsp:cNvSpPr/>
      </dsp:nvSpPr>
      <dsp:spPr>
        <a:xfrm>
          <a:off x="3727599" y="71394"/>
          <a:ext cx="3426937" cy="342693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it-IT" sz="1900" b="1" kern="1200" dirty="0"/>
            <a:t>Dai progetti al sistema:</a:t>
          </a:r>
          <a:r>
            <a:rPr lang="it-IT" sz="1900" kern="1200" dirty="0"/>
            <a:t> evoluzione da RAC2–RAC3 verso una </a:t>
          </a:r>
          <a:r>
            <a:rPr lang="it-IT" sz="1900" b="1" kern="1200" dirty="0"/>
            <a:t>rete internazionale stabile</a:t>
          </a:r>
          <a:r>
            <a:rPr lang="it-IT" sz="1900" kern="1200" dirty="0"/>
            <a:t> di autorità per le ispezioni ambientali.</a:t>
          </a:r>
        </a:p>
      </dsp:txBody>
      <dsp:txXfrm>
        <a:off x="4184524" y="671108"/>
        <a:ext cx="2513087" cy="1542122"/>
      </dsp:txXfrm>
    </dsp:sp>
    <dsp:sp modelId="{B878B280-129A-E84D-AD94-83739B36ADB3}">
      <dsp:nvSpPr>
        <dsp:cNvPr id="0" name=""/>
        <dsp:cNvSpPr/>
      </dsp:nvSpPr>
      <dsp:spPr>
        <a:xfrm>
          <a:off x="4964152" y="2213230"/>
          <a:ext cx="3426937" cy="342693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it-IT" sz="1900" b="1" kern="1200" dirty="0"/>
            <a:t>Migliore regolazione, minori oneri:</a:t>
          </a:r>
          <a:r>
            <a:rPr lang="it-IT" sz="1900" kern="1200" dirty="0"/>
            <a:t> allineamento ai principi OCSE per intervenire </a:t>
          </a:r>
          <a:r>
            <a:rPr lang="it-IT" sz="1900" b="1" kern="1200" dirty="0"/>
            <a:t>solo dove i rischi contano davvero</a:t>
          </a:r>
          <a:r>
            <a:rPr lang="it-IT" sz="1900" kern="1200" dirty="0"/>
            <a:t>.</a:t>
          </a:r>
        </a:p>
      </dsp:txBody>
      <dsp:txXfrm>
        <a:off x="6012224" y="3098522"/>
        <a:ext cx="2056162" cy="1884815"/>
      </dsp:txXfrm>
    </dsp:sp>
    <dsp:sp modelId="{3E6289E7-D2A6-B440-B1EE-856A576B80F6}">
      <dsp:nvSpPr>
        <dsp:cNvPr id="0" name=""/>
        <dsp:cNvSpPr/>
      </dsp:nvSpPr>
      <dsp:spPr>
        <a:xfrm>
          <a:off x="2491045" y="2213230"/>
          <a:ext cx="3426937" cy="342693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it-IT" sz="1900" b="1" kern="1200" dirty="0"/>
            <a:t>Un’unica visione:</a:t>
          </a:r>
          <a:r>
            <a:rPr lang="it-IT" sz="1900" kern="1200" dirty="0"/>
            <a:t> ispezioni più </a:t>
          </a:r>
          <a:r>
            <a:rPr lang="it-IT" sz="1900" b="1" kern="1200" dirty="0"/>
            <a:t>chiare, coerenti e prevedibili</a:t>
          </a:r>
          <a:r>
            <a:rPr lang="it-IT" sz="1900" kern="1200" dirty="0"/>
            <a:t> tra autorità concorrenti, regioni e settori.</a:t>
          </a:r>
        </a:p>
      </dsp:txBody>
      <dsp:txXfrm>
        <a:off x="2813749" y="3098522"/>
        <a:ext cx="2056162" cy="1884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E83EB-DD83-E74E-8639-CE993EF82460}">
      <dsp:nvSpPr>
        <dsp:cNvPr id="0" name=""/>
        <dsp:cNvSpPr/>
      </dsp:nvSpPr>
      <dsp:spPr>
        <a:xfrm>
          <a:off x="3313" y="2213524"/>
          <a:ext cx="4037505" cy="161500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it-IT" sz="1900" b="1" kern="1200" dirty="0"/>
            <a:t>1. Standardizzazione e coerenza: </a:t>
          </a:r>
          <a:r>
            <a:rPr lang="it-IT" sz="1900" kern="1200" dirty="0"/>
            <a:t>Metodi comuni, criteri di rischio condivisi, modelli ispettivi armonizzati</a:t>
          </a:r>
        </a:p>
      </dsp:txBody>
      <dsp:txXfrm>
        <a:off x="810814" y="2213524"/>
        <a:ext cx="2422503" cy="1615002"/>
      </dsp:txXfrm>
    </dsp:sp>
    <dsp:sp modelId="{C82A1258-DC88-F043-9E8A-ACB92969E381}">
      <dsp:nvSpPr>
        <dsp:cNvPr id="0" name=""/>
        <dsp:cNvSpPr/>
      </dsp:nvSpPr>
      <dsp:spPr>
        <a:xfrm>
          <a:off x="3637068" y="2213524"/>
          <a:ext cx="4037505" cy="161500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it-IT" sz="1900" b="1" kern="1200" dirty="0"/>
            <a:t>2. Integrazione digitale:</a:t>
          </a:r>
          <a:br>
            <a:rPr lang="it-IT" sz="1900" kern="1200" dirty="0"/>
          </a:br>
          <a:r>
            <a:rPr lang="it-IT" sz="1900" kern="1200" dirty="0"/>
            <a:t>GISA Ambiente FVG, DUA e AGILE FVG pienamente integrati → un unico flusso regolatorio</a:t>
          </a:r>
        </a:p>
      </dsp:txBody>
      <dsp:txXfrm>
        <a:off x="4444569" y="2213524"/>
        <a:ext cx="2422503" cy="1615002"/>
      </dsp:txXfrm>
    </dsp:sp>
    <dsp:sp modelId="{D46E0939-0728-0F41-BADC-8CC2F6D2F2FB}">
      <dsp:nvSpPr>
        <dsp:cNvPr id="0" name=""/>
        <dsp:cNvSpPr/>
      </dsp:nvSpPr>
      <dsp:spPr>
        <a:xfrm>
          <a:off x="7270823" y="2213524"/>
          <a:ext cx="4037505" cy="161500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it-IT" sz="1900" b="1" kern="1200" dirty="0"/>
            <a:t>3. Migliori ispezioni:</a:t>
          </a:r>
          <a:br>
            <a:rPr lang="it-IT" sz="1900" kern="1200" dirty="0"/>
          </a:br>
          <a:r>
            <a:rPr lang="it-IT" sz="1900" kern="1200" dirty="0"/>
            <a:t>Checklist moderne, formazione degli ispettori, valutazione del comportamento degli operatori</a:t>
          </a:r>
        </a:p>
      </dsp:txBody>
      <dsp:txXfrm>
        <a:off x="8078324" y="2213524"/>
        <a:ext cx="2422503" cy="1615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AE145-9AF4-3243-8129-7FA5F2988FE0}">
      <dsp:nvSpPr>
        <dsp:cNvPr id="0" name=""/>
        <dsp:cNvSpPr/>
      </dsp:nvSpPr>
      <dsp:spPr>
        <a:xfrm>
          <a:off x="2676482" y="0"/>
          <a:ext cx="5958677" cy="595867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B4E5492-79EF-6B42-8E72-6004C3860764}">
      <dsp:nvSpPr>
        <dsp:cNvPr id="0" name=""/>
        <dsp:cNvSpPr/>
      </dsp:nvSpPr>
      <dsp:spPr>
        <a:xfrm>
          <a:off x="3063796" y="387314"/>
          <a:ext cx="2383470" cy="23834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dirty="0"/>
            <a:t>Chiarezza:</a:t>
          </a:r>
          <a:r>
            <a:rPr lang="it-IT" sz="2400" kern="1200" dirty="0"/>
            <a:t> regole più semplici da capire e anticipare</a:t>
          </a:r>
        </a:p>
      </dsp:txBody>
      <dsp:txXfrm>
        <a:off x="3180147" y="503665"/>
        <a:ext cx="2150768" cy="2150768"/>
      </dsp:txXfrm>
    </dsp:sp>
    <dsp:sp modelId="{7CD78DC4-4ED3-E04C-80C3-B6A11C7F001E}">
      <dsp:nvSpPr>
        <dsp:cNvPr id="0" name=""/>
        <dsp:cNvSpPr/>
      </dsp:nvSpPr>
      <dsp:spPr>
        <a:xfrm>
          <a:off x="5864374" y="387314"/>
          <a:ext cx="2383470" cy="23834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dirty="0"/>
            <a:t>Coerenza:</a:t>
          </a:r>
          <a:r>
            <a:rPr lang="it-IT" sz="2400" kern="1200" dirty="0"/>
            <a:t> meno differenze territoriali → minore frammentazione</a:t>
          </a:r>
        </a:p>
      </dsp:txBody>
      <dsp:txXfrm>
        <a:off x="5980725" y="503665"/>
        <a:ext cx="2150768" cy="2150768"/>
      </dsp:txXfrm>
    </dsp:sp>
    <dsp:sp modelId="{F2191824-E51C-5B4E-B3B6-09E6C5A6D35A}">
      <dsp:nvSpPr>
        <dsp:cNvPr id="0" name=""/>
        <dsp:cNvSpPr/>
      </dsp:nvSpPr>
      <dsp:spPr>
        <a:xfrm>
          <a:off x="3063796" y="3187892"/>
          <a:ext cx="2383470" cy="23834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dirty="0"/>
            <a:t>Riduzione degli oneri:</a:t>
          </a:r>
          <a:r>
            <a:rPr lang="it-IT" sz="2400" kern="1200" dirty="0"/>
            <a:t> proporzionalità ai rischi reali</a:t>
          </a:r>
        </a:p>
      </dsp:txBody>
      <dsp:txXfrm>
        <a:off x="3180147" y="3304243"/>
        <a:ext cx="2150768" cy="2150768"/>
      </dsp:txXfrm>
    </dsp:sp>
    <dsp:sp modelId="{F342BC0D-200E-104B-8DD3-AE3327F12E03}">
      <dsp:nvSpPr>
        <dsp:cNvPr id="0" name=""/>
        <dsp:cNvSpPr/>
      </dsp:nvSpPr>
      <dsp:spPr>
        <a:xfrm>
          <a:off x="5864374" y="3187892"/>
          <a:ext cx="2383470" cy="23834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dirty="0"/>
            <a:t>Fiducia e trasparenza:</a:t>
          </a:r>
          <a:r>
            <a:rPr lang="it-IT" sz="2400" kern="1200" dirty="0"/>
            <a:t> relazioni più solide tra autorità e operatori</a:t>
          </a:r>
        </a:p>
      </dsp:txBody>
      <dsp:txXfrm>
        <a:off x="5980725" y="3304243"/>
        <a:ext cx="2150768" cy="2150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33636-59C9-FE48-8561-A5AAC3BF2C19}">
      <dsp:nvSpPr>
        <dsp:cNvPr id="0" name=""/>
        <dsp:cNvSpPr/>
      </dsp:nvSpPr>
      <dsp:spPr>
        <a:xfrm>
          <a:off x="3129565" y="0"/>
          <a:ext cx="5329883" cy="532988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76D83F-A686-E04E-AE1A-E12F3DA00DDB}">
      <dsp:nvSpPr>
        <dsp:cNvPr id="0" name=""/>
        <dsp:cNvSpPr/>
      </dsp:nvSpPr>
      <dsp:spPr>
        <a:xfrm>
          <a:off x="3635903" y="506338"/>
          <a:ext cx="2078654" cy="207865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OCSE</a:t>
          </a:r>
          <a:r>
            <a:rPr lang="it-IT" sz="1700" kern="1200" dirty="0"/>
            <a:t> (coordinamento)</a:t>
          </a:r>
        </a:p>
      </dsp:txBody>
      <dsp:txXfrm>
        <a:off x="3737375" y="607810"/>
        <a:ext cx="1875710" cy="1875710"/>
      </dsp:txXfrm>
    </dsp:sp>
    <dsp:sp modelId="{BC7363F1-95F0-094F-BBF0-C572E6C09884}">
      <dsp:nvSpPr>
        <dsp:cNvPr id="0" name=""/>
        <dsp:cNvSpPr/>
      </dsp:nvSpPr>
      <dsp:spPr>
        <a:xfrm>
          <a:off x="5874454" y="506338"/>
          <a:ext cx="2078654" cy="207865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Regione</a:t>
          </a:r>
          <a:r>
            <a:rPr lang="it-IT" sz="1700" b="0" kern="1200" dirty="0"/>
            <a:t> </a:t>
          </a:r>
          <a:r>
            <a:rPr lang="it-IT" sz="1700" b="1" kern="1200" dirty="0"/>
            <a:t>Friuli Venezia Giulia</a:t>
          </a:r>
          <a:r>
            <a:rPr lang="it-IT" sz="1700" kern="1200" dirty="0"/>
            <a:t>, con possibili intersezioni o momenti di confronto con Campania e Lombardia</a:t>
          </a:r>
        </a:p>
      </dsp:txBody>
      <dsp:txXfrm>
        <a:off x="5975926" y="607810"/>
        <a:ext cx="1875710" cy="1875710"/>
      </dsp:txXfrm>
    </dsp:sp>
    <dsp:sp modelId="{D58C9397-FC23-3D43-8675-1A24A9181DB9}">
      <dsp:nvSpPr>
        <dsp:cNvPr id="0" name=""/>
        <dsp:cNvSpPr/>
      </dsp:nvSpPr>
      <dsp:spPr>
        <a:xfrm>
          <a:off x="3635903" y="2744889"/>
          <a:ext cx="2078654" cy="207865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Partner internazionali:</a:t>
          </a:r>
          <a:r>
            <a:rPr lang="it-IT" sz="1700" kern="1200" dirty="0"/>
            <a:t> nel «Bridge» da Canada, Lituania, Paesi Bassi, Scozia, Slovacchia, nel «Partner» in costruzione</a:t>
          </a:r>
        </a:p>
      </dsp:txBody>
      <dsp:txXfrm>
        <a:off x="3737375" y="2846361"/>
        <a:ext cx="1875710" cy="1875710"/>
      </dsp:txXfrm>
    </dsp:sp>
    <dsp:sp modelId="{B9B32BBA-4606-E542-A2A8-79B741C62FEB}">
      <dsp:nvSpPr>
        <dsp:cNvPr id="0" name=""/>
        <dsp:cNvSpPr/>
      </dsp:nvSpPr>
      <dsp:spPr>
        <a:xfrm>
          <a:off x="5874454" y="2744889"/>
          <a:ext cx="2078654" cy="207865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b="1" kern="1200" dirty="0"/>
            <a:t>Sistema regionale e nazionale:</a:t>
          </a:r>
          <a:r>
            <a:rPr lang="it-IT" sz="1700" kern="1200" dirty="0"/>
            <a:t> intersezioni e scambi con ISPRA, SNPA, ARPA, Carabinieri, Capitanerie</a:t>
          </a:r>
        </a:p>
      </dsp:txBody>
      <dsp:txXfrm>
        <a:off x="5975926" y="2846361"/>
        <a:ext cx="1875710" cy="187571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C11C2-F3D2-429D-96AF-8C4E4A69E91C}" type="datetimeFigureOut">
              <a:rPr lang="en-GB" smtClean="0"/>
              <a:t>21/11/2025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289C2-C5DE-46BE-89DC-42A99C01992D}" type="slidenum">
              <a:rPr lang="en-GB" smtClean="0"/>
              <a:t>‹N›</a:t>
            </a:fld>
            <a:endParaRPr lang="en-GB"/>
          </a:p>
        </p:txBody>
      </p:sp>
    </p:spTree>
    <p:extLst>
      <p:ext uri="{BB962C8B-B14F-4D97-AF65-F5344CB8AC3E}">
        <p14:creationId xmlns:p14="http://schemas.microsoft.com/office/powerpoint/2010/main" val="412889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F289C2-C5DE-46BE-89DC-42A99C01992D}" type="slidenum">
              <a:rPr lang="en-GB" smtClean="0"/>
              <a:t>2</a:t>
            </a:fld>
            <a:endParaRPr lang="en-GB"/>
          </a:p>
        </p:txBody>
      </p:sp>
    </p:spTree>
    <p:extLst>
      <p:ext uri="{BB962C8B-B14F-4D97-AF65-F5344CB8AC3E}">
        <p14:creationId xmlns:p14="http://schemas.microsoft.com/office/powerpoint/2010/main" val="405130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F289C2-C5DE-46BE-89DC-42A99C01992D}" type="slidenum">
              <a:rPr lang="en-GB" smtClean="0"/>
              <a:t>3</a:t>
            </a:fld>
            <a:endParaRPr lang="en-GB"/>
          </a:p>
        </p:txBody>
      </p:sp>
    </p:spTree>
    <p:extLst>
      <p:ext uri="{BB962C8B-B14F-4D97-AF65-F5344CB8AC3E}">
        <p14:creationId xmlns:p14="http://schemas.microsoft.com/office/powerpoint/2010/main" val="168750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F289C2-C5DE-46BE-89DC-42A99C01992D}" type="slidenum">
              <a:rPr lang="en-GB" smtClean="0"/>
              <a:t>4</a:t>
            </a:fld>
            <a:endParaRPr lang="en-GB"/>
          </a:p>
        </p:txBody>
      </p:sp>
    </p:spTree>
    <p:extLst>
      <p:ext uri="{BB962C8B-B14F-4D97-AF65-F5344CB8AC3E}">
        <p14:creationId xmlns:p14="http://schemas.microsoft.com/office/powerpoint/2010/main" val="292322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F289C2-C5DE-46BE-89DC-42A99C01992D}" type="slidenum">
              <a:rPr lang="en-GB" smtClean="0"/>
              <a:t>5</a:t>
            </a:fld>
            <a:endParaRPr lang="en-GB"/>
          </a:p>
        </p:txBody>
      </p:sp>
    </p:spTree>
    <p:extLst>
      <p:ext uri="{BB962C8B-B14F-4D97-AF65-F5344CB8AC3E}">
        <p14:creationId xmlns:p14="http://schemas.microsoft.com/office/powerpoint/2010/main" val="120051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Update/add/delete parts of the</a:t>
            </a:r>
            <a:r>
              <a:rPr lang="en-IE" baseline="0"/>
              <a:t> copy right notice where appropriate.</a:t>
            </a:r>
          </a:p>
          <a:p>
            <a:r>
              <a:rPr lang="en-IE" baseline="0"/>
              <a:t>More information: </a:t>
            </a:r>
            <a:r>
              <a:rPr lang="en-GB">
                <a:hlinkClick r:id="rId3"/>
              </a:rPr>
              <a:t>https://myintracomm.ec.europa.eu/corp/intellectual-property/Documents/2019_Reuse-guidelines%28CC-BY%29.pdf</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dd</a:t>
            </a:r>
            <a:r>
              <a:rPr lang="en-US"/>
              <a:t> Month </a:t>
            </a:r>
            <a:r>
              <a:rPr lang="en-US" err="1"/>
              <a:t>yyyy</a:t>
            </a:r>
            <a:endParaRPr lang="en-US"/>
          </a:p>
        </p:txBody>
      </p:sp>
    </p:spTree>
    <p:extLst>
      <p:ext uri="{BB962C8B-B14F-4D97-AF65-F5344CB8AC3E}">
        <p14:creationId xmlns:p14="http://schemas.microsoft.com/office/powerpoint/2010/main" val="157346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15938" y="2392070"/>
            <a:ext cx="3420000" cy="3989680"/>
          </a:xfrm>
          <a:prstGeom prst="rect">
            <a:avLst/>
          </a:prstGeom>
        </p:spPr>
        <p:txBody>
          <a:bodyPr>
            <a:normAutofit/>
          </a:bodyPr>
          <a:lstStyle>
            <a:lvl1pPr marL="342900" indent="-342900">
              <a:lnSpc>
                <a:spcPct val="100000"/>
              </a:lnSpc>
              <a:spcBef>
                <a:spcPts val="1200"/>
              </a:spcBef>
              <a:buClr>
                <a:schemeClr val="accent1"/>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cxnSp>
        <p:nvCxnSpPr>
          <p:cNvPr id="12" name="Straight Connector 11"/>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515937" y="908050"/>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6" name="Content Placeholder 2"/>
          <p:cNvSpPr>
            <a:spLocks noGrp="1"/>
          </p:cNvSpPr>
          <p:nvPr>
            <p:ph idx="15" hasCustomPrompt="1"/>
          </p:nvPr>
        </p:nvSpPr>
        <p:spPr>
          <a:xfrm>
            <a:off x="4385999" y="2392070"/>
            <a:ext cx="3420000" cy="3989680"/>
          </a:xfrm>
          <a:prstGeom prst="rect">
            <a:avLst/>
          </a:prstGeom>
        </p:spPr>
        <p:txBody>
          <a:bodyPr>
            <a:normAutofit/>
          </a:bodyPr>
          <a:lstStyle>
            <a:lvl1pPr marL="342900" indent="-342900">
              <a:lnSpc>
                <a:spcPct val="100000"/>
              </a:lnSpc>
              <a:spcBef>
                <a:spcPts val="1200"/>
              </a:spcBef>
              <a:buClr>
                <a:schemeClr val="accent2"/>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515937" y="1752271"/>
            <a:ext cx="3420000"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4385999" y="1752271"/>
            <a:ext cx="3420000"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cxnSp>
        <p:nvCxnSpPr>
          <p:cNvPr id="13" name="Straight Connector 12"/>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4" name="Slide Number Placeholder 3"/>
          <p:cNvSpPr>
            <a:spLocks noGrp="1"/>
          </p:cNvSpPr>
          <p:nvPr>
            <p:ph type="sldNum" sz="quarter" idx="22"/>
          </p:nvPr>
        </p:nvSpPr>
        <p:spPr/>
        <p:txBody>
          <a:bodyPr/>
          <a:lstStyle/>
          <a:p>
            <a:fld id="{A36EBB71-1AEC-4D92-8A51-969FF0A7CB17}" type="slidenum">
              <a:rPr lang="en-GB" noProof="0" smtClean="0"/>
              <a:pPr/>
              <a:t>‹N›</a:t>
            </a:fld>
            <a:endParaRPr lang="en-GB" noProof="0"/>
          </a:p>
        </p:txBody>
      </p:sp>
      <p:cxnSp>
        <p:nvCxnSpPr>
          <p:cNvPr id="18" name="Straight Connector 17"/>
          <p:cNvCxnSpPr/>
          <p:nvPr userDrawn="1"/>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8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6" name="Content Placeholder 2"/>
          <p:cNvSpPr>
            <a:spLocks noGrp="1"/>
          </p:cNvSpPr>
          <p:nvPr>
            <p:ph idx="15" hasCustomPrompt="1"/>
          </p:nvPr>
        </p:nvSpPr>
        <p:spPr>
          <a:xfrm>
            <a:off x="6235881" y="239207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9" name="Text Placeholder 18"/>
          <p:cNvSpPr>
            <a:spLocks noGrp="1"/>
          </p:cNvSpPr>
          <p:nvPr>
            <p:ph type="body" sz="quarter" idx="16" hasCustomPrompt="1"/>
          </p:nvPr>
        </p:nvSpPr>
        <p:spPr>
          <a:xfrm>
            <a:off x="515931" y="1752271"/>
            <a:ext cx="5439847"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235880" y="1752271"/>
            <a:ext cx="544018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5" name="Content Placeholder 2"/>
          <p:cNvSpPr>
            <a:spLocks noGrp="1"/>
          </p:cNvSpPr>
          <p:nvPr>
            <p:ph idx="21" hasCustomPrompt="1"/>
          </p:nvPr>
        </p:nvSpPr>
        <p:spPr>
          <a:xfrm>
            <a:off x="515938" y="466238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7" name="Content Placeholder 2"/>
          <p:cNvSpPr>
            <a:spLocks noGrp="1"/>
          </p:cNvSpPr>
          <p:nvPr>
            <p:ph idx="22" hasCustomPrompt="1"/>
          </p:nvPr>
        </p:nvSpPr>
        <p:spPr>
          <a:xfrm>
            <a:off x="6235881" y="466238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8" name="Text Placeholder 18"/>
          <p:cNvSpPr>
            <a:spLocks noGrp="1"/>
          </p:cNvSpPr>
          <p:nvPr>
            <p:ph type="body" sz="quarter" idx="23" hasCustomPrompt="1"/>
          </p:nvPr>
        </p:nvSpPr>
        <p:spPr>
          <a:xfrm>
            <a:off x="515931" y="4022581"/>
            <a:ext cx="5439847"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235880" y="4022581"/>
            <a:ext cx="544018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Tree>
    <p:extLst>
      <p:ext uri="{BB962C8B-B14F-4D97-AF65-F5344CB8AC3E}">
        <p14:creationId xmlns:p14="http://schemas.microsoft.com/office/powerpoint/2010/main" val="224006550"/>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18" name="Rectangle 17"/>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2135510"/>
            <a:ext cx="2099450" cy="108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2" name="Text Placeholder 20"/>
          <p:cNvSpPr>
            <a:spLocks noGrp="1"/>
          </p:cNvSpPr>
          <p:nvPr>
            <p:ph type="body" sz="quarter" idx="18" hasCustomPrompt="1"/>
          </p:nvPr>
        </p:nvSpPr>
        <p:spPr>
          <a:xfrm>
            <a:off x="678360" y="3442647"/>
            <a:ext cx="2099450" cy="108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23" name="Text Placeholder 20"/>
          <p:cNvSpPr>
            <a:spLocks noGrp="1"/>
          </p:cNvSpPr>
          <p:nvPr>
            <p:ph type="body" sz="quarter" idx="19" hasCustomPrompt="1"/>
          </p:nvPr>
        </p:nvSpPr>
        <p:spPr>
          <a:xfrm>
            <a:off x="678360" y="4749784"/>
            <a:ext cx="2099450" cy="1080000"/>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2135510"/>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5" name="Text Placeholder 20"/>
          <p:cNvSpPr>
            <a:spLocks noGrp="1"/>
          </p:cNvSpPr>
          <p:nvPr>
            <p:ph type="body" sz="quarter" idx="21" hasCustomPrompt="1"/>
          </p:nvPr>
        </p:nvSpPr>
        <p:spPr>
          <a:xfrm>
            <a:off x="3128683" y="3436999"/>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6" name="Text Placeholder 20"/>
          <p:cNvSpPr>
            <a:spLocks noGrp="1"/>
          </p:cNvSpPr>
          <p:nvPr>
            <p:ph type="body" sz="quarter" idx="22" hasCustomPrompt="1"/>
          </p:nvPr>
        </p:nvSpPr>
        <p:spPr>
          <a:xfrm>
            <a:off x="3128683" y="4744136"/>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4" name="Slide Number Placeholder 3"/>
          <p:cNvSpPr>
            <a:spLocks noGrp="1"/>
          </p:cNvSpPr>
          <p:nvPr>
            <p:ph type="sldNum" sz="quarter" idx="25"/>
          </p:nvPr>
        </p:nvSpPr>
        <p:spPr/>
        <p:txBody>
          <a:bodyPr/>
          <a:lstStyle/>
          <a:p>
            <a:fld id="{A36EBB71-1AEC-4D92-8A51-969FF0A7CB17}" type="slidenum">
              <a:rPr lang="en-GB" noProof="0" smtClean="0"/>
              <a:pPr/>
              <a:t>‹N›</a:t>
            </a:fld>
            <a:endParaRPr lang="en-GB" noProof="0"/>
          </a:p>
        </p:txBody>
      </p:sp>
      <p:sp>
        <p:nvSpPr>
          <p:cNvPr id="20"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cxnSp>
        <p:nvCxnSpPr>
          <p:cNvPr id="27" name="Straight Connector 26"/>
          <p:cNvCxnSpPr/>
          <p:nvPr userDrawn="1"/>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3"/>
              </a:solidFill>
            </a:endParaRPr>
          </a:p>
        </p:txBody>
      </p:sp>
      <p:sp>
        <p:nvSpPr>
          <p:cNvPr id="30" name="Rectangle 29"/>
          <p:cNvSpPr/>
          <p:nvPr userDrawn="1"/>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30"/>
          <p:cNvSpPr/>
          <p:nvPr userDrawn="1"/>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Tree>
    <p:extLst>
      <p:ext uri="{BB962C8B-B14F-4D97-AF65-F5344CB8AC3E}">
        <p14:creationId xmlns:p14="http://schemas.microsoft.com/office/powerpoint/2010/main" val="272388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980457"/>
            <a:ext cx="2099450" cy="90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980457"/>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3081491"/>
            <a:ext cx="2099450" cy="900000"/>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3081491"/>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4182525"/>
            <a:ext cx="2099450" cy="90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418252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5259835"/>
            <a:ext cx="2099450" cy="900000"/>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525983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29"/>
          </p:nvPr>
        </p:nvSpPr>
        <p:spPr/>
        <p:txBody>
          <a:bodyPr/>
          <a:lstStyle/>
          <a:p>
            <a:fld id="{A36EBB71-1AEC-4D92-8A51-969FF0A7CB17}" type="slidenum">
              <a:rPr lang="en-GB" noProof="0" smtClean="0"/>
              <a:pPr/>
              <a:t>‹N›</a:t>
            </a:fld>
            <a:endParaRPr lang="en-GB" noProof="0"/>
          </a:p>
        </p:txBody>
      </p:sp>
      <p:sp>
        <p:nvSpPr>
          <p:cNvPr id="22"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cxnSp>
        <p:nvCxnSpPr>
          <p:cNvPr id="23" name="Straight Connector 22"/>
          <p:cNvCxnSpPr/>
          <p:nvPr userDrawn="1"/>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5" name="Rectangle 34"/>
          <p:cNvSpPr/>
          <p:nvPr userDrawn="1"/>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6" name="Rectangle 35"/>
          <p:cNvSpPr/>
          <p:nvPr userDrawn="1"/>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7" name="Rectangle 36"/>
          <p:cNvSpPr/>
          <p:nvPr userDrawn="1"/>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Tree>
    <p:extLst>
      <p:ext uri="{BB962C8B-B14F-4D97-AF65-F5344CB8AC3E}">
        <p14:creationId xmlns:p14="http://schemas.microsoft.com/office/powerpoint/2010/main" val="128258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359850"/>
            <a:ext cx="2099450" cy="849342"/>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359850"/>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2326523"/>
            <a:ext cx="2099450" cy="849342"/>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2326523"/>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3289965"/>
            <a:ext cx="2099450" cy="849342"/>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3289965"/>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4250176"/>
            <a:ext cx="2099450" cy="849342"/>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425017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5" name="Rectangle 34"/>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Text Placeholder 20"/>
          <p:cNvSpPr>
            <a:spLocks noGrp="1"/>
          </p:cNvSpPr>
          <p:nvPr>
            <p:ph type="body" sz="quarter" idx="27" hasCustomPrompt="1"/>
          </p:nvPr>
        </p:nvSpPr>
        <p:spPr>
          <a:xfrm>
            <a:off x="678360" y="5207156"/>
            <a:ext cx="2099450" cy="849342"/>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37" name="Text Placeholder 20"/>
          <p:cNvSpPr>
            <a:spLocks noGrp="1"/>
          </p:cNvSpPr>
          <p:nvPr>
            <p:ph type="body" sz="quarter" idx="28" hasCustomPrompt="1"/>
          </p:nvPr>
        </p:nvSpPr>
        <p:spPr>
          <a:xfrm>
            <a:off x="3128684" y="520715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31"/>
          </p:nvPr>
        </p:nvSpPr>
        <p:spPr/>
        <p:txBody>
          <a:bodyPr/>
          <a:lstStyle/>
          <a:p>
            <a:fld id="{A36EBB71-1AEC-4D92-8A51-969FF0A7CB17}" type="slidenum">
              <a:rPr lang="en-GB" noProof="0" smtClean="0"/>
              <a:pPr/>
              <a:t>‹N›</a:t>
            </a:fld>
            <a:endParaRPr lang="en-GB" noProof="0"/>
          </a:p>
        </p:txBody>
      </p:sp>
      <p:cxnSp>
        <p:nvCxnSpPr>
          <p:cNvPr id="23" name="Straight Connector 22"/>
          <p:cNvCxnSpPr/>
          <p:nvPr userDrawn="1"/>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8" name="Rectangle 37"/>
          <p:cNvSpPr/>
          <p:nvPr userDrawn="1"/>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9" name="Rectangle 38"/>
          <p:cNvSpPr/>
          <p:nvPr userDrawn="1"/>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40" name="Rectangle 39"/>
          <p:cNvSpPr/>
          <p:nvPr userDrawn="1"/>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41" name="Rectangle 40"/>
          <p:cNvSpPr/>
          <p:nvPr userDrawn="1"/>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Tree>
    <p:extLst>
      <p:ext uri="{BB962C8B-B14F-4D97-AF65-F5344CB8AC3E}">
        <p14:creationId xmlns:p14="http://schemas.microsoft.com/office/powerpoint/2010/main" val="136078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4547" y="2347335"/>
            <a:ext cx="4680000" cy="3849150"/>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p:txBody>
      </p:sp>
      <p:sp>
        <p:nvSpPr>
          <p:cNvPr id="16" name="Content Placeholder 2"/>
          <p:cNvSpPr>
            <a:spLocks noGrp="1"/>
          </p:cNvSpPr>
          <p:nvPr>
            <p:ph idx="15" hasCustomPrompt="1"/>
          </p:nvPr>
        </p:nvSpPr>
        <p:spPr>
          <a:xfrm>
            <a:off x="6356188" y="2347334"/>
            <a:ext cx="4680000" cy="384915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p:txBody>
      </p:sp>
      <p:sp>
        <p:nvSpPr>
          <p:cNvPr id="19" name="Text Placeholder 18"/>
          <p:cNvSpPr>
            <a:spLocks noGrp="1"/>
          </p:cNvSpPr>
          <p:nvPr>
            <p:ph type="body" sz="quarter" idx="16" hasCustomPrompt="1"/>
          </p:nvPr>
        </p:nvSpPr>
        <p:spPr>
          <a:xfrm>
            <a:off x="1164547" y="1707535"/>
            <a:ext cx="468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6355861" y="1707534"/>
            <a:ext cx="468000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a:p>
        </p:txBody>
      </p:sp>
      <p:sp>
        <p:nvSpPr>
          <p:cNvPr id="13" name="Text Placeholder 13"/>
          <p:cNvSpPr>
            <a:spLocks noGrp="1"/>
          </p:cNvSpPr>
          <p:nvPr>
            <p:ph type="body" sz="quarter" idx="14" hasCustomPrompt="1"/>
          </p:nvPr>
        </p:nvSpPr>
        <p:spPr>
          <a:xfrm>
            <a:off x="1164546" y="908050"/>
            <a:ext cx="9871315" cy="670859"/>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INSERT THE TITLE HERE ]</a:t>
            </a:r>
            <a:endParaRPr lang="en-GB"/>
          </a:p>
        </p:txBody>
      </p:sp>
      <p:cxnSp>
        <p:nvCxnSpPr>
          <p:cNvPr id="26" name="Straight Connector 25"/>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9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6340" y="2294741"/>
            <a:ext cx="3052370"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a:t>
            </a:r>
            <a:endParaRPr lang="en-GB"/>
          </a:p>
        </p:txBody>
      </p:sp>
      <p:sp>
        <p:nvSpPr>
          <p:cNvPr id="16" name="Content Placeholder 2"/>
          <p:cNvSpPr>
            <a:spLocks noGrp="1"/>
          </p:cNvSpPr>
          <p:nvPr>
            <p:ph idx="15" hasCustomPrompt="1"/>
          </p:nvPr>
        </p:nvSpPr>
        <p:spPr>
          <a:xfrm>
            <a:off x="4569815" y="2294741"/>
            <a:ext cx="3052370"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endParaRPr lang="en-GB"/>
          </a:p>
        </p:txBody>
      </p:sp>
      <p:sp>
        <p:nvSpPr>
          <p:cNvPr id="19" name="Text Placeholder 18"/>
          <p:cNvSpPr>
            <a:spLocks noGrp="1"/>
          </p:cNvSpPr>
          <p:nvPr>
            <p:ph type="body" sz="quarter" idx="16" hasCustomPrompt="1"/>
          </p:nvPr>
        </p:nvSpPr>
        <p:spPr>
          <a:xfrm>
            <a:off x="1166340" y="1654941"/>
            <a:ext cx="305237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4574752" y="1654941"/>
            <a:ext cx="305237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a:p>
        </p:txBody>
      </p:sp>
      <p:sp>
        <p:nvSpPr>
          <p:cNvPr id="13" name="Text Placeholder 13"/>
          <p:cNvSpPr>
            <a:spLocks noGrp="1"/>
          </p:cNvSpPr>
          <p:nvPr>
            <p:ph type="body" sz="quarter" idx="14" hasCustomPrompt="1"/>
          </p:nvPr>
        </p:nvSpPr>
        <p:spPr>
          <a:xfrm>
            <a:off x="1164546" y="908051"/>
            <a:ext cx="9871315" cy="618266"/>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INSERT THE TITLE HERE ]</a:t>
            </a:r>
            <a:endParaRPr lang="en-GB"/>
          </a:p>
        </p:txBody>
      </p:sp>
      <p:cxnSp>
        <p:nvCxnSpPr>
          <p:cNvPr id="15" name="Straight Connector 14"/>
          <p:cNvCxnSpPr/>
          <p:nvPr userDrawn="1"/>
        </p:nvCxnSpPr>
        <p:spPr>
          <a:xfrm>
            <a:off x="1164546" y="6355363"/>
            <a:ext cx="30541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69815" y="6355363"/>
            <a:ext cx="30523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7983491" y="2294741"/>
            <a:ext cx="3052370"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21" name="Text Placeholder 18"/>
          <p:cNvSpPr>
            <a:spLocks noGrp="1"/>
          </p:cNvSpPr>
          <p:nvPr>
            <p:ph type="body" sz="quarter" idx="22" hasCustomPrompt="1"/>
          </p:nvPr>
        </p:nvSpPr>
        <p:spPr>
          <a:xfrm>
            <a:off x="7983164" y="1654941"/>
            <a:ext cx="3052370"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74" name="Straight Connector 73"/>
          <p:cNvCxnSpPr/>
          <p:nvPr/>
        </p:nvCxnSpPr>
        <p:spPr>
          <a:xfrm flipV="1">
            <a:off x="7983164" y="6355363"/>
            <a:ext cx="305237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2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21299" y="2294741"/>
            <a:ext cx="2620713"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endParaRPr lang="en-GB"/>
          </a:p>
        </p:txBody>
      </p:sp>
      <p:sp>
        <p:nvSpPr>
          <p:cNvPr id="16" name="Content Placeholder 2"/>
          <p:cNvSpPr>
            <a:spLocks noGrp="1"/>
          </p:cNvSpPr>
          <p:nvPr>
            <p:ph idx="15" hasCustomPrompt="1"/>
          </p:nvPr>
        </p:nvSpPr>
        <p:spPr>
          <a:xfrm>
            <a:off x="3374354" y="2294741"/>
            <a:ext cx="2620713"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19" name="Text Placeholder 18"/>
          <p:cNvSpPr>
            <a:spLocks noGrp="1"/>
          </p:cNvSpPr>
          <p:nvPr>
            <p:ph type="body" sz="quarter" idx="16" hasCustomPrompt="1"/>
          </p:nvPr>
        </p:nvSpPr>
        <p:spPr>
          <a:xfrm>
            <a:off x="521299" y="1654941"/>
            <a:ext cx="2620713"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3374245" y="1654941"/>
            <a:ext cx="262071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a:p>
        </p:txBody>
      </p:sp>
      <p:sp>
        <p:nvSpPr>
          <p:cNvPr id="13" name="Text Placeholder 13"/>
          <p:cNvSpPr>
            <a:spLocks noGrp="1"/>
          </p:cNvSpPr>
          <p:nvPr>
            <p:ph type="body" sz="quarter" idx="14" hasCustomPrompt="1"/>
          </p:nvPr>
        </p:nvSpPr>
        <p:spPr>
          <a:xfrm>
            <a:off x="519505" y="908050"/>
            <a:ext cx="11181344" cy="609383"/>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INSERT THE TITLE HERE ]</a:t>
            </a:r>
            <a:endParaRPr lang="en-GB"/>
          </a:p>
        </p:txBody>
      </p:sp>
      <p:cxnSp>
        <p:nvCxnSpPr>
          <p:cNvPr id="15" name="Straight Connector 14"/>
          <p:cNvCxnSpPr/>
          <p:nvPr userDrawn="1"/>
        </p:nvCxnSpPr>
        <p:spPr>
          <a:xfrm>
            <a:off x="519505" y="6355363"/>
            <a:ext cx="2622253"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374075" y="6355363"/>
            <a:ext cx="262071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6227409" y="2294741"/>
            <a:ext cx="2620713"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21" name="Text Placeholder 18"/>
          <p:cNvSpPr>
            <a:spLocks noGrp="1"/>
          </p:cNvSpPr>
          <p:nvPr>
            <p:ph type="body" sz="quarter" idx="22" hasCustomPrompt="1"/>
          </p:nvPr>
        </p:nvSpPr>
        <p:spPr>
          <a:xfrm>
            <a:off x="6227191" y="1654941"/>
            <a:ext cx="2620713"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74" name="Straight Connector 73"/>
          <p:cNvCxnSpPr/>
          <p:nvPr/>
        </p:nvCxnSpPr>
        <p:spPr>
          <a:xfrm flipV="1">
            <a:off x="6227105" y="6355362"/>
            <a:ext cx="2620713" cy="3"/>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23" hasCustomPrompt="1"/>
          </p:nvPr>
        </p:nvSpPr>
        <p:spPr>
          <a:xfrm>
            <a:off x="9080463" y="2294741"/>
            <a:ext cx="2620713" cy="4032711"/>
          </a:xfrm>
          <a:prstGeom prst="rect">
            <a:avLst/>
          </a:prstGeom>
          <a:solidFill>
            <a:srgbClr val="EBF5E3"/>
          </a:solidFill>
        </p:spPr>
        <p:txBody>
          <a:bodyPr lIns="180000" tIns="180000" rIns="180000" bIns="180000">
            <a:normAutofit/>
          </a:bodyPr>
          <a:lstStyle>
            <a:lvl1pPr marL="342900" indent="-342900">
              <a:buClr>
                <a:schemeClr val="accent2">
                  <a:lumMod val="75000"/>
                </a:schemeClr>
              </a:buClr>
              <a:buSzPct val="80000"/>
              <a:buFont typeface="Bahnschrift SemiBold SemiConden" panose="020B0502040204020203" pitchFamily="34" charset="0"/>
              <a:buChar char="&gt;"/>
              <a:defRPr sz="1600" b="0">
                <a:solidFill>
                  <a:schemeClr val="accent2">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23" name="Text Placeholder 18"/>
          <p:cNvSpPr>
            <a:spLocks noGrp="1"/>
          </p:cNvSpPr>
          <p:nvPr>
            <p:ph type="body" sz="quarter" idx="24" hasCustomPrompt="1"/>
          </p:nvPr>
        </p:nvSpPr>
        <p:spPr>
          <a:xfrm>
            <a:off x="9080136" y="1654941"/>
            <a:ext cx="262071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24" name="Straight Connector 23"/>
          <p:cNvCxnSpPr/>
          <p:nvPr userDrawn="1"/>
        </p:nvCxnSpPr>
        <p:spPr>
          <a:xfrm flipV="1">
            <a:off x="9080136" y="6355362"/>
            <a:ext cx="2620713" cy="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596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‹N›</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4" name="Content Placeholder 2"/>
          <p:cNvSpPr>
            <a:spLocks noGrp="1"/>
          </p:cNvSpPr>
          <p:nvPr>
            <p:ph idx="1" hasCustomPrompt="1"/>
          </p:nvPr>
        </p:nvSpPr>
        <p:spPr>
          <a:xfrm>
            <a:off x="142704" y="2435418"/>
            <a:ext cx="2318989" cy="3870058"/>
          </a:xfrm>
          <a:prstGeom prst="rect">
            <a:avLst/>
          </a:prstGeom>
          <a:solidFill>
            <a:srgbClr val="EBF5E3"/>
          </a:solidFill>
        </p:spPr>
        <p:txBody>
          <a:bodyPr lIns="180000" tIns="180000" rIns="180000" bIns="180000">
            <a:normAutofit/>
          </a:bodyPr>
          <a:lstStyle>
            <a:lvl1pPr marL="0" indent="0" algn="ctr">
              <a:buClr>
                <a:srgbClr val="004A40"/>
              </a:buClr>
              <a:buSzPct val="80000"/>
              <a:buFont typeface="Bahnschrift SemiBold SemiConden" panose="020B0502040204020203" pitchFamily="34" charset="0"/>
              <a:buNone/>
              <a:defRPr sz="1600" b="0">
                <a:solidFill>
                  <a:schemeClr val="accent2">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a:t>
            </a:r>
          </a:p>
          <a:p>
            <a:pPr lvl="0"/>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5" name="Content Placeholder 2"/>
          <p:cNvSpPr>
            <a:spLocks noGrp="1"/>
          </p:cNvSpPr>
          <p:nvPr>
            <p:ph idx="15" hasCustomPrompt="1"/>
          </p:nvPr>
        </p:nvSpPr>
        <p:spPr>
          <a:xfrm>
            <a:off x="2545071" y="2435418"/>
            <a:ext cx="2318989" cy="3870058"/>
          </a:xfrm>
          <a:prstGeom prst="rect">
            <a:avLst/>
          </a:prstGeom>
          <a:solidFill>
            <a:srgbClr val="CCE9E5"/>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07373"/>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endParaRPr lang="pt-B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6" name="Text Placeholder 18"/>
          <p:cNvSpPr>
            <a:spLocks noGrp="1"/>
          </p:cNvSpPr>
          <p:nvPr>
            <p:ph type="body" sz="quarter" idx="16" hasCustomPrompt="1"/>
          </p:nvPr>
        </p:nvSpPr>
        <p:spPr>
          <a:xfrm>
            <a:off x="142704" y="1795618"/>
            <a:ext cx="2318989" cy="563426"/>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 SECOND TITLE]</a:t>
            </a:r>
            <a:endParaRPr lang="en-GB"/>
          </a:p>
        </p:txBody>
      </p:sp>
      <p:sp>
        <p:nvSpPr>
          <p:cNvPr id="17" name="Text Placeholder 18"/>
          <p:cNvSpPr>
            <a:spLocks noGrp="1"/>
          </p:cNvSpPr>
          <p:nvPr>
            <p:ph type="body" sz="quarter" idx="17" hasCustomPrompt="1"/>
          </p:nvPr>
        </p:nvSpPr>
        <p:spPr>
          <a:xfrm>
            <a:off x="2545071" y="1795618"/>
            <a:ext cx="2318989" cy="563426"/>
          </a:xfrm>
          <a:prstGeom prst="rect">
            <a:avLst/>
          </a:prstGeom>
          <a:solidFill>
            <a:srgbClr val="009999"/>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sp>
        <p:nvSpPr>
          <p:cNvPr id="18" name="Text Placeholder 13"/>
          <p:cNvSpPr>
            <a:spLocks noGrp="1"/>
          </p:cNvSpPr>
          <p:nvPr>
            <p:ph type="body" sz="quarter" idx="14" hasCustomPrompt="1"/>
          </p:nvPr>
        </p:nvSpPr>
        <p:spPr>
          <a:xfrm>
            <a:off x="142705" y="1048727"/>
            <a:ext cx="11928456" cy="670859"/>
          </a:xfrm>
          <a:prstGeom prst="rect">
            <a:avLst/>
          </a:prstGeom>
          <a:solidFill>
            <a:schemeClr val="tx2"/>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INSERT MAIN TITLE HERE ]</a:t>
            </a:r>
            <a:endParaRPr lang="en-GB"/>
          </a:p>
        </p:txBody>
      </p:sp>
      <p:cxnSp>
        <p:nvCxnSpPr>
          <p:cNvPr id="19" name="Straight Connector 18"/>
          <p:cNvCxnSpPr/>
          <p:nvPr userDrawn="1"/>
        </p:nvCxnSpPr>
        <p:spPr>
          <a:xfrm>
            <a:off x="142705" y="6337808"/>
            <a:ext cx="231898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545072" y="6337808"/>
            <a:ext cx="2318989" cy="0"/>
          </a:xfrm>
          <a:prstGeom prst="line">
            <a:avLst/>
          </a:prstGeom>
          <a:ln w="38100">
            <a:solidFill>
              <a:srgbClr val="007373"/>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1" hasCustomPrompt="1"/>
          </p:nvPr>
        </p:nvSpPr>
        <p:spPr>
          <a:xfrm>
            <a:off x="4947438" y="2435418"/>
            <a:ext cx="2318989" cy="3870058"/>
          </a:xfrm>
          <a:prstGeom prst="rect">
            <a:avLst/>
          </a:prstGeom>
          <a:solidFill>
            <a:srgbClr val="D7EFFF"/>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endParaRPr lang="pt-B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22" name="Text Placeholder 18"/>
          <p:cNvSpPr>
            <a:spLocks noGrp="1"/>
          </p:cNvSpPr>
          <p:nvPr>
            <p:ph type="body" sz="quarter" idx="22" hasCustomPrompt="1"/>
          </p:nvPr>
        </p:nvSpPr>
        <p:spPr>
          <a:xfrm>
            <a:off x="4947438" y="1795618"/>
            <a:ext cx="2318989" cy="563426"/>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23" name="Straight Connector 22"/>
          <p:cNvCxnSpPr/>
          <p:nvPr userDrawn="1"/>
        </p:nvCxnSpPr>
        <p:spPr>
          <a:xfrm flipV="1">
            <a:off x="4947439" y="6337806"/>
            <a:ext cx="2318989" cy="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23" hasCustomPrompt="1"/>
          </p:nvPr>
        </p:nvSpPr>
        <p:spPr>
          <a:xfrm>
            <a:off x="7349805" y="2435418"/>
            <a:ext cx="2318989" cy="3870058"/>
          </a:xfrm>
          <a:prstGeom prst="rect">
            <a:avLst/>
          </a:prstGeom>
          <a:solidFill>
            <a:srgbClr val="CEE5F3"/>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83F6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endParaRPr lang="pt-B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34" name="Text Placeholder 18"/>
          <p:cNvSpPr>
            <a:spLocks noGrp="1"/>
          </p:cNvSpPr>
          <p:nvPr>
            <p:ph type="body" sz="quarter" idx="24" hasCustomPrompt="1"/>
          </p:nvPr>
        </p:nvSpPr>
        <p:spPr>
          <a:xfrm>
            <a:off x="7349805" y="1795618"/>
            <a:ext cx="2318989" cy="563426"/>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35" name="Straight Connector 34"/>
          <p:cNvCxnSpPr/>
          <p:nvPr userDrawn="1"/>
        </p:nvCxnSpPr>
        <p:spPr>
          <a:xfrm>
            <a:off x="7349806" y="6337808"/>
            <a:ext cx="2318989"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25" hasCustomPrompt="1"/>
          </p:nvPr>
        </p:nvSpPr>
        <p:spPr>
          <a:xfrm>
            <a:off x="9752172" y="2435418"/>
            <a:ext cx="2318989" cy="3870058"/>
          </a:xfrm>
          <a:prstGeom prst="rect">
            <a:avLst/>
          </a:prstGeom>
          <a:solidFill>
            <a:srgbClr val="E0F5FA"/>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5">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endParaRPr lang="pt-B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37" name="Text Placeholder 18"/>
          <p:cNvSpPr>
            <a:spLocks noGrp="1"/>
          </p:cNvSpPr>
          <p:nvPr>
            <p:ph type="body" sz="quarter" idx="26" hasCustomPrompt="1"/>
          </p:nvPr>
        </p:nvSpPr>
        <p:spPr>
          <a:xfrm>
            <a:off x="9752172" y="1795618"/>
            <a:ext cx="2318989" cy="563426"/>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38" name="Straight Connector 37"/>
          <p:cNvCxnSpPr/>
          <p:nvPr userDrawn="1"/>
        </p:nvCxnSpPr>
        <p:spPr>
          <a:xfrm flipV="1">
            <a:off x="9752173" y="6337806"/>
            <a:ext cx="2318989" cy="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56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242" b="4145"/>
          <a:stretch/>
        </p:blipFill>
        <p:spPr>
          <a:xfrm>
            <a:off x="0" y="-10491"/>
            <a:ext cx="12192000" cy="6864947"/>
          </a:xfrm>
          <a:prstGeom prst="rect">
            <a:avLst/>
          </a:prstGeom>
        </p:spPr>
      </p:pic>
    </p:spTree>
    <p:extLst>
      <p:ext uri="{BB962C8B-B14F-4D97-AF65-F5344CB8AC3E}">
        <p14:creationId xmlns:p14="http://schemas.microsoft.com/office/powerpoint/2010/main" val="8900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dd</a:t>
            </a:r>
            <a:r>
              <a:rPr lang="en-US"/>
              <a:t> Month </a:t>
            </a:r>
            <a:r>
              <a:rPr lang="en-US" err="1"/>
              <a:t>yyyy</a:t>
            </a:r>
            <a:endParaRPr lang="en-US"/>
          </a:p>
        </p:txBody>
      </p:sp>
    </p:spTree>
    <p:extLst>
      <p:ext uri="{BB962C8B-B14F-4D97-AF65-F5344CB8AC3E}">
        <p14:creationId xmlns:p14="http://schemas.microsoft.com/office/powerpoint/2010/main" val="2694331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779AF7-C470-E2D3-D094-994C586C43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3" name="Text Placeholder 9">
            <a:extLst>
              <a:ext uri="{FF2B5EF4-FFF2-40B4-BE49-F238E27FC236}">
                <a16:creationId xmlns:a16="http://schemas.microsoft.com/office/drawing/2014/main" id="{AD961C11-6DF2-6C1C-58DA-4EC19D8C45E0}"/>
              </a:ext>
            </a:extLst>
          </p:cNvPr>
          <p:cNvSpPr>
            <a:spLocks noGrp="1"/>
          </p:cNvSpPr>
          <p:nvPr>
            <p:ph type="body" sz="quarter" idx="13" hasCustomPrompt="1"/>
          </p:nvPr>
        </p:nvSpPr>
        <p:spPr>
          <a:xfrm>
            <a:off x="2717321" y="2001838"/>
            <a:ext cx="8712679" cy="967265"/>
          </a:xfrm>
          <a:prstGeom prst="rect">
            <a:avLst/>
          </a:prstGeom>
        </p:spPr>
        <p:txBody>
          <a:bodyPr/>
          <a:lstStyle>
            <a:lvl1pPr marL="0" indent="0" algn="r">
              <a:lnSpc>
                <a:spcPct val="100000"/>
              </a:lnSpc>
              <a:buFontTx/>
              <a:buNone/>
              <a:defRPr b="1" i="1">
                <a:solidFill>
                  <a:schemeClr val="bg1"/>
                </a:solidFill>
                <a:latin typeface="Arial" panose="020B0604020202020204" pitchFamily="34" charset="0"/>
                <a:cs typeface="Arial" panose="020B0604020202020204" pitchFamily="34" charset="0"/>
              </a:defRPr>
            </a:lvl1pPr>
          </a:lstStyle>
          <a:p>
            <a:pPr lvl="0"/>
            <a:r>
              <a:rPr lang="en-US"/>
              <a:t>[TITLE]</a:t>
            </a:r>
          </a:p>
        </p:txBody>
      </p:sp>
      <p:sp>
        <p:nvSpPr>
          <p:cNvPr id="14" name="Text Placeholder 11">
            <a:extLst>
              <a:ext uri="{FF2B5EF4-FFF2-40B4-BE49-F238E27FC236}">
                <a16:creationId xmlns:a16="http://schemas.microsoft.com/office/drawing/2014/main" id="{62EAC60B-75AE-CB67-2347-1D1FAA5995F8}"/>
              </a:ext>
            </a:extLst>
          </p:cNvPr>
          <p:cNvSpPr>
            <a:spLocks noGrp="1"/>
          </p:cNvSpPr>
          <p:nvPr>
            <p:ph type="body" sz="quarter" idx="14" hasCustomPrompt="1"/>
          </p:nvPr>
        </p:nvSpPr>
        <p:spPr>
          <a:xfrm>
            <a:off x="3657600" y="3061178"/>
            <a:ext cx="7772400" cy="648809"/>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a:t>[Subtitle]</a:t>
            </a:r>
          </a:p>
        </p:txBody>
      </p:sp>
      <p:sp>
        <p:nvSpPr>
          <p:cNvPr id="16" name="Text Placeholder 13">
            <a:extLst>
              <a:ext uri="{FF2B5EF4-FFF2-40B4-BE49-F238E27FC236}">
                <a16:creationId xmlns:a16="http://schemas.microsoft.com/office/drawing/2014/main" id="{F5A3A891-1421-4EEB-2499-F3EF697D5EE8}"/>
              </a:ext>
            </a:extLst>
          </p:cNvPr>
          <p:cNvSpPr>
            <a:spLocks noGrp="1"/>
          </p:cNvSpPr>
          <p:nvPr>
            <p:ph type="body" sz="quarter" idx="15" hasCustomPrompt="1"/>
          </p:nvPr>
        </p:nvSpPr>
        <p:spPr>
          <a:xfrm>
            <a:off x="7708691" y="4032355"/>
            <a:ext cx="3721309" cy="476250"/>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a:t>[Date]</a:t>
            </a:r>
            <a:endParaRPr lang="en-IE"/>
          </a:p>
        </p:txBody>
      </p:sp>
      <p:sp>
        <p:nvSpPr>
          <p:cNvPr id="3" name="Picture Placeholder 2">
            <a:extLst>
              <a:ext uri="{FF2B5EF4-FFF2-40B4-BE49-F238E27FC236}">
                <a16:creationId xmlns:a16="http://schemas.microsoft.com/office/drawing/2014/main" id="{C20839C9-8463-06BD-8FE4-AE915EF273E1}"/>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a:t>Insert logo of BA </a:t>
            </a:r>
            <a:r>
              <a:rPr lang="fr-BE" err="1"/>
              <a:t>here</a:t>
            </a:r>
            <a:endParaRPr lang="en-IE"/>
          </a:p>
        </p:txBody>
      </p:sp>
      <p:sp>
        <p:nvSpPr>
          <p:cNvPr id="2" name="Picture Placeholder 2">
            <a:extLst>
              <a:ext uri="{FF2B5EF4-FFF2-40B4-BE49-F238E27FC236}">
                <a16:creationId xmlns:a16="http://schemas.microsoft.com/office/drawing/2014/main" id="{5E7B100F-3BF5-F894-1956-44E204BE49C3}"/>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a:t>Insert logo of provider </a:t>
            </a:r>
            <a:r>
              <a:rPr lang="fr-BE" err="1"/>
              <a:t>here</a:t>
            </a:r>
            <a:endParaRPr lang="en-IE"/>
          </a:p>
        </p:txBody>
      </p:sp>
    </p:spTree>
    <p:extLst>
      <p:ext uri="{BB962C8B-B14F-4D97-AF65-F5344CB8AC3E}">
        <p14:creationId xmlns:p14="http://schemas.microsoft.com/office/powerpoint/2010/main" val="1923190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779AF7-C470-E2D3-D094-994C586C43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3" name="Text Placeholder 9">
            <a:extLst>
              <a:ext uri="{FF2B5EF4-FFF2-40B4-BE49-F238E27FC236}">
                <a16:creationId xmlns:a16="http://schemas.microsoft.com/office/drawing/2014/main" id="{AD961C11-6DF2-6C1C-58DA-4EC19D8C45E0}"/>
              </a:ext>
            </a:extLst>
          </p:cNvPr>
          <p:cNvSpPr>
            <a:spLocks noGrp="1"/>
          </p:cNvSpPr>
          <p:nvPr>
            <p:ph type="body" sz="quarter" idx="13" hasCustomPrompt="1"/>
          </p:nvPr>
        </p:nvSpPr>
        <p:spPr>
          <a:xfrm>
            <a:off x="2717321" y="2001838"/>
            <a:ext cx="8712679" cy="967265"/>
          </a:xfrm>
          <a:prstGeom prst="rect">
            <a:avLst/>
          </a:prstGeom>
        </p:spPr>
        <p:txBody>
          <a:bodyPr/>
          <a:lstStyle>
            <a:lvl1pPr marL="0" indent="0" algn="r">
              <a:lnSpc>
                <a:spcPct val="100000"/>
              </a:lnSpc>
              <a:buFontTx/>
              <a:buNone/>
              <a:defRPr b="1" i="1">
                <a:solidFill>
                  <a:schemeClr val="bg1"/>
                </a:solidFill>
                <a:latin typeface="Arial" panose="020B0604020202020204" pitchFamily="34" charset="0"/>
                <a:cs typeface="Arial" panose="020B0604020202020204" pitchFamily="34" charset="0"/>
              </a:defRPr>
            </a:lvl1pPr>
          </a:lstStyle>
          <a:p>
            <a:pPr lvl="0"/>
            <a:r>
              <a:rPr lang="en-US"/>
              <a:t>[TITLE]</a:t>
            </a:r>
          </a:p>
        </p:txBody>
      </p:sp>
      <p:sp>
        <p:nvSpPr>
          <p:cNvPr id="14" name="Text Placeholder 11">
            <a:extLst>
              <a:ext uri="{FF2B5EF4-FFF2-40B4-BE49-F238E27FC236}">
                <a16:creationId xmlns:a16="http://schemas.microsoft.com/office/drawing/2014/main" id="{62EAC60B-75AE-CB67-2347-1D1FAA5995F8}"/>
              </a:ext>
            </a:extLst>
          </p:cNvPr>
          <p:cNvSpPr>
            <a:spLocks noGrp="1"/>
          </p:cNvSpPr>
          <p:nvPr>
            <p:ph type="body" sz="quarter" idx="14" hasCustomPrompt="1"/>
          </p:nvPr>
        </p:nvSpPr>
        <p:spPr>
          <a:xfrm>
            <a:off x="3657600" y="3061178"/>
            <a:ext cx="7772400" cy="648809"/>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a:t>[Subtitle]</a:t>
            </a:r>
          </a:p>
        </p:txBody>
      </p:sp>
      <p:sp>
        <p:nvSpPr>
          <p:cNvPr id="16" name="Text Placeholder 13">
            <a:extLst>
              <a:ext uri="{FF2B5EF4-FFF2-40B4-BE49-F238E27FC236}">
                <a16:creationId xmlns:a16="http://schemas.microsoft.com/office/drawing/2014/main" id="{F5A3A891-1421-4EEB-2499-F3EF697D5EE8}"/>
              </a:ext>
            </a:extLst>
          </p:cNvPr>
          <p:cNvSpPr>
            <a:spLocks noGrp="1"/>
          </p:cNvSpPr>
          <p:nvPr>
            <p:ph type="body" sz="quarter" idx="15" hasCustomPrompt="1"/>
          </p:nvPr>
        </p:nvSpPr>
        <p:spPr>
          <a:xfrm>
            <a:off x="7708691" y="4032355"/>
            <a:ext cx="3721309" cy="476250"/>
          </a:xfrm>
          <a:prstGeom prst="rect">
            <a:avLst/>
          </a:prstGeom>
        </p:spPr>
        <p:txBody>
          <a:bodyPr>
            <a:normAutofit/>
          </a:bodyPr>
          <a:lstStyle>
            <a:lvl1pPr marL="0" indent="0" algn="r">
              <a:buFontTx/>
              <a:buNone/>
              <a:defRPr sz="2000" b="1" i="1">
                <a:solidFill>
                  <a:schemeClr val="bg1"/>
                </a:solidFill>
                <a:latin typeface="Arial" panose="020B0604020202020204" pitchFamily="34" charset="0"/>
                <a:cs typeface="Arial" panose="020B0604020202020204" pitchFamily="34" charset="0"/>
              </a:defRPr>
            </a:lvl1pPr>
          </a:lstStyle>
          <a:p>
            <a:pPr lvl="0"/>
            <a:r>
              <a:rPr lang="en-US"/>
              <a:t>[Date]</a:t>
            </a:r>
            <a:endParaRPr lang="en-IE"/>
          </a:p>
        </p:txBody>
      </p:sp>
      <p:sp>
        <p:nvSpPr>
          <p:cNvPr id="3" name="Picture Placeholder 2">
            <a:extLst>
              <a:ext uri="{FF2B5EF4-FFF2-40B4-BE49-F238E27FC236}">
                <a16:creationId xmlns:a16="http://schemas.microsoft.com/office/drawing/2014/main" id="{C20839C9-8463-06BD-8FE4-AE915EF273E1}"/>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a:t>Insert logo of BA </a:t>
            </a:r>
            <a:r>
              <a:rPr lang="fr-BE" err="1"/>
              <a:t>here</a:t>
            </a:r>
            <a:endParaRPr lang="en-IE"/>
          </a:p>
        </p:txBody>
      </p:sp>
      <p:sp>
        <p:nvSpPr>
          <p:cNvPr id="2" name="Picture Placeholder 2">
            <a:extLst>
              <a:ext uri="{FF2B5EF4-FFF2-40B4-BE49-F238E27FC236}">
                <a16:creationId xmlns:a16="http://schemas.microsoft.com/office/drawing/2014/main" id="{5E7B100F-3BF5-F894-1956-44E204BE49C3}"/>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a:t>Insert logo of provider </a:t>
            </a:r>
            <a:r>
              <a:rPr lang="fr-BE" err="1"/>
              <a:t>here</a:t>
            </a:r>
            <a:endParaRPr lang="en-IE"/>
          </a:p>
        </p:txBody>
      </p:sp>
    </p:spTree>
    <p:extLst>
      <p:ext uri="{BB962C8B-B14F-4D97-AF65-F5344CB8AC3E}">
        <p14:creationId xmlns:p14="http://schemas.microsoft.com/office/powerpoint/2010/main" val="3040106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BB21A6-EE87-45EB-45A8-28102844B0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3" b="33"/>
          <a:stretch/>
        </p:blipFill>
        <p:spPr>
          <a:xfrm>
            <a:off x="0" y="0"/>
            <a:ext cx="12199962" cy="6858000"/>
          </a:xfrm>
          <a:prstGeom prst="rect">
            <a:avLst/>
          </a:prstGeom>
        </p:spPr>
      </p:pic>
      <p:sp>
        <p:nvSpPr>
          <p:cNvPr id="2" name="Picture Placeholder 2">
            <a:extLst>
              <a:ext uri="{FF2B5EF4-FFF2-40B4-BE49-F238E27FC236}">
                <a16:creationId xmlns:a16="http://schemas.microsoft.com/office/drawing/2014/main" id="{281F0156-69CF-BF7D-CD95-532F3D973DA7}"/>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a:t>Insert logo of BA </a:t>
            </a:r>
            <a:r>
              <a:rPr lang="fr-BE" err="1"/>
              <a:t>here</a:t>
            </a:r>
            <a:endParaRPr lang="en-IE"/>
          </a:p>
        </p:txBody>
      </p:sp>
      <p:sp>
        <p:nvSpPr>
          <p:cNvPr id="3" name="Picture Placeholder 2">
            <a:extLst>
              <a:ext uri="{FF2B5EF4-FFF2-40B4-BE49-F238E27FC236}">
                <a16:creationId xmlns:a16="http://schemas.microsoft.com/office/drawing/2014/main" id="{F187C3FB-4B65-96B8-B839-8E32CA018A35}"/>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a:t>Insert logo of provider </a:t>
            </a:r>
            <a:r>
              <a:rPr lang="fr-BE" err="1"/>
              <a:t>here</a:t>
            </a:r>
            <a:endParaRPr lang="en-IE"/>
          </a:p>
        </p:txBody>
      </p:sp>
    </p:spTree>
    <p:extLst>
      <p:ext uri="{BB962C8B-B14F-4D97-AF65-F5344CB8AC3E}">
        <p14:creationId xmlns:p14="http://schemas.microsoft.com/office/powerpoint/2010/main" val="288209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yellow and blue rectangle&#10;&#10;Description automatically generated">
            <a:extLst>
              <a:ext uri="{FF2B5EF4-FFF2-40B4-BE49-F238E27FC236}">
                <a16:creationId xmlns:a16="http://schemas.microsoft.com/office/drawing/2014/main" id="{DFE1052B-C156-E80D-41D5-12FC76C180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69890FA9-9EA8-C384-65AD-76308EE56DD9}"/>
              </a:ext>
            </a:extLst>
          </p:cNvPr>
          <p:cNvSpPr>
            <a:spLocks noGrp="1"/>
          </p:cNvSpPr>
          <p:nvPr>
            <p:ph type="body" sz="quarter" idx="10" hasCustomPrompt="1"/>
          </p:nvPr>
        </p:nvSpPr>
        <p:spPr>
          <a:xfrm>
            <a:off x="655638" y="1371600"/>
            <a:ext cx="3959225" cy="2293938"/>
          </a:xfrm>
        </p:spPr>
        <p:txBody>
          <a:bodyPr/>
          <a:lstStyle>
            <a:lvl1pPr marL="0" indent="0">
              <a:buFontTx/>
              <a:buNone/>
              <a:defRPr sz="4000"/>
            </a:lvl1pPr>
          </a:lstStyle>
          <a:p>
            <a:pPr lvl="0"/>
            <a:r>
              <a:rPr lang="fr-BE" err="1"/>
              <a:t>Title</a:t>
            </a:r>
            <a:endParaRPr lang="en-IE"/>
          </a:p>
        </p:txBody>
      </p:sp>
      <p:sp>
        <p:nvSpPr>
          <p:cNvPr id="2" name="Picture Placeholder 2">
            <a:extLst>
              <a:ext uri="{FF2B5EF4-FFF2-40B4-BE49-F238E27FC236}">
                <a16:creationId xmlns:a16="http://schemas.microsoft.com/office/drawing/2014/main" id="{913823BC-440C-A650-F3FB-B16141B31238}"/>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a:t>Insert logo of BA </a:t>
            </a:r>
            <a:r>
              <a:rPr lang="fr-BE" err="1"/>
              <a:t>here</a:t>
            </a:r>
            <a:endParaRPr lang="en-IE"/>
          </a:p>
        </p:txBody>
      </p:sp>
      <p:sp>
        <p:nvSpPr>
          <p:cNvPr id="3" name="Picture Placeholder 2">
            <a:extLst>
              <a:ext uri="{FF2B5EF4-FFF2-40B4-BE49-F238E27FC236}">
                <a16:creationId xmlns:a16="http://schemas.microsoft.com/office/drawing/2014/main" id="{EFECCA6D-AE7C-2A39-B5BE-1EB67073464D}"/>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a:t>Insert logo of provider </a:t>
            </a:r>
            <a:r>
              <a:rPr lang="fr-BE" err="1"/>
              <a:t>here</a:t>
            </a:r>
            <a:endParaRPr lang="en-IE"/>
          </a:p>
        </p:txBody>
      </p:sp>
    </p:spTree>
    <p:extLst>
      <p:ext uri="{BB962C8B-B14F-4D97-AF65-F5344CB8AC3E}">
        <p14:creationId xmlns:p14="http://schemas.microsoft.com/office/powerpoint/2010/main" val="1840622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C3FB2E-554F-1340-AC10-52BB72E15E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5" name="Rectangle 4">
            <a:extLst>
              <a:ext uri="{FF2B5EF4-FFF2-40B4-BE49-F238E27FC236}">
                <a16:creationId xmlns:a16="http://schemas.microsoft.com/office/drawing/2014/main" id="{3F651C9A-578D-BC0B-842D-2A5F27CAC476}"/>
              </a:ext>
            </a:extLst>
          </p:cNvPr>
          <p:cNvSpPr/>
          <p:nvPr userDrawn="1"/>
        </p:nvSpPr>
        <p:spPr>
          <a:xfrm>
            <a:off x="828000" y="0"/>
            <a:ext cx="28800" cy="128520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 Placeholder 11">
            <a:extLst>
              <a:ext uri="{FF2B5EF4-FFF2-40B4-BE49-F238E27FC236}">
                <a16:creationId xmlns:a16="http://schemas.microsoft.com/office/drawing/2014/main" id="{5B9C474D-323F-9F1D-1EEC-36EC065F1DC2}"/>
              </a:ext>
            </a:extLst>
          </p:cNvPr>
          <p:cNvSpPr>
            <a:spLocks noGrp="1"/>
          </p:cNvSpPr>
          <p:nvPr>
            <p:ph type="body" sz="quarter" idx="10" hasCustomPrompt="1"/>
          </p:nvPr>
        </p:nvSpPr>
        <p:spPr>
          <a:xfrm>
            <a:off x="970725" y="422600"/>
            <a:ext cx="10566400" cy="974725"/>
          </a:xfrm>
        </p:spPr>
        <p:txBody>
          <a:bodyPr/>
          <a:lstStyle>
            <a:lvl1pPr marL="0" indent="0">
              <a:buFontTx/>
              <a:buNone/>
              <a:defRPr sz="4000">
                <a:latin typeface="+mj-lt"/>
              </a:defRPr>
            </a:lvl1pPr>
          </a:lstStyle>
          <a:p>
            <a:pPr marL="0" marR="0" lvl="0" indent="0" algn="l" defTabSz="914400" rtl="0" eaLnBrk="1" fontAlgn="auto" latinLnBrk="0" hangingPunct="1">
              <a:lnSpc>
                <a:spcPct val="100000"/>
              </a:lnSpc>
              <a:spcBef>
                <a:spcPts val="0"/>
              </a:spcBef>
              <a:spcAft>
                <a:spcPts val="1800"/>
              </a:spcAft>
              <a:buClr>
                <a:schemeClr val="tx2"/>
              </a:buClr>
              <a:buSzTx/>
              <a:buFontTx/>
              <a:buNone/>
              <a:tabLst/>
              <a:defRPr/>
            </a:pPr>
            <a:r>
              <a:rPr lang="en-GB">
                <a:solidFill>
                  <a:srgbClr val="21958E"/>
                </a:solidFill>
              </a:rPr>
              <a:t>TITLE</a:t>
            </a:r>
          </a:p>
          <a:p>
            <a:pPr lvl="0"/>
            <a:endParaRPr lang="en-IE"/>
          </a:p>
        </p:txBody>
      </p:sp>
      <p:sp>
        <p:nvSpPr>
          <p:cNvPr id="2" name="Picture Placeholder 2">
            <a:extLst>
              <a:ext uri="{FF2B5EF4-FFF2-40B4-BE49-F238E27FC236}">
                <a16:creationId xmlns:a16="http://schemas.microsoft.com/office/drawing/2014/main" id="{9B7D873D-B3A5-C6F5-E1C2-3B1C22D49956}"/>
              </a:ext>
            </a:extLst>
          </p:cNvPr>
          <p:cNvSpPr>
            <a:spLocks noGrp="1"/>
          </p:cNvSpPr>
          <p:nvPr>
            <p:ph type="pic" sz="quarter" idx="16" hasCustomPrompt="1"/>
          </p:nvPr>
        </p:nvSpPr>
        <p:spPr>
          <a:xfrm>
            <a:off x="8934450" y="6075362"/>
            <a:ext cx="2838450" cy="552450"/>
          </a:xfrm>
        </p:spPr>
        <p:txBody>
          <a:bodyPr/>
          <a:lstStyle>
            <a:lvl1pPr marL="0" indent="0">
              <a:buNone/>
              <a:defRPr sz="1600" i="1">
                <a:solidFill>
                  <a:srgbClr val="00B050"/>
                </a:solidFill>
              </a:defRPr>
            </a:lvl1pPr>
          </a:lstStyle>
          <a:p>
            <a:r>
              <a:rPr lang="fr-BE"/>
              <a:t>Insert logo of BA </a:t>
            </a:r>
            <a:r>
              <a:rPr lang="fr-BE" err="1"/>
              <a:t>here</a:t>
            </a:r>
            <a:endParaRPr lang="en-IE"/>
          </a:p>
        </p:txBody>
      </p:sp>
      <p:sp>
        <p:nvSpPr>
          <p:cNvPr id="4" name="Picture Placeholder 2">
            <a:extLst>
              <a:ext uri="{FF2B5EF4-FFF2-40B4-BE49-F238E27FC236}">
                <a16:creationId xmlns:a16="http://schemas.microsoft.com/office/drawing/2014/main" id="{466CCAF7-3A06-331F-FB75-F95B6BA350D1}"/>
              </a:ext>
            </a:extLst>
          </p:cNvPr>
          <p:cNvSpPr>
            <a:spLocks noGrp="1"/>
          </p:cNvSpPr>
          <p:nvPr>
            <p:ph type="pic" sz="quarter" idx="17" hasCustomPrompt="1"/>
          </p:nvPr>
        </p:nvSpPr>
        <p:spPr>
          <a:xfrm>
            <a:off x="4705350" y="6075362"/>
            <a:ext cx="2838450" cy="552450"/>
          </a:xfrm>
        </p:spPr>
        <p:txBody>
          <a:bodyPr/>
          <a:lstStyle>
            <a:lvl1pPr marL="0" indent="0">
              <a:buNone/>
              <a:defRPr sz="1600" i="1">
                <a:solidFill>
                  <a:srgbClr val="00B050"/>
                </a:solidFill>
              </a:defRPr>
            </a:lvl1pPr>
          </a:lstStyle>
          <a:p>
            <a:r>
              <a:rPr lang="fr-BE"/>
              <a:t>Insert logo of provider </a:t>
            </a:r>
            <a:r>
              <a:rPr lang="fr-BE" err="1"/>
              <a:t>here</a:t>
            </a:r>
            <a:endParaRPr lang="en-IE"/>
          </a:p>
        </p:txBody>
      </p:sp>
    </p:spTree>
    <p:extLst>
      <p:ext uri="{BB962C8B-B14F-4D97-AF65-F5344CB8AC3E}">
        <p14:creationId xmlns:p14="http://schemas.microsoft.com/office/powerpoint/2010/main" val="4024282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1">
                    <a:lumMod val="50000"/>
                  </a:schemeClr>
                </a:solidFill>
              </a:defRPr>
            </a:lvl1pPr>
          </a:lstStyle>
          <a:p>
            <a:r>
              <a:rPr lang="en-US"/>
              <a:t>Click to edit Master title style</a:t>
            </a:r>
            <a:endParaRPr lang="en-GB"/>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descr="A close-up of a sign&#10;&#10;Description automatically generated">
            <a:extLst>
              <a:ext uri="{FF2B5EF4-FFF2-40B4-BE49-F238E27FC236}">
                <a16:creationId xmlns:a16="http://schemas.microsoft.com/office/drawing/2014/main" id="{2F8A48EE-ABA6-D381-3463-1A588E04A2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074"/>
            <a:ext cx="3284478" cy="675576"/>
          </a:xfrm>
          <a:prstGeom prst="rect">
            <a:avLst/>
          </a:prstGeom>
        </p:spPr>
      </p:pic>
    </p:spTree>
    <p:extLst>
      <p:ext uri="{BB962C8B-B14F-4D97-AF65-F5344CB8AC3E}">
        <p14:creationId xmlns:p14="http://schemas.microsoft.com/office/powerpoint/2010/main" val="1208232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91"/>
            <a:ext cx="12210650" cy="6868491"/>
          </a:xfrm>
          <a:prstGeom prst="rect">
            <a:avLst/>
          </a:prstGeom>
        </p:spPr>
      </p:pic>
      <p:sp>
        <p:nvSpPr>
          <p:cNvPr id="15" name="Text Placeholder 14"/>
          <p:cNvSpPr>
            <a:spLocks noGrp="1"/>
          </p:cNvSpPr>
          <p:nvPr>
            <p:ph type="body" sz="quarter" idx="14" hasCustomPrompt="1"/>
          </p:nvPr>
        </p:nvSpPr>
        <p:spPr>
          <a:xfrm>
            <a:off x="4985978" y="2710491"/>
            <a:ext cx="3419188" cy="1398284"/>
          </a:xfrm>
          <a:prstGeom prst="rect">
            <a:avLst/>
          </a:prstGeom>
        </p:spPr>
        <p:txBody>
          <a:bodyPr anchor="ct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8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a:t>
            </a:r>
            <a:br>
              <a:rPr lang="en-US"/>
            </a:br>
            <a:r>
              <a:rPr lang="en-US"/>
              <a:t>Title of the section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423" y="3096306"/>
            <a:ext cx="390123" cy="626654"/>
          </a:xfrm>
          <a:prstGeom prst="rect">
            <a:avLst/>
          </a:prstGeom>
        </p:spPr>
      </p:pic>
      <p:sp>
        <p:nvSpPr>
          <p:cNvPr id="12" name="Text Placeholder 14"/>
          <p:cNvSpPr>
            <a:spLocks noGrp="1"/>
          </p:cNvSpPr>
          <p:nvPr>
            <p:ph type="body" sz="quarter" idx="15" hasCustomPrompt="1"/>
          </p:nvPr>
        </p:nvSpPr>
        <p:spPr>
          <a:xfrm>
            <a:off x="3679546" y="3156718"/>
            <a:ext cx="855878" cy="505831"/>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XX</a:t>
            </a:r>
          </a:p>
        </p:txBody>
      </p:sp>
      <p:cxnSp>
        <p:nvCxnSpPr>
          <p:cNvPr id="13" name="Straight Connector 12"/>
          <p:cNvCxnSpPr/>
          <p:nvPr/>
        </p:nvCxnSpPr>
        <p:spPr>
          <a:xfrm>
            <a:off x="4721030" y="2675798"/>
            <a:ext cx="0" cy="1467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7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8" name="Slide Number Placeholder 7"/>
          <p:cNvSpPr>
            <a:spLocks noGrp="1"/>
          </p:cNvSpPr>
          <p:nvPr>
            <p:ph type="sldNum" sz="quarter" idx="16"/>
          </p:nvPr>
        </p:nvSpPr>
        <p:spPr/>
        <p:txBody>
          <a:bodyPr/>
          <a:lstStyle/>
          <a:p>
            <a:fld id="{A36EBB71-1AEC-4D92-8A51-969FF0A7CB17}" type="slidenum">
              <a:rPr lang="en-GB" noProof="0" smtClean="0"/>
              <a:pPr/>
              <a:t>‹N›</a:t>
            </a:fld>
            <a:endParaRPr lang="en-GB" noProof="0"/>
          </a:p>
        </p:txBody>
      </p:sp>
    </p:spTree>
    <p:extLst>
      <p:ext uri="{BB962C8B-B14F-4D97-AF65-F5344CB8AC3E}">
        <p14:creationId xmlns:p14="http://schemas.microsoft.com/office/powerpoint/2010/main" val="65435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36EBB71-1AEC-4D92-8A51-969FF0A7CB17}" type="slidenum">
              <a:rPr lang="en-GB" noProof="0" smtClean="0"/>
              <a:pPr/>
              <a:t>‹N›</a:t>
            </a:fld>
            <a:endParaRPr lang="en-GB" noProof="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a:t>[Add slide title here]</a:t>
            </a:r>
          </a:p>
        </p:txBody>
      </p:sp>
      <p:sp>
        <p:nvSpPr>
          <p:cNvPr id="15" name="Text Placeholder 14"/>
          <p:cNvSpPr>
            <a:spLocks noGrp="1"/>
          </p:cNvSpPr>
          <p:nvPr>
            <p:ph type="body" sz="quarter" idx="14" hasCustomPrompt="1"/>
          </p:nvPr>
        </p:nvSpPr>
        <p:spPr>
          <a:xfrm>
            <a:off x="678361" y="1068019"/>
            <a:ext cx="10799188" cy="497241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Tree>
    <p:extLst>
      <p:ext uri="{BB962C8B-B14F-4D97-AF65-F5344CB8AC3E}">
        <p14:creationId xmlns:p14="http://schemas.microsoft.com/office/powerpoint/2010/main" val="334818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‹N›</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a:t>[Add slide title here]</a:t>
            </a:r>
          </a:p>
        </p:txBody>
      </p:sp>
      <p:sp>
        <p:nvSpPr>
          <p:cNvPr id="15" name="Text Placeholder 14"/>
          <p:cNvSpPr>
            <a:spLocks noGrp="1"/>
          </p:cNvSpPr>
          <p:nvPr>
            <p:ph type="body" sz="quarter" idx="14" hasCustomPrompt="1"/>
          </p:nvPr>
        </p:nvSpPr>
        <p:spPr>
          <a:xfrm>
            <a:off x="515939"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8" name="Text Placeholder 14"/>
          <p:cNvSpPr>
            <a:spLocks noGrp="1"/>
          </p:cNvSpPr>
          <p:nvPr>
            <p:ph type="body" sz="quarter" idx="15" hasCustomPrompt="1"/>
          </p:nvPr>
        </p:nvSpPr>
        <p:spPr>
          <a:xfrm>
            <a:off x="6267691"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Tree>
    <p:extLst>
      <p:ext uri="{BB962C8B-B14F-4D97-AF65-F5344CB8AC3E}">
        <p14:creationId xmlns:p14="http://schemas.microsoft.com/office/powerpoint/2010/main" val="403237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‹N›</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a:t>[Add slide title here]</a:t>
            </a:r>
          </a:p>
        </p:txBody>
      </p:sp>
      <p:sp>
        <p:nvSpPr>
          <p:cNvPr id="7" name="Picture Placeholder 7"/>
          <p:cNvSpPr>
            <a:spLocks noGrp="1"/>
          </p:cNvSpPr>
          <p:nvPr>
            <p:ph type="pic" sz="quarter" idx="21"/>
          </p:nvPr>
        </p:nvSpPr>
        <p:spPr>
          <a:xfrm>
            <a:off x="7501269"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icon to add picture</a:t>
            </a:r>
            <a:endParaRPr lang="en-GB" noProof="0"/>
          </a:p>
        </p:txBody>
      </p:sp>
      <p:sp>
        <p:nvSpPr>
          <p:cNvPr id="8" name="Text Placeholder 14"/>
          <p:cNvSpPr>
            <a:spLocks noGrp="1"/>
          </p:cNvSpPr>
          <p:nvPr>
            <p:ph type="body" sz="quarter" idx="14" hasCustomPrompt="1"/>
          </p:nvPr>
        </p:nvSpPr>
        <p:spPr>
          <a:xfrm>
            <a:off x="515938"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Tree>
    <p:extLst>
      <p:ext uri="{BB962C8B-B14F-4D97-AF65-F5344CB8AC3E}">
        <p14:creationId xmlns:p14="http://schemas.microsoft.com/office/powerpoint/2010/main" val="106280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cxnSp>
        <p:nvCxnSpPr>
          <p:cNvPr id="12" name="Straight Connector 11"/>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5" hasCustomPrompt="1"/>
          </p:nvPr>
        </p:nvSpPr>
        <p:spPr>
          <a:xfrm>
            <a:off x="6419983" y="2392070"/>
            <a:ext cx="5256079" cy="3989680"/>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19983" y="1752271"/>
            <a:ext cx="525641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lvl1pPr>
              <a:defRPr>
                <a:solidFill>
                  <a:schemeClr val="tx1"/>
                </a:solidFill>
              </a:defRPr>
            </a:lvl1pPr>
          </a:lstStyle>
          <a:p>
            <a:fld id="{A36EBB71-1AEC-4D92-8A51-969FF0A7CB17}" type="slidenum">
              <a:rPr lang="en-GB" smtClean="0"/>
              <a:pPr/>
              <a:t>‹N›</a:t>
            </a:fld>
            <a:endParaRPr lang="en-GB"/>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cxnSp>
        <p:nvCxnSpPr>
          <p:cNvPr id="14" name="Straight Connector 13"/>
          <p:cNvCxnSpPr/>
          <p:nvPr userDrawn="1"/>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66530"/>
      </p:ext>
    </p:extLst>
  </p:cSld>
  <p:clrMapOvr>
    <a:masterClrMapping/>
  </p:clrMapOvr>
  <p:extLst>
    <p:ext uri="{DCECCB84-F9BA-43D5-87BE-67443E8EF086}">
      <p15:sldGuideLst xmlns:p15="http://schemas.microsoft.com/office/powerpoint/2012/main">
        <p15:guide id="6" orient="horz" pos="2160" userDrawn="1">
          <p15:clr>
            <a:srgbClr val="FBAE40"/>
          </p15:clr>
        </p15:guide>
        <p15:guide id="7" pos="3840" userDrawn="1">
          <p15:clr>
            <a:srgbClr val="FBAE40"/>
          </p15:clr>
        </p15:guide>
        <p15:guide id="8" orient="horz" pos="572" userDrawn="1">
          <p15:clr>
            <a:srgbClr val="FBAE40"/>
          </p15:clr>
        </p15:guide>
        <p15:guide id="9" pos="7355" userDrawn="1">
          <p15:clr>
            <a:srgbClr val="FBAE40"/>
          </p15:clr>
        </p15:guide>
        <p15:guide id="10"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‹N›</a:t>
            </a:fld>
            <a:endParaRPr lang="en-GB"/>
          </a:p>
        </p:txBody>
      </p:sp>
      <p:sp>
        <p:nvSpPr>
          <p:cNvPr id="4"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5"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6"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7"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cxnSp>
        <p:nvCxnSpPr>
          <p:cNvPr id="8" name="Straight Connector 7"/>
          <p:cNvCxnSpPr/>
          <p:nvPr userDrawn="1"/>
        </p:nvCxnSpPr>
        <p:spPr>
          <a:xfrm>
            <a:off x="6096000" y="1991735"/>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8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0621" y="6492873"/>
            <a:ext cx="2743200" cy="365125"/>
          </a:xfrm>
          <a:prstGeom prst="rect">
            <a:avLst/>
          </a:prstGeom>
        </p:spPr>
        <p:txBody>
          <a:bodyPr vert="horz" lIns="91440" tIns="45720" rIns="91440" bIns="45720" rtlCol="0" anchor="ctr"/>
          <a:lstStyle>
            <a:lvl1pPr algn="r">
              <a:defRPr sz="900">
                <a:solidFill>
                  <a:schemeClr val="tx1"/>
                </a:solidFill>
                <a:latin typeface="+mj-lt"/>
              </a:defRPr>
            </a:lvl1pPr>
          </a:lstStyle>
          <a:p>
            <a:fld id="{A36EBB71-1AEC-4D92-8A51-969FF0A7CB17}" type="slidenum">
              <a:rPr lang="en-GB" smtClean="0"/>
              <a:pPr/>
              <a:t>‹N›</a:t>
            </a:fld>
            <a:endParaRPr lang="en-GB"/>
          </a:p>
        </p:txBody>
      </p:sp>
      <p:sp>
        <p:nvSpPr>
          <p:cNvPr id="8"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1" name="Rectangle 10"/>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userDrawn="1"/>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3" name="Rectangle 12"/>
          <p:cNvSpPr/>
          <p:nvPr userDrawn="1"/>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195471"/>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86" r:id="rId3"/>
    <p:sldLayoutId id="2147483687" r:id="rId4"/>
    <p:sldLayoutId id="2147483665" r:id="rId5"/>
    <p:sldLayoutId id="2147483678" r:id="rId6"/>
    <p:sldLayoutId id="2147483683" r:id="rId7"/>
    <p:sldLayoutId id="214748369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699" r:id="rId19"/>
    <p:sldLayoutId id="2147483712" r:id="rId20"/>
  </p:sldLayoutIdLst>
  <p:hf hdr="0" dt="0"/>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96258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6802C-BCBD-CB6C-7EA2-017021C036AF}"/>
              </a:ext>
            </a:extLst>
          </p:cNvPr>
          <p:cNvSpPr>
            <a:spLocks noGrp="1"/>
          </p:cNvSpPr>
          <p:nvPr>
            <p:ph type="body" sz="quarter" idx="13"/>
          </p:nvPr>
        </p:nvSpPr>
        <p:spPr/>
        <p:txBody>
          <a:bodyPr lIns="91440" tIns="45720" rIns="91440" bIns="45720" anchor="t"/>
          <a:lstStyle/>
          <a:p>
            <a:pPr>
              <a:lnSpc>
                <a:spcPct val="110000"/>
              </a:lnSpc>
            </a:pPr>
            <a:r>
              <a:rPr lang="en-US" sz="3200" dirty="0"/>
              <a:t>PARTNER 26 IN SINTESI</a:t>
            </a:r>
          </a:p>
        </p:txBody>
      </p:sp>
      <p:sp>
        <p:nvSpPr>
          <p:cNvPr id="3" name="Text Placeholder 2">
            <a:extLst>
              <a:ext uri="{FF2B5EF4-FFF2-40B4-BE49-F238E27FC236}">
                <a16:creationId xmlns:a16="http://schemas.microsoft.com/office/drawing/2014/main" id="{7E52C4C5-631A-C611-98E2-661AAEE5587C}"/>
              </a:ext>
            </a:extLst>
          </p:cNvPr>
          <p:cNvSpPr>
            <a:spLocks noGrp="1"/>
          </p:cNvSpPr>
          <p:nvPr>
            <p:ph type="body" sz="quarter" idx="14"/>
          </p:nvPr>
        </p:nvSpPr>
        <p:spPr>
          <a:xfrm>
            <a:off x="2717321" y="3240089"/>
            <a:ext cx="8712679" cy="648809"/>
          </a:xfrm>
        </p:spPr>
        <p:txBody>
          <a:bodyPr lIns="91440" tIns="45720" rIns="91440" bIns="45720" anchor="t">
            <a:noAutofit/>
          </a:bodyPr>
          <a:lstStyle/>
          <a:p>
            <a:pPr>
              <a:lnSpc>
                <a:spcPct val="110000"/>
              </a:lnSpc>
            </a:pPr>
            <a:r>
              <a:rPr lang="it-IT" sz="2400" dirty="0"/>
              <a:t>un ulteriore salto di qualità nella sorveglianza ambientale</a:t>
            </a:r>
            <a:endParaRPr lang="en-US" sz="2400" dirty="0">
              <a:solidFill>
                <a:schemeClr val="accent1"/>
              </a:solidFill>
            </a:endParaRPr>
          </a:p>
        </p:txBody>
      </p:sp>
      <p:sp>
        <p:nvSpPr>
          <p:cNvPr id="4" name="Text Placeholder 3">
            <a:extLst>
              <a:ext uri="{FF2B5EF4-FFF2-40B4-BE49-F238E27FC236}">
                <a16:creationId xmlns:a16="http://schemas.microsoft.com/office/drawing/2014/main" id="{B2F78BE6-2448-072E-34E8-0A5FE7323F89}"/>
              </a:ext>
            </a:extLst>
          </p:cNvPr>
          <p:cNvSpPr>
            <a:spLocks noGrp="1"/>
          </p:cNvSpPr>
          <p:nvPr>
            <p:ph type="body" sz="quarter" idx="15"/>
          </p:nvPr>
        </p:nvSpPr>
        <p:spPr>
          <a:xfrm>
            <a:off x="7037799" y="4032355"/>
            <a:ext cx="4392202" cy="476250"/>
          </a:xfrm>
        </p:spPr>
        <p:txBody>
          <a:bodyPr lIns="91440" tIns="45720" rIns="91440" bIns="45720" anchor="t">
            <a:normAutofit/>
          </a:bodyPr>
          <a:lstStyle/>
          <a:p>
            <a:r>
              <a:rPr lang="en-IE" dirty="0"/>
              <a:t>Franco </a:t>
            </a:r>
            <a:r>
              <a:rPr lang="en-IE" dirty="0" err="1"/>
              <a:t>Amigoni</a:t>
            </a:r>
            <a:r>
              <a:rPr lang="en-IE" dirty="0"/>
              <a:t>, </a:t>
            </a:r>
            <a:r>
              <a:rPr lang="en-IE" dirty="0" err="1"/>
              <a:t>consulente</a:t>
            </a:r>
            <a:r>
              <a:rPr lang="en-IE" dirty="0"/>
              <a:t> OCSE</a:t>
            </a:r>
          </a:p>
        </p:txBody>
      </p:sp>
      <p:pic>
        <p:nvPicPr>
          <p:cNvPr id="7" name="Picture 6">
            <a:extLst>
              <a:ext uri="{FF2B5EF4-FFF2-40B4-BE49-F238E27FC236}">
                <a16:creationId xmlns:a16="http://schemas.microsoft.com/office/drawing/2014/main" id="{B64853AF-B9A1-E479-1196-5F954EF7B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18632" y="6075362"/>
            <a:ext cx="2309916" cy="552449"/>
          </a:xfrm>
          <a:prstGeom prst="rect">
            <a:avLst/>
          </a:prstGeom>
          <a:noFill/>
          <a:ln>
            <a:noFill/>
          </a:ln>
        </p:spPr>
      </p:pic>
    </p:spTree>
    <p:extLst>
      <p:ext uri="{BB962C8B-B14F-4D97-AF65-F5344CB8AC3E}">
        <p14:creationId xmlns:p14="http://schemas.microsoft.com/office/powerpoint/2010/main" val="19705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78360" y="135265"/>
            <a:ext cx="11311642" cy="545419"/>
          </a:xfrm>
        </p:spPr>
        <p:txBody>
          <a:bodyPr/>
          <a:lstStyle/>
          <a:p>
            <a:r>
              <a:rPr lang="it-IT" sz="3600" dirty="0"/>
              <a:t>Partner26: ispezioni più forti, governance più intelligente</a:t>
            </a:r>
            <a:endParaRPr lang="en-GB" sz="3600" dirty="0">
              <a:solidFill>
                <a:schemeClr val="tx1"/>
              </a:solidFill>
            </a:endParaRPr>
          </a:p>
        </p:txBody>
      </p:sp>
      <p:sp>
        <p:nvSpPr>
          <p:cNvPr id="3" name="Slide Number Placeholder 2"/>
          <p:cNvSpPr>
            <a:spLocks noGrp="1"/>
          </p:cNvSpPr>
          <p:nvPr>
            <p:ph type="sldNum" sz="quarter" idx="16"/>
          </p:nvPr>
        </p:nvSpPr>
        <p:spPr/>
        <p:txBody>
          <a:bodyPr/>
          <a:lstStyle/>
          <a:p>
            <a:fld id="{A36EBB71-1AEC-4D92-8A51-969FF0A7CB17}" type="slidenum">
              <a:rPr lang="en-GB" smtClean="0"/>
              <a:pPr/>
              <a:t>2</a:t>
            </a:fld>
            <a:endParaRPr lang="en-GB"/>
          </a:p>
        </p:txBody>
      </p:sp>
      <p:sp>
        <p:nvSpPr>
          <p:cNvPr id="48" name="AutoShape 3"/>
          <p:cNvSpPr>
            <a:spLocks noChangeAspect="1" noChangeArrowheads="1" noTextEdit="1"/>
          </p:cNvSpPr>
          <p:nvPr/>
        </p:nvSpPr>
        <p:spPr bwMode="auto">
          <a:xfrm>
            <a:off x="5503410" y="847433"/>
            <a:ext cx="940839" cy="8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 name="CasellaDiTesto 1">
            <a:extLst>
              <a:ext uri="{FF2B5EF4-FFF2-40B4-BE49-F238E27FC236}">
                <a16:creationId xmlns:a16="http://schemas.microsoft.com/office/drawing/2014/main" id="{D7A68470-BC81-E2E3-84FB-58E79251156F}"/>
              </a:ext>
            </a:extLst>
          </p:cNvPr>
          <p:cNvSpPr txBox="1"/>
          <p:nvPr/>
        </p:nvSpPr>
        <p:spPr>
          <a:xfrm>
            <a:off x="4243227" y="1756881"/>
            <a:ext cx="184731" cy="369332"/>
          </a:xfrm>
          <a:prstGeom prst="rect">
            <a:avLst/>
          </a:prstGeom>
          <a:noFill/>
        </p:spPr>
        <p:txBody>
          <a:bodyPr wrap="none" rtlCol="0">
            <a:spAutoFit/>
          </a:bodyPr>
          <a:lstStyle/>
          <a:p>
            <a:endParaRPr lang="it-IT" dirty="0"/>
          </a:p>
        </p:txBody>
      </p:sp>
      <p:graphicFrame>
        <p:nvGraphicFramePr>
          <p:cNvPr id="7" name="Diagramma 6">
            <a:extLst>
              <a:ext uri="{FF2B5EF4-FFF2-40B4-BE49-F238E27FC236}">
                <a16:creationId xmlns:a16="http://schemas.microsoft.com/office/drawing/2014/main" id="{65982E18-FBBE-9EAA-A825-40276437848C}"/>
              </a:ext>
            </a:extLst>
          </p:cNvPr>
          <p:cNvGraphicFramePr/>
          <p:nvPr>
            <p:extLst>
              <p:ext uri="{D42A27DB-BD31-4B8C-83A1-F6EECF244321}">
                <p14:modId xmlns:p14="http://schemas.microsoft.com/office/powerpoint/2010/main" val="1294264312"/>
              </p:ext>
            </p:extLst>
          </p:nvPr>
        </p:nvGraphicFramePr>
        <p:xfrm>
          <a:off x="1025612" y="801858"/>
          <a:ext cx="10882136" cy="571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1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78360" y="135265"/>
            <a:ext cx="11311642" cy="545419"/>
          </a:xfrm>
        </p:spPr>
        <p:txBody>
          <a:bodyPr/>
          <a:lstStyle/>
          <a:p>
            <a:r>
              <a:rPr lang="it-IT" sz="3600" dirty="0"/>
              <a:t>Tre cambiamenti concreti per il 2025–2027</a:t>
            </a:r>
            <a:endParaRPr lang="en-GB" sz="3600" dirty="0">
              <a:solidFill>
                <a:schemeClr val="tx1"/>
              </a:solidFill>
            </a:endParaRPr>
          </a:p>
        </p:txBody>
      </p:sp>
      <p:sp>
        <p:nvSpPr>
          <p:cNvPr id="3" name="Slide Number Placeholder 2"/>
          <p:cNvSpPr>
            <a:spLocks noGrp="1"/>
          </p:cNvSpPr>
          <p:nvPr>
            <p:ph type="sldNum" sz="quarter" idx="16"/>
          </p:nvPr>
        </p:nvSpPr>
        <p:spPr/>
        <p:txBody>
          <a:bodyPr/>
          <a:lstStyle/>
          <a:p>
            <a:fld id="{A36EBB71-1AEC-4D92-8A51-969FF0A7CB17}" type="slidenum">
              <a:rPr lang="en-GB" smtClean="0"/>
              <a:pPr/>
              <a:t>3</a:t>
            </a:fld>
            <a:endParaRPr lang="en-GB"/>
          </a:p>
        </p:txBody>
      </p:sp>
      <p:sp>
        <p:nvSpPr>
          <p:cNvPr id="48" name="AutoShape 3"/>
          <p:cNvSpPr>
            <a:spLocks noChangeAspect="1" noChangeArrowheads="1" noTextEdit="1"/>
          </p:cNvSpPr>
          <p:nvPr/>
        </p:nvSpPr>
        <p:spPr bwMode="auto">
          <a:xfrm>
            <a:off x="5503410" y="847433"/>
            <a:ext cx="940839" cy="8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 name="CasellaDiTesto 1">
            <a:extLst>
              <a:ext uri="{FF2B5EF4-FFF2-40B4-BE49-F238E27FC236}">
                <a16:creationId xmlns:a16="http://schemas.microsoft.com/office/drawing/2014/main" id="{D7A68470-BC81-E2E3-84FB-58E79251156F}"/>
              </a:ext>
            </a:extLst>
          </p:cNvPr>
          <p:cNvSpPr txBox="1"/>
          <p:nvPr/>
        </p:nvSpPr>
        <p:spPr>
          <a:xfrm>
            <a:off x="4243227" y="1756881"/>
            <a:ext cx="184731" cy="369332"/>
          </a:xfrm>
          <a:prstGeom prst="rect">
            <a:avLst/>
          </a:prstGeom>
          <a:noFill/>
        </p:spPr>
        <p:txBody>
          <a:bodyPr wrap="none" rtlCol="0">
            <a:spAutoFit/>
          </a:bodyPr>
          <a:lstStyle/>
          <a:p>
            <a:endParaRPr lang="it-IT" dirty="0"/>
          </a:p>
        </p:txBody>
      </p:sp>
      <p:graphicFrame>
        <p:nvGraphicFramePr>
          <p:cNvPr id="5" name="Diagramma 4">
            <a:extLst>
              <a:ext uri="{FF2B5EF4-FFF2-40B4-BE49-F238E27FC236}">
                <a16:creationId xmlns:a16="http://schemas.microsoft.com/office/drawing/2014/main" id="{BFAFCAF6-03E5-B1DF-ED9A-D87B8461D5E7}"/>
              </a:ext>
            </a:extLst>
          </p:cNvPr>
          <p:cNvGraphicFramePr/>
          <p:nvPr>
            <p:extLst>
              <p:ext uri="{D42A27DB-BD31-4B8C-83A1-F6EECF244321}">
                <p14:modId xmlns:p14="http://schemas.microsoft.com/office/powerpoint/2010/main" val="104443688"/>
              </p:ext>
            </p:extLst>
          </p:nvPr>
        </p:nvGraphicFramePr>
        <p:xfrm>
          <a:off x="542246" y="680684"/>
          <a:ext cx="11311642" cy="6042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36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78360" y="135265"/>
            <a:ext cx="11311642" cy="545419"/>
          </a:xfrm>
        </p:spPr>
        <p:txBody>
          <a:bodyPr/>
          <a:lstStyle/>
          <a:p>
            <a:r>
              <a:rPr lang="it-IT" sz="3600" dirty="0">
                <a:solidFill>
                  <a:schemeClr val="tx1"/>
                </a:solidFill>
              </a:rPr>
              <a:t>Il valore per operatori e istituzioni</a:t>
            </a:r>
            <a:endParaRPr lang="en-GB" sz="3600" dirty="0">
              <a:solidFill>
                <a:schemeClr val="tx1"/>
              </a:solidFill>
            </a:endParaRPr>
          </a:p>
        </p:txBody>
      </p:sp>
      <p:sp>
        <p:nvSpPr>
          <p:cNvPr id="3" name="Slide Number Placeholder 2"/>
          <p:cNvSpPr>
            <a:spLocks noGrp="1"/>
          </p:cNvSpPr>
          <p:nvPr>
            <p:ph type="sldNum" sz="quarter" idx="16"/>
          </p:nvPr>
        </p:nvSpPr>
        <p:spPr/>
        <p:txBody>
          <a:bodyPr/>
          <a:lstStyle/>
          <a:p>
            <a:fld id="{A36EBB71-1AEC-4D92-8A51-969FF0A7CB17}" type="slidenum">
              <a:rPr lang="en-GB" smtClean="0"/>
              <a:pPr/>
              <a:t>4</a:t>
            </a:fld>
            <a:endParaRPr lang="en-GB"/>
          </a:p>
        </p:txBody>
      </p:sp>
      <p:sp>
        <p:nvSpPr>
          <p:cNvPr id="48" name="AutoShape 3"/>
          <p:cNvSpPr>
            <a:spLocks noChangeAspect="1" noChangeArrowheads="1" noTextEdit="1"/>
          </p:cNvSpPr>
          <p:nvPr/>
        </p:nvSpPr>
        <p:spPr bwMode="auto">
          <a:xfrm>
            <a:off x="5503410" y="847433"/>
            <a:ext cx="940839" cy="8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 name="CasellaDiTesto 1">
            <a:extLst>
              <a:ext uri="{FF2B5EF4-FFF2-40B4-BE49-F238E27FC236}">
                <a16:creationId xmlns:a16="http://schemas.microsoft.com/office/drawing/2014/main" id="{D7A68470-BC81-E2E3-84FB-58E79251156F}"/>
              </a:ext>
            </a:extLst>
          </p:cNvPr>
          <p:cNvSpPr txBox="1"/>
          <p:nvPr/>
        </p:nvSpPr>
        <p:spPr>
          <a:xfrm>
            <a:off x="4243227" y="1756881"/>
            <a:ext cx="184731" cy="369332"/>
          </a:xfrm>
          <a:prstGeom prst="rect">
            <a:avLst/>
          </a:prstGeom>
          <a:noFill/>
        </p:spPr>
        <p:txBody>
          <a:bodyPr wrap="none" rtlCol="0">
            <a:spAutoFit/>
          </a:bodyPr>
          <a:lstStyle/>
          <a:p>
            <a:endParaRPr lang="it-IT" dirty="0"/>
          </a:p>
        </p:txBody>
      </p:sp>
      <p:graphicFrame>
        <p:nvGraphicFramePr>
          <p:cNvPr id="5" name="Diagramma 4">
            <a:extLst>
              <a:ext uri="{FF2B5EF4-FFF2-40B4-BE49-F238E27FC236}">
                <a16:creationId xmlns:a16="http://schemas.microsoft.com/office/drawing/2014/main" id="{BFAFCAF6-03E5-B1DF-ED9A-D87B8461D5E7}"/>
              </a:ext>
            </a:extLst>
          </p:cNvPr>
          <p:cNvGraphicFramePr/>
          <p:nvPr>
            <p:extLst>
              <p:ext uri="{D42A27DB-BD31-4B8C-83A1-F6EECF244321}">
                <p14:modId xmlns:p14="http://schemas.microsoft.com/office/powerpoint/2010/main" val="1520340180"/>
              </p:ext>
            </p:extLst>
          </p:nvPr>
        </p:nvGraphicFramePr>
        <p:xfrm>
          <a:off x="440179" y="764058"/>
          <a:ext cx="11311642" cy="5958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27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78360" y="135265"/>
            <a:ext cx="11311642" cy="545419"/>
          </a:xfrm>
        </p:spPr>
        <p:txBody>
          <a:bodyPr/>
          <a:lstStyle/>
          <a:p>
            <a:r>
              <a:rPr lang="it-IT" sz="3600" dirty="0"/>
              <a:t>Una comunità internazionale permanente di pratica</a:t>
            </a:r>
            <a:endParaRPr lang="en-GB" sz="3600" dirty="0">
              <a:solidFill>
                <a:schemeClr val="tx1"/>
              </a:solidFill>
            </a:endParaRPr>
          </a:p>
        </p:txBody>
      </p:sp>
      <p:sp>
        <p:nvSpPr>
          <p:cNvPr id="3" name="Slide Number Placeholder 2"/>
          <p:cNvSpPr>
            <a:spLocks noGrp="1"/>
          </p:cNvSpPr>
          <p:nvPr>
            <p:ph type="sldNum" sz="quarter" idx="16"/>
          </p:nvPr>
        </p:nvSpPr>
        <p:spPr/>
        <p:txBody>
          <a:bodyPr/>
          <a:lstStyle/>
          <a:p>
            <a:fld id="{A36EBB71-1AEC-4D92-8A51-969FF0A7CB17}" type="slidenum">
              <a:rPr lang="en-GB" smtClean="0"/>
              <a:pPr/>
              <a:t>5</a:t>
            </a:fld>
            <a:endParaRPr lang="en-GB"/>
          </a:p>
        </p:txBody>
      </p:sp>
      <p:sp>
        <p:nvSpPr>
          <p:cNvPr id="48" name="AutoShape 3"/>
          <p:cNvSpPr>
            <a:spLocks noChangeAspect="1" noChangeArrowheads="1" noTextEdit="1"/>
          </p:cNvSpPr>
          <p:nvPr/>
        </p:nvSpPr>
        <p:spPr bwMode="auto">
          <a:xfrm>
            <a:off x="5503410" y="847433"/>
            <a:ext cx="940839" cy="8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 name="CasellaDiTesto 1">
            <a:extLst>
              <a:ext uri="{FF2B5EF4-FFF2-40B4-BE49-F238E27FC236}">
                <a16:creationId xmlns:a16="http://schemas.microsoft.com/office/drawing/2014/main" id="{D7A68470-BC81-E2E3-84FB-58E79251156F}"/>
              </a:ext>
            </a:extLst>
          </p:cNvPr>
          <p:cNvSpPr txBox="1"/>
          <p:nvPr/>
        </p:nvSpPr>
        <p:spPr>
          <a:xfrm>
            <a:off x="4243227" y="1756881"/>
            <a:ext cx="184731" cy="369332"/>
          </a:xfrm>
          <a:prstGeom prst="rect">
            <a:avLst/>
          </a:prstGeom>
          <a:noFill/>
        </p:spPr>
        <p:txBody>
          <a:bodyPr wrap="none" rtlCol="0">
            <a:spAutoFit/>
          </a:bodyPr>
          <a:lstStyle/>
          <a:p>
            <a:endParaRPr lang="it-IT" dirty="0"/>
          </a:p>
        </p:txBody>
      </p:sp>
      <p:graphicFrame>
        <p:nvGraphicFramePr>
          <p:cNvPr id="5" name="Diagramma 4">
            <a:extLst>
              <a:ext uri="{FF2B5EF4-FFF2-40B4-BE49-F238E27FC236}">
                <a16:creationId xmlns:a16="http://schemas.microsoft.com/office/drawing/2014/main" id="{BFAFCAF6-03E5-B1DF-ED9A-D87B8461D5E7}"/>
              </a:ext>
            </a:extLst>
          </p:cNvPr>
          <p:cNvGraphicFramePr/>
          <p:nvPr>
            <p:extLst>
              <p:ext uri="{D42A27DB-BD31-4B8C-83A1-F6EECF244321}">
                <p14:modId xmlns:p14="http://schemas.microsoft.com/office/powerpoint/2010/main" val="1221642090"/>
              </p:ext>
            </p:extLst>
          </p:nvPr>
        </p:nvGraphicFramePr>
        <p:xfrm>
          <a:off x="394807" y="909490"/>
          <a:ext cx="11589013" cy="5329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a:extLst>
              <a:ext uri="{FF2B5EF4-FFF2-40B4-BE49-F238E27FC236}">
                <a16:creationId xmlns:a16="http://schemas.microsoft.com/office/drawing/2014/main" id="{02399CAA-09E0-A6D9-8F98-48FE4D08F4D0}"/>
              </a:ext>
            </a:extLst>
          </p:cNvPr>
          <p:cNvSpPr txBox="1"/>
          <p:nvPr/>
        </p:nvSpPr>
        <p:spPr>
          <a:xfrm>
            <a:off x="489324" y="6239374"/>
            <a:ext cx="11160428" cy="584775"/>
          </a:xfrm>
          <a:prstGeom prst="rect">
            <a:avLst/>
          </a:prstGeom>
          <a:noFill/>
        </p:spPr>
        <p:txBody>
          <a:bodyPr wrap="none" rtlCol="0">
            <a:spAutoFit/>
          </a:bodyPr>
          <a:lstStyle/>
          <a:p>
            <a:r>
              <a:rPr lang="it-IT" sz="3200" dirty="0"/>
              <a:t>Dalla cooperazione episodica → a una piattaforma internazionale stabile</a:t>
            </a:r>
          </a:p>
        </p:txBody>
      </p:sp>
    </p:spTree>
    <p:extLst>
      <p:ext uri="{BB962C8B-B14F-4D97-AF65-F5344CB8AC3E}">
        <p14:creationId xmlns:p14="http://schemas.microsoft.com/office/powerpoint/2010/main" val="203335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851" y="1107401"/>
            <a:ext cx="10156297" cy="1240348"/>
          </a:xfrm>
        </p:spPr>
        <p:txBody>
          <a:bodyPr/>
          <a:lstStyle/>
          <a:p>
            <a:pPr marL="0" marR="0" lvl="0" indent="0" defTabSz="914400" rtl="0" eaLnBrk="1" fontAlgn="auto" latinLnBrk="0" hangingPunct="1">
              <a:lnSpc>
                <a:spcPct val="100000"/>
              </a:lnSpc>
              <a:spcBef>
                <a:spcPts val="0"/>
              </a:spcBef>
              <a:spcAft>
                <a:spcPts val="0"/>
              </a:spcAft>
              <a:tabLst/>
              <a:defRPr/>
            </a:pPr>
            <a:r>
              <a:rPr kumimoji="0" lang="en-US" sz="1600" b="0" u="none" strike="noStrike" kern="1200" cap="none" spc="0" normalizeH="0" baseline="0" noProof="0">
                <a:ln>
                  <a:noFill/>
                </a:ln>
                <a:solidFill>
                  <a:schemeClr val="tx1">
                    <a:lumMod val="50000"/>
                  </a:schemeClr>
                </a:solidFill>
                <a:effectLst/>
                <a:uLnTx/>
                <a:uFillTx/>
                <a:latin typeface="Arial"/>
                <a:ea typeface="+mn-ea"/>
                <a:cs typeface="+mn-cs"/>
              </a:rPr>
              <a:t>This presentation was produced with the financial assistance of the European Union. Its content is the sole responsibility of the authors. The views expressed herein can in no way be taken to reflect the official opinion of the European Union.</a:t>
            </a:r>
            <a:br>
              <a:rPr kumimoji="0" lang="en-US" sz="1600" b="0" u="none" strike="noStrike" kern="1200" cap="none" spc="0" normalizeH="0" baseline="0" noProof="0">
                <a:ln>
                  <a:noFill/>
                </a:ln>
                <a:solidFill>
                  <a:schemeClr val="tx1">
                    <a:lumMod val="50000"/>
                  </a:schemeClr>
                </a:solidFill>
                <a:effectLst/>
                <a:uLnTx/>
                <a:uFillTx/>
                <a:latin typeface="Arial"/>
                <a:ea typeface="+mn-ea"/>
                <a:cs typeface="+mn-cs"/>
              </a:rPr>
            </a:br>
            <a:br>
              <a:rPr kumimoji="0" lang="en-US" sz="1600" b="0" u="none" strike="noStrike" kern="1200" cap="none" spc="0" normalizeH="0" baseline="0" noProof="0">
                <a:ln>
                  <a:noFill/>
                </a:ln>
                <a:solidFill>
                  <a:schemeClr val="tx1">
                    <a:lumMod val="50000"/>
                  </a:schemeClr>
                </a:solidFill>
                <a:effectLst/>
                <a:uLnTx/>
                <a:uFillTx/>
                <a:latin typeface="Arial"/>
                <a:ea typeface="+mn-ea"/>
                <a:cs typeface="+mn-cs"/>
              </a:rPr>
            </a:br>
            <a:r>
              <a:rPr kumimoji="0" lang="en-US" sz="1600" b="0" u="none" strike="noStrike" kern="1200" cap="none" spc="0" normalizeH="0" baseline="0" noProof="0">
                <a:ln>
                  <a:noFill/>
                </a:ln>
                <a:solidFill>
                  <a:schemeClr val="tx1">
                    <a:lumMod val="50000"/>
                  </a:schemeClr>
                </a:solidFill>
                <a:effectLst/>
                <a:uLnTx/>
                <a:uFillTx/>
                <a:latin typeface="Arial"/>
                <a:ea typeface="+mn-ea"/>
                <a:cs typeface="+mn-cs"/>
              </a:rPr>
              <a:t>The project is funded by the European Union via the Technical Support Instrument, managed by the European Commission Directorate-General for Structural Reform Support.</a:t>
            </a:r>
            <a:endParaRPr lang="en-GB" sz="5400">
              <a:solidFill>
                <a:schemeClr val="tx1">
                  <a:lumMod val="50000"/>
                </a:schemeClr>
              </a:solidFill>
            </a:endParaRPr>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a:t>© European Union 2023</a:t>
            </a:r>
          </a:p>
          <a:p>
            <a:r>
              <a:rPr lang="en-US" sz="1050"/>
              <a:t>Unless otherwise noted the reuse of this presentation is </a:t>
            </a:r>
            <a:r>
              <a:rPr lang="en-US" sz="1050" err="1"/>
              <a:t>authorised</a:t>
            </a:r>
            <a:r>
              <a:rPr lang="en-US" sz="1050"/>
              <a:t> under the </a:t>
            </a:r>
            <a:r>
              <a:rPr lang="en-US" sz="1050">
                <a:hlinkClick r:id="rId3"/>
              </a:rPr>
              <a:t>CC BY 4.0 </a:t>
            </a:r>
            <a:r>
              <a:rPr lang="en-US" sz="105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theme/theme1.xml><?xml version="1.0" encoding="utf-8"?>
<a:theme xmlns:a="http://schemas.openxmlformats.org/drawingml/2006/main" name="EXD">
  <a:themeElements>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EXD.pptx" id="{4C9EB48D-2543-4DCE-9BAC-C69ED680E2DD}" vid="{92C48F2B-90B7-47DE-9E0D-D4120814258E}"/>
    </a:ext>
  </a:extLst>
</a:theme>
</file>

<file path=ppt/theme/theme2.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690a45b-728a-45cb-9a7c-561bfa4579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9921017187FD458CB2A6CC297541F9" ma:contentTypeVersion="18" ma:contentTypeDescription="Crée un document." ma:contentTypeScope="" ma:versionID="373f0125da1d35b8fda998a297e21d4f">
  <xsd:schema xmlns:xsd="http://www.w3.org/2001/XMLSchema" xmlns:xs="http://www.w3.org/2001/XMLSchema" xmlns:p="http://schemas.microsoft.com/office/2006/metadata/properties" xmlns:ns3="e690a45b-728a-45cb-9a7c-561bfa45793d" xmlns:ns4="cf23ae8b-5e39-4b96-938c-f20fb09e250c" targetNamespace="http://schemas.microsoft.com/office/2006/metadata/properties" ma:root="true" ma:fieldsID="0e2ab253bc5ab6c2b8893d08e087feaa" ns3:_="" ns4:_="">
    <xsd:import namespace="e690a45b-728a-45cb-9a7c-561bfa45793d"/>
    <xsd:import namespace="cf23ae8b-5e39-4b96-938c-f20fb09e250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0a45b-728a-45cb-9a7c-561bfa457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23ae8b-5e39-4b96-938c-f20fb09e250c"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0C3171-CF2D-4606-AD2F-AF975F1F1835}">
  <ds:schemaRefs>
    <ds:schemaRef ds:uri="http://schemas.microsoft.com/sharepoint/v3/contenttype/forms"/>
  </ds:schemaRefs>
</ds:datastoreItem>
</file>

<file path=customXml/itemProps2.xml><?xml version="1.0" encoding="utf-8"?>
<ds:datastoreItem xmlns:ds="http://schemas.openxmlformats.org/officeDocument/2006/customXml" ds:itemID="{479D9E2F-99B8-4F49-9E24-38EBC10AEE05}">
  <ds:schemaRefs>
    <ds:schemaRef ds:uri="cf23ae8b-5e39-4b96-938c-f20fb09e250c"/>
    <ds:schemaRef ds:uri="e690a45b-728a-45cb-9a7c-561bfa4579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365DED4-03CB-4170-97B8-E83A099A7D51}">
  <ds:schemaRefs>
    <ds:schemaRef ds:uri="cf23ae8b-5e39-4b96-938c-f20fb09e250c"/>
    <ds:schemaRef ds:uri="e690a45b-728a-45cb-9a7c-561bfa4579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Presentation_EXD</Template>
  <TotalTime>32</TotalTime>
  <Words>437</Words>
  <Application>Microsoft Macintosh PowerPoint</Application>
  <PresentationFormat>Widescreen</PresentationFormat>
  <Paragraphs>36</Paragraphs>
  <Slides>6</Slides>
  <Notes>5</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6</vt:i4>
      </vt:variant>
    </vt:vector>
  </HeadingPairs>
  <TitlesOfParts>
    <vt:vector size="14" baseType="lpstr">
      <vt:lpstr>Arial</vt:lpstr>
      <vt:lpstr>Arial Narrow</vt:lpstr>
      <vt:lpstr>Bahnschrift SemiBold SemiConden</vt:lpstr>
      <vt:lpstr>Calibri</vt:lpstr>
      <vt:lpstr>Calibri Light</vt:lpstr>
      <vt:lpstr>Wingdings</vt:lpstr>
      <vt:lpstr>EXD</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This presentation was produced with the financial assistance of the European Union. Its content is the sole responsibility of the authors. The views expressed herein can in no way be taken to reflect the official opinion of the European Union.  The project is funded by the European Union via the Technical Support Instrument, managed by the European Commission Directorate-General for Structural Reform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MORALES Alberto, GOV/REG</dc:creator>
  <cp:lastModifiedBy>Franco Amigoni</cp:lastModifiedBy>
  <cp:revision>6</cp:revision>
  <dcterms:created xsi:type="dcterms:W3CDTF">2024-05-17T15:11:47Z</dcterms:created>
  <dcterms:modified xsi:type="dcterms:W3CDTF">2025-11-21T15:52:43Z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0x010100119921017187FD458CB2A6CC297541F9</vt:lpwstr>
  </property>
  <property fmtid="{D5CDD505-2E9C-101B-9397-08002B2CF9AE}" pid="3" name="ClassificationContentMarkingFooterLocations">
    <vt:lpwstr>EXD:3</vt:lpwstr>
  </property>
  <property fmtid="{D5CDD505-2E9C-101B-9397-08002B2CF9AE}" pid="4" name="ClassificationContentMarkingFooterText">
    <vt:lpwstr>Restricted Use - À usage restreint</vt:lpwstr>
  </property>
  <property fmtid="{D5CDD505-2E9C-101B-9397-08002B2CF9AE}" pid="5" name="MSIP_Label_f6047198-b488-45d0-a177-3effe9f755df_Enabled">
    <vt:lpwstr>true</vt:lpwstr>
  </property>
  <property fmtid="{D5CDD505-2E9C-101B-9397-08002B2CF9AE}" pid="6" name="MSIP_Label_f6047198-b488-45d0-a177-3effe9f755df_SetDate">
    <vt:lpwstr>2024-07-22T17:09:49Z</vt:lpwstr>
  </property>
  <property fmtid="{D5CDD505-2E9C-101B-9397-08002B2CF9AE}" pid="7" name="MSIP_Label_f6047198-b488-45d0-a177-3effe9f755df_Method">
    <vt:lpwstr>Privileged</vt:lpwstr>
  </property>
  <property fmtid="{D5CDD505-2E9C-101B-9397-08002B2CF9AE}" pid="8" name="MSIP_Label_f6047198-b488-45d0-a177-3effe9f755df_Name">
    <vt:lpwstr>Unofficial</vt:lpwstr>
  </property>
  <property fmtid="{D5CDD505-2E9C-101B-9397-08002B2CF9AE}" pid="9" name="MSIP_Label_f6047198-b488-45d0-a177-3effe9f755df_SiteId">
    <vt:lpwstr>ac41c7d4-1f61-460d-b0f4-fc925a2b471c</vt:lpwstr>
  </property>
  <property fmtid="{D5CDD505-2E9C-101B-9397-08002B2CF9AE}" pid="10" name="MSIP_Label_f6047198-b488-45d0-a177-3effe9f755df_ActionId">
    <vt:lpwstr>0cd230cd-e877-4b86-b0c7-1cdbeb1519e0</vt:lpwstr>
  </property>
  <property fmtid="{D5CDD505-2E9C-101B-9397-08002B2CF9AE}" pid="11" name="MSIP_Label_f6047198-b488-45d0-a177-3effe9f755df_ContentBits">
    <vt:lpwstr>2</vt:lpwstr>
  </property>
</Properties>
</file>