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419" r:id="rId3"/>
    <p:sldId id="432" r:id="rId4"/>
    <p:sldId id="425" r:id="rId5"/>
    <p:sldId id="433" r:id="rId6"/>
    <p:sldId id="427" r:id="rId7"/>
    <p:sldId id="426" r:id="rId8"/>
    <p:sldId id="308" r:id="rId9"/>
    <p:sldId id="445" r:id="rId10"/>
    <p:sldId id="447" r:id="rId11"/>
    <p:sldId id="537" r:id="rId12"/>
    <p:sldId id="450" r:id="rId13"/>
    <p:sldId id="539" r:id="rId14"/>
    <p:sldId id="538" r:id="rId15"/>
    <p:sldId id="423" r:id="rId16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FBA"/>
    <a:srgbClr val="B8F6D7"/>
    <a:srgbClr val="FA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21EF7-8838-44C7-8F69-1BD2B7B4C318}" v="3" dt="2025-11-17T08:09:36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ossi Paolo" userId="80db5f05-3f86-4ceb-b02d-b3a3628da04b" providerId="ADAL" clId="{63F21EF7-8838-44C7-8F69-1BD2B7B4C318}"/>
    <pc:docChg chg="undo custSel addSld delSld modSld sldOrd">
      <pc:chgData name="Plossi Paolo" userId="80db5f05-3f86-4ceb-b02d-b3a3628da04b" providerId="ADAL" clId="{63F21EF7-8838-44C7-8F69-1BD2B7B4C318}" dt="2025-11-21T13:46:51.024" v="864" actId="47"/>
      <pc:docMkLst>
        <pc:docMk/>
      </pc:docMkLst>
      <pc:sldChg chg="modSp add">
        <pc:chgData name="Plossi Paolo" userId="80db5f05-3f86-4ceb-b02d-b3a3628da04b" providerId="ADAL" clId="{63F21EF7-8838-44C7-8F69-1BD2B7B4C318}" dt="2025-11-21T13:46:28.196" v="862" actId="20577"/>
        <pc:sldMkLst>
          <pc:docMk/>
          <pc:sldMk cId="3438646404" sldId="308"/>
        </pc:sldMkLst>
        <pc:graphicFrameChg chg="mod">
          <ac:chgData name="Plossi Paolo" userId="80db5f05-3f86-4ceb-b02d-b3a3628da04b" providerId="ADAL" clId="{63F21EF7-8838-44C7-8F69-1BD2B7B4C318}" dt="2025-11-21T13:46:28.196" v="862" actId="20577"/>
          <ac:graphicFrameMkLst>
            <pc:docMk/>
            <pc:sldMk cId="3438646404" sldId="308"/>
            <ac:graphicFrameMk id="13" creationId="{00000000-0000-0000-0000-000000000000}"/>
          </ac:graphicFrameMkLst>
        </pc:graphicFrameChg>
      </pc:sldChg>
      <pc:sldChg chg="addSp delSp modSp mod">
        <pc:chgData name="Plossi Paolo" userId="80db5f05-3f86-4ceb-b02d-b3a3628da04b" providerId="ADAL" clId="{63F21EF7-8838-44C7-8F69-1BD2B7B4C318}" dt="2025-11-17T08:32:19.657" v="47" actId="207"/>
        <pc:sldMkLst>
          <pc:docMk/>
          <pc:sldMk cId="0" sldId="419"/>
        </pc:sldMkLst>
        <pc:spChg chg="mod">
          <ac:chgData name="Plossi Paolo" userId="80db5f05-3f86-4ceb-b02d-b3a3628da04b" providerId="ADAL" clId="{63F21EF7-8838-44C7-8F69-1BD2B7B4C318}" dt="2025-11-17T08:19:08.903" v="28" actId="207"/>
          <ac:spMkLst>
            <pc:docMk/>
            <pc:sldMk cId="0" sldId="419"/>
            <ac:spMk id="14339" creationId="{8B6E5413-6629-C059-7DAC-40E2D28F58C3}"/>
          </ac:spMkLst>
        </pc:spChg>
        <pc:spChg chg="mod">
          <ac:chgData name="Plossi Paolo" userId="80db5f05-3f86-4ceb-b02d-b3a3628da04b" providerId="ADAL" clId="{63F21EF7-8838-44C7-8F69-1BD2B7B4C318}" dt="2025-11-17T08:32:19.657" v="47" actId="207"/>
          <ac:spMkLst>
            <pc:docMk/>
            <pc:sldMk cId="0" sldId="419"/>
            <ac:spMk id="14340" creationId="{1AD3CFCE-4FD9-060F-CA43-0E824FABA45D}"/>
          </ac:spMkLst>
        </pc:spChg>
        <pc:spChg chg="mod">
          <ac:chgData name="Plossi Paolo" userId="80db5f05-3f86-4ceb-b02d-b3a3628da04b" providerId="ADAL" clId="{63F21EF7-8838-44C7-8F69-1BD2B7B4C318}" dt="2025-11-17T08:12:23.607" v="27" actId="13926"/>
          <ac:spMkLst>
            <pc:docMk/>
            <pc:sldMk cId="0" sldId="419"/>
            <ac:spMk id="14341" creationId="{8BE1A847-63F0-89DF-9F29-661935022E24}"/>
          </ac:spMkLst>
        </pc:spChg>
        <pc:picChg chg="add mod">
          <ac:chgData name="Plossi Paolo" userId="80db5f05-3f86-4ceb-b02d-b3a3628da04b" providerId="ADAL" clId="{63F21EF7-8838-44C7-8F69-1BD2B7B4C318}" dt="2025-11-17T08:30:48.362" v="46" actId="1076"/>
          <ac:picMkLst>
            <pc:docMk/>
            <pc:sldMk cId="0" sldId="419"/>
            <ac:picMk id="5" creationId="{FFEA2436-DA0A-F82C-D7F8-565DA63DDF2E}"/>
          </ac:picMkLst>
        </pc:picChg>
        <pc:picChg chg="add mod">
          <ac:chgData name="Plossi Paolo" userId="80db5f05-3f86-4ceb-b02d-b3a3628da04b" providerId="ADAL" clId="{63F21EF7-8838-44C7-8F69-1BD2B7B4C318}" dt="2025-11-17T08:30:48.362" v="46" actId="1076"/>
          <ac:picMkLst>
            <pc:docMk/>
            <pc:sldMk cId="0" sldId="419"/>
            <ac:picMk id="7" creationId="{EFA0FA31-EB10-321F-7509-0DBF0B2FBCD3}"/>
          </ac:picMkLst>
        </pc:picChg>
        <pc:picChg chg="mod">
          <ac:chgData name="Plossi Paolo" userId="80db5f05-3f86-4ceb-b02d-b3a3628da04b" providerId="ADAL" clId="{63F21EF7-8838-44C7-8F69-1BD2B7B4C318}" dt="2025-11-17T08:09:36.527" v="10" actId="1076"/>
          <ac:picMkLst>
            <pc:docMk/>
            <pc:sldMk cId="0" sldId="419"/>
            <ac:picMk id="14338" creationId="{A876C30E-95A2-1838-F7F3-643346D8C36A}"/>
          </ac:picMkLst>
        </pc:picChg>
      </pc:sldChg>
      <pc:sldChg chg="delSp">
        <pc:chgData name="Plossi Paolo" userId="80db5f05-3f86-4ceb-b02d-b3a3628da04b" providerId="ADAL" clId="{63F21EF7-8838-44C7-8F69-1BD2B7B4C318}" dt="2025-11-21T12:56:28.302" v="387" actId="478"/>
        <pc:sldMkLst>
          <pc:docMk/>
          <pc:sldMk cId="73216794" sldId="423"/>
        </pc:sldMkLst>
        <pc:spChg chg="del">
          <ac:chgData name="Plossi Paolo" userId="80db5f05-3f86-4ceb-b02d-b3a3628da04b" providerId="ADAL" clId="{63F21EF7-8838-44C7-8F69-1BD2B7B4C318}" dt="2025-11-21T12:56:28.302" v="387" actId="478"/>
          <ac:spMkLst>
            <pc:docMk/>
            <pc:sldMk cId="73216794" sldId="423"/>
            <ac:spMk id="4" creationId="{E378B4BA-E328-9845-0D5F-5A0D6EAD87C9}"/>
          </ac:spMkLst>
        </pc:spChg>
      </pc:sldChg>
      <pc:sldChg chg="del">
        <pc:chgData name="Plossi Paolo" userId="80db5f05-3f86-4ceb-b02d-b3a3628da04b" providerId="ADAL" clId="{63F21EF7-8838-44C7-8F69-1BD2B7B4C318}" dt="2025-11-20T09:00:30.724" v="56" actId="47"/>
        <pc:sldMkLst>
          <pc:docMk/>
          <pc:sldMk cId="2160643991" sldId="424"/>
        </pc:sldMkLst>
      </pc:sldChg>
      <pc:sldChg chg="addSp delSp modSp mod">
        <pc:chgData name="Plossi Paolo" userId="80db5f05-3f86-4ceb-b02d-b3a3628da04b" providerId="ADAL" clId="{63F21EF7-8838-44C7-8F69-1BD2B7B4C318}" dt="2025-11-21T13:35:53.700" v="795" actId="207"/>
        <pc:sldMkLst>
          <pc:docMk/>
          <pc:sldMk cId="3112658043" sldId="427"/>
        </pc:sldMkLst>
        <pc:spChg chg="mod">
          <ac:chgData name="Plossi Paolo" userId="80db5f05-3f86-4ceb-b02d-b3a3628da04b" providerId="ADAL" clId="{63F21EF7-8838-44C7-8F69-1BD2B7B4C318}" dt="2025-11-21T13:35:53.700" v="795" actId="207"/>
          <ac:spMkLst>
            <pc:docMk/>
            <pc:sldMk cId="3112658043" sldId="427"/>
            <ac:spMk id="3" creationId="{43CEBE3C-31CA-8A54-4151-85B4D9F8F280}"/>
          </ac:spMkLst>
        </pc:spChg>
        <pc:picChg chg="add del mod">
          <ac:chgData name="Plossi Paolo" userId="80db5f05-3f86-4ceb-b02d-b3a3628da04b" providerId="ADAL" clId="{63F21EF7-8838-44C7-8F69-1BD2B7B4C318}" dt="2025-11-21T13:35:17.057" v="791" actId="478"/>
          <ac:picMkLst>
            <pc:docMk/>
            <pc:sldMk cId="3112658043" sldId="427"/>
            <ac:picMk id="4" creationId="{887A399A-0AFF-DCB1-DA18-EEEFFA238626}"/>
          </ac:picMkLst>
        </pc:picChg>
        <pc:picChg chg="del">
          <ac:chgData name="Plossi Paolo" userId="80db5f05-3f86-4ceb-b02d-b3a3628da04b" providerId="ADAL" clId="{63F21EF7-8838-44C7-8F69-1BD2B7B4C318}" dt="2025-11-20T08:59:31.145" v="51" actId="478"/>
          <ac:picMkLst>
            <pc:docMk/>
            <pc:sldMk cId="3112658043" sldId="427"/>
            <ac:picMk id="7" creationId="{7CFBFA2F-4054-E560-25C1-89D96B2ABD84}"/>
          </ac:picMkLst>
        </pc:picChg>
        <pc:picChg chg="add mod">
          <ac:chgData name="Plossi Paolo" userId="80db5f05-3f86-4ceb-b02d-b3a3628da04b" providerId="ADAL" clId="{63F21EF7-8838-44C7-8F69-1BD2B7B4C318}" dt="2025-11-21T13:35:34.433" v="794" actId="14100"/>
          <ac:picMkLst>
            <pc:docMk/>
            <pc:sldMk cId="3112658043" sldId="427"/>
            <ac:picMk id="7" creationId="{F2883CD7-8594-11A2-B4CB-C76C71AFBC56}"/>
          </ac:picMkLst>
        </pc:picChg>
      </pc:sldChg>
      <pc:sldChg chg="del">
        <pc:chgData name="Plossi Paolo" userId="80db5f05-3f86-4ceb-b02d-b3a3628da04b" providerId="ADAL" clId="{63F21EF7-8838-44C7-8F69-1BD2B7B4C318}" dt="2025-11-20T09:01:17.802" v="58" actId="47"/>
        <pc:sldMkLst>
          <pc:docMk/>
          <pc:sldMk cId="2529704874" sldId="428"/>
        </pc:sldMkLst>
      </pc:sldChg>
      <pc:sldChg chg="addSp delSp modSp del">
        <pc:chgData name="Plossi Paolo" userId="80db5f05-3f86-4ceb-b02d-b3a3628da04b" providerId="ADAL" clId="{63F21EF7-8838-44C7-8F69-1BD2B7B4C318}" dt="2025-11-20T09:00:14.616" v="55" actId="47"/>
        <pc:sldMkLst>
          <pc:docMk/>
          <pc:sldMk cId="432572031" sldId="429"/>
        </pc:sldMkLst>
        <pc:spChg chg="del">
          <ac:chgData name="Plossi Paolo" userId="80db5f05-3f86-4ceb-b02d-b3a3628da04b" providerId="ADAL" clId="{63F21EF7-8838-44C7-8F69-1BD2B7B4C318}" dt="2025-11-20T09:00:05.872" v="53" actId="478"/>
          <ac:spMkLst>
            <pc:docMk/>
            <pc:sldMk cId="432572031" sldId="429"/>
            <ac:spMk id="2" creationId="{39CD10C1-60A6-7A47-8FA9-438F1BAC2F69}"/>
          </ac:spMkLst>
        </pc:spChg>
        <pc:spChg chg="add del mod">
          <ac:chgData name="Plossi Paolo" userId="80db5f05-3f86-4ceb-b02d-b3a3628da04b" providerId="ADAL" clId="{63F21EF7-8838-44C7-8F69-1BD2B7B4C318}" dt="2025-11-20T09:00:09.230" v="54" actId="478"/>
          <ac:spMkLst>
            <pc:docMk/>
            <pc:sldMk cId="432572031" sldId="429"/>
            <ac:spMk id="4" creationId="{6C20CBD7-0A58-641B-2734-E18EC561B99F}"/>
          </ac:spMkLst>
        </pc:spChg>
        <pc:spChg chg="mod">
          <ac:chgData name="Plossi Paolo" userId="80db5f05-3f86-4ceb-b02d-b3a3628da04b" providerId="ADAL" clId="{63F21EF7-8838-44C7-8F69-1BD2B7B4C318}" dt="2025-11-20T08:59:58.984" v="52" actId="113"/>
          <ac:spMkLst>
            <pc:docMk/>
            <pc:sldMk cId="432572031" sldId="429"/>
            <ac:spMk id="6" creationId="{271597DA-F831-923F-9748-97931AC7E3A7}"/>
          </ac:spMkLst>
        </pc:spChg>
      </pc:sldChg>
      <pc:sldChg chg="addSp delSp modSp new del mod">
        <pc:chgData name="Plossi Paolo" userId="80db5f05-3f86-4ceb-b02d-b3a3628da04b" providerId="ADAL" clId="{63F21EF7-8838-44C7-8F69-1BD2B7B4C318}" dt="2025-11-21T13:46:47.456" v="863" actId="47"/>
        <pc:sldMkLst>
          <pc:docMk/>
          <pc:sldMk cId="2954062861" sldId="434"/>
        </pc:sldMkLst>
        <pc:spChg chg="del">
          <ac:chgData name="Plossi Paolo" userId="80db5f05-3f86-4ceb-b02d-b3a3628da04b" providerId="ADAL" clId="{63F21EF7-8838-44C7-8F69-1BD2B7B4C318}" dt="2025-11-21T13:02:45.545" v="388" actId="478"/>
          <ac:spMkLst>
            <pc:docMk/>
            <pc:sldMk cId="2954062861" sldId="434"/>
            <ac:spMk id="2" creationId="{202BB839-9653-F5E2-1FA0-2F14CBA0217D}"/>
          </ac:spMkLst>
        </pc:spChg>
        <pc:spChg chg="del mod">
          <ac:chgData name="Plossi Paolo" userId="80db5f05-3f86-4ceb-b02d-b3a3628da04b" providerId="ADAL" clId="{63F21EF7-8838-44C7-8F69-1BD2B7B4C318}" dt="2025-11-21T13:45:58.309" v="856" actId="478"/>
          <ac:spMkLst>
            <pc:docMk/>
            <pc:sldMk cId="2954062861" sldId="434"/>
            <ac:spMk id="3" creationId="{4071E57E-81A8-AC51-CBEA-CA6E097A6F4F}"/>
          </ac:spMkLst>
        </pc:spChg>
        <pc:spChg chg="add mod">
          <ac:chgData name="Plossi Paolo" userId="80db5f05-3f86-4ceb-b02d-b3a3628da04b" providerId="ADAL" clId="{63F21EF7-8838-44C7-8F69-1BD2B7B4C318}" dt="2025-11-21T13:06:23.585" v="489" actId="1076"/>
          <ac:spMkLst>
            <pc:docMk/>
            <pc:sldMk cId="2954062861" sldId="434"/>
            <ac:spMk id="4" creationId="{33563304-69F4-7388-2DC2-393495BC3CBA}"/>
          </ac:spMkLst>
        </pc:spChg>
        <pc:spChg chg="add del mod">
          <ac:chgData name="Plossi Paolo" userId="80db5f05-3f86-4ceb-b02d-b3a3628da04b" providerId="ADAL" clId="{63F21EF7-8838-44C7-8F69-1BD2B7B4C318}" dt="2025-11-21T13:46:01.270" v="857" actId="478"/>
          <ac:spMkLst>
            <pc:docMk/>
            <pc:sldMk cId="2954062861" sldId="434"/>
            <ac:spMk id="5" creationId="{A13F9A60-814F-B600-321D-56B5D70CD71E}"/>
          </ac:spMkLst>
        </pc:spChg>
      </pc:sldChg>
      <pc:sldChg chg="del">
        <pc:chgData name="Plossi Paolo" userId="80db5f05-3f86-4ceb-b02d-b3a3628da04b" providerId="ADAL" clId="{63F21EF7-8838-44C7-8F69-1BD2B7B4C318}" dt="2025-11-20T09:00:36.214" v="57" actId="47"/>
        <pc:sldMkLst>
          <pc:docMk/>
          <pc:sldMk cId="378714304" sldId="435"/>
        </pc:sldMkLst>
      </pc:sldChg>
      <pc:sldChg chg="addSp delSp modSp add del mod">
        <pc:chgData name="Plossi Paolo" userId="80db5f05-3f86-4ceb-b02d-b3a3628da04b" providerId="ADAL" clId="{63F21EF7-8838-44C7-8F69-1BD2B7B4C318}" dt="2025-11-21T13:46:51.024" v="864" actId="47"/>
        <pc:sldMkLst>
          <pc:docMk/>
          <pc:sldMk cId="3384714346" sldId="435"/>
        </pc:sldMkLst>
        <pc:spChg chg="del">
          <ac:chgData name="Plossi Paolo" userId="80db5f05-3f86-4ceb-b02d-b3a3628da04b" providerId="ADAL" clId="{63F21EF7-8838-44C7-8F69-1BD2B7B4C318}" dt="2025-11-21T13:06:42.218" v="491" actId="478"/>
          <ac:spMkLst>
            <pc:docMk/>
            <pc:sldMk cId="3384714346" sldId="435"/>
            <ac:spMk id="2" creationId="{2660212C-9AB7-F320-65F5-41ABA7A018DA}"/>
          </ac:spMkLst>
        </pc:spChg>
        <pc:spChg chg="mod">
          <ac:chgData name="Plossi Paolo" userId="80db5f05-3f86-4ceb-b02d-b3a3628da04b" providerId="ADAL" clId="{63F21EF7-8838-44C7-8F69-1BD2B7B4C318}" dt="2025-11-21T12:55:37.620" v="378" actId="21"/>
          <ac:spMkLst>
            <pc:docMk/>
            <pc:sldMk cId="3384714346" sldId="435"/>
            <ac:spMk id="3" creationId="{8712C248-BA0A-7C2D-FA63-8531DB9AD4FA}"/>
          </ac:spMkLst>
        </pc:spChg>
        <pc:spChg chg="add mod">
          <ac:chgData name="Plossi Paolo" userId="80db5f05-3f86-4ceb-b02d-b3a3628da04b" providerId="ADAL" clId="{63F21EF7-8838-44C7-8F69-1BD2B7B4C318}" dt="2025-11-21T13:07:45.105" v="524" actId="20577"/>
          <ac:spMkLst>
            <pc:docMk/>
            <pc:sldMk cId="3384714346" sldId="435"/>
            <ac:spMk id="4" creationId="{71ABDC12-F86F-B68D-82FB-927BB7E2D48E}"/>
          </ac:spMkLst>
        </pc:spChg>
      </pc:sldChg>
      <pc:sldChg chg="addSp delSp modSp mod ord delAnim modAnim">
        <pc:chgData name="Plossi Paolo" userId="80db5f05-3f86-4ceb-b02d-b3a3628da04b" providerId="ADAL" clId="{63F21EF7-8838-44C7-8F69-1BD2B7B4C318}" dt="2025-11-21T13:42:06.244" v="855" actId="167"/>
        <pc:sldMkLst>
          <pc:docMk/>
          <pc:sldMk cId="3495312126" sldId="445"/>
        </pc:sldMkLst>
        <pc:spChg chg="mod">
          <ac:chgData name="Plossi Paolo" userId="80db5f05-3f86-4ceb-b02d-b3a3628da04b" providerId="ADAL" clId="{63F21EF7-8838-44C7-8F69-1BD2B7B4C318}" dt="2025-11-21T13:07:17.665" v="494" actId="1076"/>
          <ac:spMkLst>
            <pc:docMk/>
            <pc:sldMk cId="3495312126" sldId="445"/>
            <ac:spMk id="4" creationId="{E378B4BA-E328-9845-0D5F-5A0D6EAD87C9}"/>
          </ac:spMkLst>
        </pc:spChg>
        <pc:picChg chg="del mod">
          <ac:chgData name="Plossi Paolo" userId="80db5f05-3f86-4ceb-b02d-b3a3628da04b" providerId="ADAL" clId="{63F21EF7-8838-44C7-8F69-1BD2B7B4C318}" dt="2025-11-21T13:07:55.409" v="526" actId="478"/>
          <ac:picMkLst>
            <pc:docMk/>
            <pc:sldMk cId="3495312126" sldId="445"/>
            <ac:picMk id="6" creationId="{7EE30AB2-D16A-54C6-8D55-D4D133FA1860}"/>
          </ac:picMkLst>
        </pc:picChg>
        <pc:picChg chg="add del mod ord">
          <ac:chgData name="Plossi Paolo" userId="80db5f05-3f86-4ceb-b02d-b3a3628da04b" providerId="ADAL" clId="{63F21EF7-8838-44C7-8F69-1BD2B7B4C318}" dt="2025-11-21T13:41:37.579" v="846" actId="478"/>
          <ac:picMkLst>
            <pc:docMk/>
            <pc:sldMk cId="3495312126" sldId="445"/>
            <ac:picMk id="13" creationId="{3525BCE8-DAF4-0D5F-5DD3-12DB8B2D4137}"/>
          </ac:picMkLst>
        </pc:picChg>
        <pc:picChg chg="add mod ord">
          <ac:chgData name="Plossi Paolo" userId="80db5f05-3f86-4ceb-b02d-b3a3628da04b" providerId="ADAL" clId="{63F21EF7-8838-44C7-8F69-1BD2B7B4C318}" dt="2025-11-21T13:42:06.244" v="855" actId="167"/>
          <ac:picMkLst>
            <pc:docMk/>
            <pc:sldMk cId="3495312126" sldId="445"/>
            <ac:picMk id="15" creationId="{10C8BFAA-4CA5-EF53-8D80-FAECCD2DF9BA}"/>
          </ac:picMkLst>
        </pc:picChg>
      </pc:sldChg>
      <pc:sldChg chg="addSp delSp modSp add del mod">
        <pc:chgData name="Plossi Paolo" userId="80db5f05-3f86-4ceb-b02d-b3a3628da04b" providerId="ADAL" clId="{63F21EF7-8838-44C7-8F69-1BD2B7B4C318}" dt="2025-11-21T13:09:33.223" v="529" actId="47"/>
        <pc:sldMkLst>
          <pc:docMk/>
          <pc:sldMk cId="3693121577" sldId="446"/>
        </pc:sldMkLst>
        <pc:spChg chg="del">
          <ac:chgData name="Plossi Paolo" userId="80db5f05-3f86-4ceb-b02d-b3a3628da04b" providerId="ADAL" clId="{63F21EF7-8838-44C7-8F69-1BD2B7B4C318}" dt="2025-11-21T13:03:53.088" v="423" actId="478"/>
          <ac:spMkLst>
            <pc:docMk/>
            <pc:sldMk cId="3693121577" sldId="446"/>
            <ac:spMk id="2" creationId="{5B546B41-0230-AF8A-71B9-8F9463B03816}"/>
          </ac:spMkLst>
        </pc:spChg>
        <pc:spChg chg="add mod">
          <ac:chgData name="Plossi Paolo" userId="80db5f05-3f86-4ceb-b02d-b3a3628da04b" providerId="ADAL" clId="{63F21EF7-8838-44C7-8F69-1BD2B7B4C318}" dt="2025-11-21T13:03:37.305" v="422" actId="20577"/>
          <ac:spMkLst>
            <pc:docMk/>
            <pc:sldMk cId="3693121577" sldId="446"/>
            <ac:spMk id="4" creationId="{9106E917-A642-09AA-73A7-E5A7A51E7EB0}"/>
          </ac:spMkLst>
        </pc:spChg>
      </pc:sldChg>
      <pc:sldChg chg="addSp delSp modSp new mod ord">
        <pc:chgData name="Plossi Paolo" userId="80db5f05-3f86-4ceb-b02d-b3a3628da04b" providerId="ADAL" clId="{63F21EF7-8838-44C7-8F69-1BD2B7B4C318}" dt="2025-11-21T13:19:15.348" v="603"/>
        <pc:sldMkLst>
          <pc:docMk/>
          <pc:sldMk cId="2071499773" sldId="447"/>
        </pc:sldMkLst>
        <pc:spChg chg="del">
          <ac:chgData name="Plossi Paolo" userId="80db5f05-3f86-4ceb-b02d-b3a3628da04b" providerId="ADAL" clId="{63F21EF7-8838-44C7-8F69-1BD2B7B4C318}" dt="2025-11-21T13:15:49.690" v="548" actId="478"/>
          <ac:spMkLst>
            <pc:docMk/>
            <pc:sldMk cId="2071499773" sldId="447"/>
            <ac:spMk id="2" creationId="{3626B6CC-CB24-101D-831B-67102CF1B0AB}"/>
          </ac:spMkLst>
        </pc:spChg>
        <pc:spChg chg="del mod">
          <ac:chgData name="Plossi Paolo" userId="80db5f05-3f86-4ceb-b02d-b3a3628da04b" providerId="ADAL" clId="{63F21EF7-8838-44C7-8F69-1BD2B7B4C318}" dt="2025-11-21T13:15:44.810" v="546" actId="478"/>
          <ac:spMkLst>
            <pc:docMk/>
            <pc:sldMk cId="2071499773" sldId="447"/>
            <ac:spMk id="3" creationId="{2D951762-8677-A961-5252-AE50268288A7}"/>
          </ac:spMkLst>
        </pc:spChg>
        <pc:spChg chg="add mod">
          <ac:chgData name="Plossi Paolo" userId="80db5f05-3f86-4ceb-b02d-b3a3628da04b" providerId="ADAL" clId="{63F21EF7-8838-44C7-8F69-1BD2B7B4C318}" dt="2025-11-21T13:16:17.283" v="589" actId="20577"/>
          <ac:spMkLst>
            <pc:docMk/>
            <pc:sldMk cId="2071499773" sldId="447"/>
            <ac:spMk id="4" creationId="{16A50A4A-3519-BCC9-0687-5822196C89A9}"/>
          </ac:spMkLst>
        </pc:spChg>
        <pc:spChg chg="add del mod">
          <ac:chgData name="Plossi Paolo" userId="80db5f05-3f86-4ceb-b02d-b3a3628da04b" providerId="ADAL" clId="{63F21EF7-8838-44C7-8F69-1BD2B7B4C318}" dt="2025-11-21T13:15:48.650" v="547" actId="478"/>
          <ac:spMkLst>
            <pc:docMk/>
            <pc:sldMk cId="2071499773" sldId="447"/>
            <ac:spMk id="5" creationId="{D20D3927-A72A-778E-88CE-87D7EC5E1839}"/>
          </ac:spMkLst>
        </pc:spChg>
        <pc:spChg chg="add del mod">
          <ac:chgData name="Plossi Paolo" userId="80db5f05-3f86-4ceb-b02d-b3a3628da04b" providerId="ADAL" clId="{63F21EF7-8838-44C7-8F69-1BD2B7B4C318}" dt="2025-11-21T13:15:57.962" v="551" actId="478"/>
          <ac:spMkLst>
            <pc:docMk/>
            <pc:sldMk cId="2071499773" sldId="447"/>
            <ac:spMk id="6" creationId="{2E7CC340-8B0D-66BE-A70E-166D3F93DC6B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8" creationId="{9F67617C-094A-CC92-E26B-8B0B38804D6A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9" creationId="{0AAA68E8-4897-390B-37B2-58A429AAD38C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11" creationId="{B4767436-3F57-EA4F-7CA1-CE039D267F86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13" creationId="{BBE05061-1526-DF9C-DD7B-B056E007BA72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16" creationId="{088CA288-1A79-18D5-BCF8-EF775071EDE2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17" creationId="{E9F3B890-6A44-1C0D-577D-C853D4D7D30A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18" creationId="{7E64AF17-A087-5B63-6E4E-C760FFA0DEEC}"/>
          </ac:spMkLst>
        </pc:spChg>
        <pc:spChg chg="mod">
          <ac:chgData name="Plossi Paolo" userId="80db5f05-3f86-4ceb-b02d-b3a3628da04b" providerId="ADAL" clId="{63F21EF7-8838-44C7-8F69-1BD2B7B4C318}" dt="2025-11-21T13:17:30.777" v="600" actId="1076"/>
          <ac:spMkLst>
            <pc:docMk/>
            <pc:sldMk cId="2071499773" sldId="447"/>
            <ac:spMk id="20" creationId="{1F0A46A3-893E-674D-93B4-323448B56A6E}"/>
          </ac:spMkLst>
        </pc:spChg>
        <pc:spChg chg="add mod">
          <ac:chgData name="Plossi Paolo" userId="80db5f05-3f86-4ceb-b02d-b3a3628da04b" providerId="ADAL" clId="{63F21EF7-8838-44C7-8F69-1BD2B7B4C318}" dt="2025-11-21T13:17:30.777" v="600" actId="1076"/>
          <ac:spMkLst>
            <pc:docMk/>
            <pc:sldMk cId="2071499773" sldId="447"/>
            <ac:spMk id="21" creationId="{1AE241A5-321B-ECE8-A1E5-CC678054DC3B}"/>
          </ac:spMkLst>
        </pc:spChg>
        <pc:spChg chg="add mod">
          <ac:chgData name="Plossi Paolo" userId="80db5f05-3f86-4ceb-b02d-b3a3628da04b" providerId="ADAL" clId="{63F21EF7-8838-44C7-8F69-1BD2B7B4C318}" dt="2025-11-21T13:15:55.435" v="550" actId="1076"/>
          <ac:spMkLst>
            <pc:docMk/>
            <pc:sldMk cId="2071499773" sldId="447"/>
            <ac:spMk id="22" creationId="{7988F7D3-2721-5939-7C50-5A72A39A7E67}"/>
          </ac:spMkLst>
        </pc:spChg>
        <pc:spChg chg="add mod">
          <ac:chgData name="Plossi Paolo" userId="80db5f05-3f86-4ceb-b02d-b3a3628da04b" providerId="ADAL" clId="{63F21EF7-8838-44C7-8F69-1BD2B7B4C318}" dt="2025-11-21T13:16:59.150" v="593" actId="571"/>
          <ac:spMkLst>
            <pc:docMk/>
            <pc:sldMk cId="2071499773" sldId="447"/>
            <ac:spMk id="25" creationId="{B9B23A73-6672-77A0-3345-B7D166D89382}"/>
          </ac:spMkLst>
        </pc:spChg>
        <pc:picChg chg="mod">
          <ac:chgData name="Plossi Paolo" userId="80db5f05-3f86-4ceb-b02d-b3a3628da04b" providerId="ADAL" clId="{63F21EF7-8838-44C7-8F69-1BD2B7B4C318}" dt="2025-11-21T13:17:25.361" v="599" actId="14100"/>
          <ac:picMkLst>
            <pc:docMk/>
            <pc:sldMk cId="2071499773" sldId="447"/>
            <ac:picMk id="7" creationId="{545CEF48-E02B-D0CA-64C2-0412DC1191AE}"/>
          </ac:picMkLst>
        </pc:picChg>
        <pc:picChg chg="add mod">
          <ac:chgData name="Plossi Paolo" userId="80db5f05-3f86-4ceb-b02d-b3a3628da04b" providerId="ADAL" clId="{63F21EF7-8838-44C7-8F69-1BD2B7B4C318}" dt="2025-11-21T13:16:59.150" v="593" actId="571"/>
          <ac:picMkLst>
            <pc:docMk/>
            <pc:sldMk cId="2071499773" sldId="447"/>
            <ac:picMk id="24" creationId="{0389AAC9-F464-5866-3F48-89F4A18BFB5E}"/>
          </ac:picMkLst>
        </pc:picChg>
      </pc:sldChg>
      <pc:sldChg chg="addSp modSp add del mod">
        <pc:chgData name="Plossi Paolo" userId="80db5f05-3f86-4ceb-b02d-b3a3628da04b" providerId="ADAL" clId="{63F21EF7-8838-44C7-8F69-1BD2B7B4C318}" dt="2025-11-21T13:19:12.765" v="601" actId="47"/>
        <pc:sldMkLst>
          <pc:docMk/>
          <pc:sldMk cId="2832023110" sldId="448"/>
        </pc:sldMkLst>
        <pc:spChg chg="mod">
          <ac:chgData name="Plossi Paolo" userId="80db5f05-3f86-4ceb-b02d-b3a3628da04b" providerId="ADAL" clId="{63F21EF7-8838-44C7-8F69-1BD2B7B4C318}" dt="2025-11-20T09:06:52.316" v="323" actId="20577"/>
          <ac:spMkLst>
            <pc:docMk/>
            <pc:sldMk cId="2832023110" sldId="448"/>
            <ac:spMk id="3" creationId="{43DAA760-AC87-3132-8EAC-8312041D3BB1}"/>
          </ac:spMkLst>
        </pc:spChg>
        <pc:spChg chg="add mod">
          <ac:chgData name="Plossi Paolo" userId="80db5f05-3f86-4ceb-b02d-b3a3628da04b" providerId="ADAL" clId="{63F21EF7-8838-44C7-8F69-1BD2B7B4C318}" dt="2025-11-21T12:56:15.170" v="384"/>
          <ac:spMkLst>
            <pc:docMk/>
            <pc:sldMk cId="2832023110" sldId="448"/>
            <ac:spMk id="4" creationId="{1C8FDFB8-B592-91F3-22C8-6273B8EA9539}"/>
          </ac:spMkLst>
        </pc:spChg>
      </pc:sldChg>
      <pc:sldChg chg="modSp add del mod ord">
        <pc:chgData name="Plossi Paolo" userId="80db5f05-3f86-4ceb-b02d-b3a3628da04b" providerId="ADAL" clId="{63F21EF7-8838-44C7-8F69-1BD2B7B4C318}" dt="2025-11-21T13:25:35.085" v="719" actId="47"/>
        <pc:sldMkLst>
          <pc:docMk/>
          <pc:sldMk cId="2655070182" sldId="449"/>
        </pc:sldMkLst>
        <pc:spChg chg="mod">
          <ac:chgData name="Plossi Paolo" userId="80db5f05-3f86-4ceb-b02d-b3a3628da04b" providerId="ADAL" clId="{63F21EF7-8838-44C7-8F69-1BD2B7B4C318}" dt="2025-11-20T09:06:58.923" v="329" actId="20577"/>
          <ac:spMkLst>
            <pc:docMk/>
            <pc:sldMk cId="2655070182" sldId="449"/>
            <ac:spMk id="3" creationId="{5ABE305A-FA2B-D68A-0161-A179E93646D7}"/>
          </ac:spMkLst>
        </pc:spChg>
      </pc:sldChg>
      <pc:sldChg chg="addSp delSp modSp add mod">
        <pc:chgData name="Plossi Paolo" userId="80db5f05-3f86-4ceb-b02d-b3a3628da04b" providerId="ADAL" clId="{63F21EF7-8838-44C7-8F69-1BD2B7B4C318}" dt="2025-11-21T13:22:49.114" v="663" actId="20577"/>
        <pc:sldMkLst>
          <pc:docMk/>
          <pc:sldMk cId="2866017338" sldId="450"/>
        </pc:sldMkLst>
        <pc:spChg chg="del">
          <ac:chgData name="Plossi Paolo" userId="80db5f05-3f86-4ceb-b02d-b3a3628da04b" providerId="ADAL" clId="{63F21EF7-8838-44C7-8F69-1BD2B7B4C318}" dt="2025-11-21T13:22:04.674" v="604" actId="478"/>
          <ac:spMkLst>
            <pc:docMk/>
            <pc:sldMk cId="2866017338" sldId="450"/>
            <ac:spMk id="2" creationId="{96452CA2-B62B-37E9-3915-4B6B6978696C}"/>
          </ac:spMkLst>
        </pc:spChg>
        <pc:spChg chg="del mod">
          <ac:chgData name="Plossi Paolo" userId="80db5f05-3f86-4ceb-b02d-b3a3628da04b" providerId="ADAL" clId="{63F21EF7-8838-44C7-8F69-1BD2B7B4C318}" dt="2025-11-21T13:22:07.250" v="605" actId="478"/>
          <ac:spMkLst>
            <pc:docMk/>
            <pc:sldMk cId="2866017338" sldId="450"/>
            <ac:spMk id="3" creationId="{08E6054B-C8F1-D145-1DD9-E3D150952447}"/>
          </ac:spMkLst>
        </pc:spChg>
        <pc:spChg chg="add mod">
          <ac:chgData name="Plossi Paolo" userId="80db5f05-3f86-4ceb-b02d-b3a3628da04b" providerId="ADAL" clId="{63F21EF7-8838-44C7-8F69-1BD2B7B4C318}" dt="2025-11-21T13:22:49.114" v="663" actId="20577"/>
          <ac:spMkLst>
            <pc:docMk/>
            <pc:sldMk cId="2866017338" sldId="450"/>
            <ac:spMk id="4" creationId="{8CF828E8-E0B3-C6AC-B358-E982197B7E0A}"/>
          </ac:spMkLst>
        </pc:spChg>
        <pc:spChg chg="add del mod">
          <ac:chgData name="Plossi Paolo" userId="80db5f05-3f86-4ceb-b02d-b3a3628da04b" providerId="ADAL" clId="{63F21EF7-8838-44C7-8F69-1BD2B7B4C318}" dt="2025-11-21T13:22:08.634" v="606" actId="478"/>
          <ac:spMkLst>
            <pc:docMk/>
            <pc:sldMk cId="2866017338" sldId="450"/>
            <ac:spMk id="5" creationId="{A2205FA0-0935-CC69-9E05-14ECB26149EE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9" creationId="{21C29383-FDAE-DDE1-20B7-EB4598B99238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11" creationId="{0DF2F4B7-14F4-5B87-7070-7EC6D4CEF4DC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12" creationId="{93A28B55-B163-A8D8-888C-7A91359FBDB1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13" creationId="{446385CC-91AA-99E4-7F9C-D1A496CF0CE4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14" creationId="{3DACD0D0-E683-718A-E5E9-A2C6E8DF0076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16" creationId="{0E2AFD35-7A2F-5D48-A2B6-F74FEDFEBE4B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17" creationId="{1B42E776-1091-8F98-90FF-4C36C7B607DB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19" creationId="{ED3669E5-6E1F-5711-FD6C-E67A0E7744B0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22" creationId="{FD09F766-A842-D13E-E75D-CED4656A3291}"/>
          </ac:spMkLst>
        </pc:spChg>
        <pc:spChg chg="add mod">
          <ac:chgData name="Plossi Paolo" userId="80db5f05-3f86-4ceb-b02d-b3a3628da04b" providerId="ADAL" clId="{63F21EF7-8838-44C7-8F69-1BD2B7B4C318}" dt="2025-11-21T13:22:09.884" v="607"/>
          <ac:spMkLst>
            <pc:docMk/>
            <pc:sldMk cId="2866017338" sldId="450"/>
            <ac:spMk id="23" creationId="{04944D4B-5F96-5856-748B-AA599DC3FCFE}"/>
          </ac:spMkLst>
        </pc:spChg>
        <pc:spChg chg="add del mod">
          <ac:chgData name="Plossi Paolo" userId="80db5f05-3f86-4ceb-b02d-b3a3628da04b" providerId="ADAL" clId="{63F21EF7-8838-44C7-8F69-1BD2B7B4C318}" dt="2025-11-21T13:22:28.481" v="611" actId="478"/>
          <ac:spMkLst>
            <pc:docMk/>
            <pc:sldMk cId="2866017338" sldId="450"/>
            <ac:spMk id="24" creationId="{2AEA1CB2-C503-011E-4488-892FA8474CD5}"/>
          </ac:spMkLst>
        </pc:spChg>
        <pc:spChg chg="add del mod">
          <ac:chgData name="Plossi Paolo" userId="80db5f05-3f86-4ceb-b02d-b3a3628da04b" providerId="ADAL" clId="{63F21EF7-8838-44C7-8F69-1BD2B7B4C318}" dt="2025-11-21T13:22:25.059" v="610" actId="478"/>
          <ac:spMkLst>
            <pc:docMk/>
            <pc:sldMk cId="2866017338" sldId="450"/>
            <ac:spMk id="25" creationId="{836D49DB-C4CF-31A8-B6CD-A303C894F4CC}"/>
          </ac:spMkLst>
        </pc:spChg>
        <pc:spChg chg="add mod">
          <ac:chgData name="Plossi Paolo" userId="80db5f05-3f86-4ceb-b02d-b3a3628da04b" providerId="ADAL" clId="{63F21EF7-8838-44C7-8F69-1BD2B7B4C318}" dt="2025-11-21T13:22:18.575" v="608"/>
          <ac:spMkLst>
            <pc:docMk/>
            <pc:sldMk cId="2866017338" sldId="450"/>
            <ac:spMk id="28" creationId="{E02B7DB4-ABCB-2CFA-F575-918131453E6B}"/>
          </ac:spMkLst>
        </pc:spChg>
        <pc:spChg chg="add mod">
          <ac:chgData name="Plossi Paolo" userId="80db5f05-3f86-4ceb-b02d-b3a3628da04b" providerId="ADAL" clId="{63F21EF7-8838-44C7-8F69-1BD2B7B4C318}" dt="2025-11-21T13:22:18.575" v="608"/>
          <ac:spMkLst>
            <pc:docMk/>
            <pc:sldMk cId="2866017338" sldId="450"/>
            <ac:spMk id="29" creationId="{77AE3991-D826-46EF-B743-0D95B7457157}"/>
          </ac:spMkLst>
        </pc:spChg>
        <pc:picChg chg="add del mod">
          <ac:chgData name="Plossi Paolo" userId="80db5f05-3f86-4ceb-b02d-b3a3628da04b" providerId="ADAL" clId="{63F21EF7-8838-44C7-8F69-1BD2B7B4C318}" dt="2025-11-21T13:22:22.034" v="609" actId="478"/>
          <ac:picMkLst>
            <pc:docMk/>
            <pc:sldMk cId="2866017338" sldId="450"/>
            <ac:picMk id="26" creationId="{E43E9AF2-8066-37B2-C1A4-A9A92BB6F024}"/>
          </ac:picMkLst>
        </pc:picChg>
        <pc:picChg chg="add mod">
          <ac:chgData name="Plossi Paolo" userId="80db5f05-3f86-4ceb-b02d-b3a3628da04b" providerId="ADAL" clId="{63F21EF7-8838-44C7-8F69-1BD2B7B4C318}" dt="2025-11-21T13:22:18.575" v="608"/>
          <ac:picMkLst>
            <pc:docMk/>
            <pc:sldMk cId="2866017338" sldId="450"/>
            <ac:picMk id="27" creationId="{C95E5925-FB2E-95A6-EA29-6D60FD97F995}"/>
          </ac:picMkLst>
        </pc:picChg>
      </pc:sldChg>
      <pc:sldChg chg="addSp modSp add del mod">
        <pc:chgData name="Plossi Paolo" userId="80db5f05-3f86-4ceb-b02d-b3a3628da04b" providerId="ADAL" clId="{63F21EF7-8838-44C7-8F69-1BD2B7B4C318}" dt="2025-11-21T13:29:11.749" v="789" actId="47"/>
        <pc:sldMkLst>
          <pc:docMk/>
          <pc:sldMk cId="4077387303" sldId="451"/>
        </pc:sldMkLst>
        <pc:spChg chg="mod">
          <ac:chgData name="Plossi Paolo" userId="80db5f05-3f86-4ceb-b02d-b3a3628da04b" providerId="ADAL" clId="{63F21EF7-8838-44C7-8F69-1BD2B7B4C318}" dt="2025-11-20T09:07:22.477" v="377" actId="20577"/>
          <ac:spMkLst>
            <pc:docMk/>
            <pc:sldMk cId="4077387303" sldId="451"/>
            <ac:spMk id="3" creationId="{7523B7B2-DC44-38DD-2CDC-68CF7152D0EC}"/>
          </ac:spMkLst>
        </pc:spChg>
        <pc:spChg chg="add mod">
          <ac:chgData name="Plossi Paolo" userId="80db5f05-3f86-4ceb-b02d-b3a3628da04b" providerId="ADAL" clId="{63F21EF7-8838-44C7-8F69-1BD2B7B4C318}" dt="2025-11-21T12:56:21.747" v="386"/>
          <ac:spMkLst>
            <pc:docMk/>
            <pc:sldMk cId="4077387303" sldId="451"/>
            <ac:spMk id="4" creationId="{85EEBFC5-1AD2-9E7C-3A73-68C60C2FD4E9}"/>
          </ac:spMkLst>
        </pc:spChg>
      </pc:sldChg>
      <pc:sldChg chg="addSp delSp modSp add mod">
        <pc:chgData name="Plossi Paolo" userId="80db5f05-3f86-4ceb-b02d-b3a3628da04b" providerId="ADAL" clId="{63F21EF7-8838-44C7-8F69-1BD2B7B4C318}" dt="2025-11-21T13:14:12.771" v="545" actId="114"/>
        <pc:sldMkLst>
          <pc:docMk/>
          <pc:sldMk cId="2155822866" sldId="537"/>
        </pc:sldMkLst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3" creationId="{119228C0-3835-4F49-D3C1-44FF562FBF0D}"/>
          </ac:spMkLst>
        </pc:spChg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4" creationId="{4AFEE5FF-033E-12F8-DEB4-6E90E312AA1C}"/>
          </ac:spMkLst>
        </pc:spChg>
        <pc:spChg chg="mod">
          <ac:chgData name="Plossi Paolo" userId="80db5f05-3f86-4ceb-b02d-b3a3628da04b" providerId="ADAL" clId="{63F21EF7-8838-44C7-8F69-1BD2B7B4C318}" dt="2025-11-21T13:14:12.771" v="545" actId="114"/>
          <ac:spMkLst>
            <pc:docMk/>
            <pc:sldMk cId="2155822866" sldId="537"/>
            <ac:spMk id="9" creationId="{D74BA236-654D-95A9-5239-CB5C6ECEA975}"/>
          </ac:spMkLst>
        </pc:spChg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13" creationId="{A4D131E0-7F6B-088F-6AF5-5BE5F7D15707}"/>
          </ac:spMkLst>
        </pc:spChg>
        <pc:spChg chg="add del mod">
          <ac:chgData name="Plossi Paolo" userId="80db5f05-3f86-4ceb-b02d-b3a3628da04b" providerId="ADAL" clId="{63F21EF7-8838-44C7-8F69-1BD2B7B4C318}" dt="2025-11-21T13:13:38.689" v="538" actId="478"/>
          <ac:spMkLst>
            <pc:docMk/>
            <pc:sldMk cId="2155822866" sldId="537"/>
            <ac:spMk id="14" creationId="{EB92C300-985C-4760-9187-AD6273A2FC50}"/>
          </ac:spMkLst>
        </pc:spChg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16" creationId="{70BDB90B-0B46-C706-67F8-8816F5FE7CBD}"/>
          </ac:spMkLst>
        </pc:spChg>
        <pc:spChg chg="del mod">
          <ac:chgData name="Plossi Paolo" userId="80db5f05-3f86-4ceb-b02d-b3a3628da04b" providerId="ADAL" clId="{63F21EF7-8838-44C7-8F69-1BD2B7B4C318}" dt="2025-11-21T13:14:02.794" v="542" actId="478"/>
          <ac:spMkLst>
            <pc:docMk/>
            <pc:sldMk cId="2155822866" sldId="537"/>
            <ac:spMk id="22" creationId="{65EE10F1-EFE3-581F-7FB1-42B2E8B80B78}"/>
          </ac:spMkLst>
        </pc:spChg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24" creationId="{F9773FFE-6F9B-7A4C-AF77-0F25E2ED704C}"/>
          </ac:spMkLst>
        </pc:spChg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33" creationId="{E56EB8E5-5078-CF34-0390-F6E11044484F}"/>
          </ac:spMkLst>
        </pc:spChg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34" creationId="{5B5F629D-10A3-ECF7-6329-164C3F1DBE04}"/>
          </ac:spMkLst>
        </pc:spChg>
        <pc:spChg chg="mod">
          <ac:chgData name="Plossi Paolo" userId="80db5f05-3f86-4ceb-b02d-b3a3628da04b" providerId="ADAL" clId="{63F21EF7-8838-44C7-8F69-1BD2B7B4C318}" dt="2025-11-21T13:13:25.044" v="535" actId="1076"/>
          <ac:spMkLst>
            <pc:docMk/>
            <pc:sldMk cId="2155822866" sldId="537"/>
            <ac:spMk id="43" creationId="{A35E0616-1E1B-207B-7E66-07E6F99B9D14}"/>
          </ac:spMkLst>
        </pc:spChg>
      </pc:sldChg>
      <pc:sldChg chg="addSp delSp modSp add mod">
        <pc:chgData name="Plossi Paolo" userId="80db5f05-3f86-4ceb-b02d-b3a3628da04b" providerId="ADAL" clId="{63F21EF7-8838-44C7-8F69-1BD2B7B4C318}" dt="2025-11-21T13:29:02.618" v="788" actId="20577"/>
        <pc:sldMkLst>
          <pc:docMk/>
          <pc:sldMk cId="1741124586" sldId="538"/>
        </pc:sldMkLst>
        <pc:spChg chg="add mod">
          <ac:chgData name="Plossi Paolo" userId="80db5f05-3f86-4ceb-b02d-b3a3628da04b" providerId="ADAL" clId="{63F21EF7-8838-44C7-8F69-1BD2B7B4C318}" dt="2025-11-21T13:28:26.713" v="721" actId="1076"/>
          <ac:spMkLst>
            <pc:docMk/>
            <pc:sldMk cId="1741124586" sldId="538"/>
            <ac:spMk id="3" creationId="{72E61D7C-E868-CDEA-7E54-52A5A8397095}"/>
          </ac:spMkLst>
        </pc:spChg>
        <pc:spChg chg="mod">
          <ac:chgData name="Plossi Paolo" userId="80db5f05-3f86-4ceb-b02d-b3a3628da04b" providerId="ADAL" clId="{63F21EF7-8838-44C7-8F69-1BD2B7B4C318}" dt="2025-11-21T13:29:02.618" v="788" actId="20577"/>
          <ac:spMkLst>
            <pc:docMk/>
            <pc:sldMk cId="1741124586" sldId="538"/>
            <ac:spMk id="4" creationId="{A5578B22-2017-6985-7825-D622103FF4D4}"/>
          </ac:spMkLst>
        </pc:spChg>
        <pc:spChg chg="del">
          <ac:chgData name="Plossi Paolo" userId="80db5f05-3f86-4ceb-b02d-b3a3628da04b" providerId="ADAL" clId="{63F21EF7-8838-44C7-8F69-1BD2B7B4C318}" dt="2025-11-21T13:23:41.435" v="668" actId="478"/>
          <ac:spMkLst>
            <pc:docMk/>
            <pc:sldMk cId="1741124586" sldId="538"/>
            <ac:spMk id="28" creationId="{435B000C-5F3E-2D83-8602-97DEB85341CD}"/>
          </ac:spMkLst>
        </pc:spChg>
        <pc:spChg chg="del">
          <ac:chgData name="Plossi Paolo" userId="80db5f05-3f86-4ceb-b02d-b3a3628da04b" providerId="ADAL" clId="{63F21EF7-8838-44C7-8F69-1BD2B7B4C318}" dt="2025-11-21T13:23:42.979" v="669" actId="478"/>
          <ac:spMkLst>
            <pc:docMk/>
            <pc:sldMk cId="1741124586" sldId="538"/>
            <ac:spMk id="29" creationId="{48E915DE-7F15-C221-5D4F-96DC3AED49DF}"/>
          </ac:spMkLst>
        </pc:spChg>
        <pc:picChg chg="add mod">
          <ac:chgData name="Plossi Paolo" userId="80db5f05-3f86-4ceb-b02d-b3a3628da04b" providerId="ADAL" clId="{63F21EF7-8838-44C7-8F69-1BD2B7B4C318}" dt="2025-11-21T13:28:31.506" v="723" actId="1076"/>
          <ac:picMkLst>
            <pc:docMk/>
            <pc:sldMk cId="1741124586" sldId="538"/>
            <ac:picMk id="2" creationId="{3BFFE85D-8CC6-1112-CCAB-6EF5D67599CC}"/>
          </ac:picMkLst>
        </pc:picChg>
        <pc:picChg chg="del">
          <ac:chgData name="Plossi Paolo" userId="80db5f05-3f86-4ceb-b02d-b3a3628da04b" providerId="ADAL" clId="{63F21EF7-8838-44C7-8F69-1BD2B7B4C318}" dt="2025-11-21T13:23:39.395" v="667" actId="478"/>
          <ac:picMkLst>
            <pc:docMk/>
            <pc:sldMk cId="1741124586" sldId="538"/>
            <ac:picMk id="27" creationId="{355F6B11-4DD6-064E-92D0-2638BFD74D64}"/>
          </ac:picMkLst>
        </pc:picChg>
      </pc:sldChg>
      <pc:sldChg chg="addSp delSp modSp add mod">
        <pc:chgData name="Plossi Paolo" userId="80db5f05-3f86-4ceb-b02d-b3a3628da04b" providerId="ADAL" clId="{63F21EF7-8838-44C7-8F69-1BD2B7B4C318}" dt="2025-11-21T13:41:18.003" v="845" actId="6549"/>
        <pc:sldMkLst>
          <pc:docMk/>
          <pc:sldMk cId="885059129" sldId="539"/>
        </pc:sldMkLst>
        <pc:spChg chg="mod">
          <ac:chgData name="Plossi Paolo" userId="80db5f05-3f86-4ceb-b02d-b3a3628da04b" providerId="ADAL" clId="{63F21EF7-8838-44C7-8F69-1BD2B7B4C318}" dt="2025-11-21T13:41:18.003" v="845" actId="6549"/>
          <ac:spMkLst>
            <pc:docMk/>
            <pc:sldMk cId="885059129" sldId="539"/>
            <ac:spMk id="4" creationId="{43404147-70EF-8B37-F2D9-556EEE606B71}"/>
          </ac:spMkLst>
        </pc:spChg>
        <pc:spChg chg="del">
          <ac:chgData name="Plossi Paolo" userId="80db5f05-3f86-4ceb-b02d-b3a3628da04b" providerId="ADAL" clId="{63F21EF7-8838-44C7-8F69-1BD2B7B4C318}" dt="2025-11-21T13:40:08.241" v="801" actId="478"/>
          <ac:spMkLst>
            <pc:docMk/>
            <pc:sldMk cId="885059129" sldId="539"/>
            <ac:spMk id="28" creationId="{32EC9916-2578-FD59-6A08-17B92496317B}"/>
          </ac:spMkLst>
        </pc:spChg>
        <pc:spChg chg="del">
          <ac:chgData name="Plossi Paolo" userId="80db5f05-3f86-4ceb-b02d-b3a3628da04b" providerId="ADAL" clId="{63F21EF7-8838-44C7-8F69-1BD2B7B4C318}" dt="2025-11-21T13:39:46.787" v="798" actId="478"/>
          <ac:spMkLst>
            <pc:docMk/>
            <pc:sldMk cId="885059129" sldId="539"/>
            <ac:spMk id="29" creationId="{B38E8BFF-A58E-2C5F-5D92-C81DFFF87B9E}"/>
          </ac:spMkLst>
        </pc:spChg>
        <pc:picChg chg="add del">
          <ac:chgData name="Plossi Paolo" userId="80db5f05-3f86-4ceb-b02d-b3a3628da04b" providerId="ADAL" clId="{63F21EF7-8838-44C7-8F69-1BD2B7B4C318}" dt="2025-11-21T13:39:54.738" v="800" actId="22"/>
          <ac:picMkLst>
            <pc:docMk/>
            <pc:sldMk cId="885059129" sldId="539"/>
            <ac:picMk id="3" creationId="{921839C0-D160-C742-A7D0-844770F1530D}"/>
          </ac:picMkLst>
        </pc:picChg>
        <pc:picChg chg="add del">
          <ac:chgData name="Plossi Paolo" userId="80db5f05-3f86-4ceb-b02d-b3a3628da04b" providerId="ADAL" clId="{63F21EF7-8838-44C7-8F69-1BD2B7B4C318}" dt="2025-11-21T13:40:14.530" v="803" actId="22"/>
          <ac:picMkLst>
            <pc:docMk/>
            <pc:sldMk cId="885059129" sldId="539"/>
            <ac:picMk id="6" creationId="{F751292E-C656-FEA6-D61B-ABE2FCA3CAE7}"/>
          </ac:picMkLst>
        </pc:picChg>
        <pc:picChg chg="add del">
          <ac:chgData name="Plossi Paolo" userId="80db5f05-3f86-4ceb-b02d-b3a3628da04b" providerId="ADAL" clId="{63F21EF7-8838-44C7-8F69-1BD2B7B4C318}" dt="2025-11-21T13:40:18.138" v="805" actId="22"/>
          <ac:picMkLst>
            <pc:docMk/>
            <pc:sldMk cId="885059129" sldId="539"/>
            <ac:picMk id="8" creationId="{6C7FDFEB-B7A2-87FF-6CC7-BA22BB96A805}"/>
          </ac:picMkLst>
        </pc:picChg>
        <pc:picChg chg="add mod">
          <ac:chgData name="Plossi Paolo" userId="80db5f05-3f86-4ceb-b02d-b3a3628da04b" providerId="ADAL" clId="{63F21EF7-8838-44C7-8F69-1BD2B7B4C318}" dt="2025-11-21T13:40:48.147" v="809" actId="14100"/>
          <ac:picMkLst>
            <pc:docMk/>
            <pc:sldMk cId="885059129" sldId="539"/>
            <ac:picMk id="10" creationId="{860B4F0B-9AAC-DD72-0866-3018BB04172A}"/>
          </ac:picMkLst>
        </pc:picChg>
        <pc:picChg chg="del">
          <ac:chgData name="Plossi Paolo" userId="80db5f05-3f86-4ceb-b02d-b3a3628da04b" providerId="ADAL" clId="{63F21EF7-8838-44C7-8F69-1BD2B7B4C318}" dt="2025-11-21T13:39:44.842" v="797" actId="478"/>
          <ac:picMkLst>
            <pc:docMk/>
            <pc:sldMk cId="885059129" sldId="539"/>
            <ac:picMk id="27" creationId="{2417D068-42C6-0B27-5E51-2FF9B62B4E5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AAAEF-A3FD-47E5-BE5F-88E5EC68EC26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A9E5B62-07A6-4CE9-A2B1-4AF3A653E2AE}">
      <dgm:prSet phldrT="[Testo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sz="1400" b="1" dirty="0"/>
            <a:t>Regione Autonoma Friuli Venezia Giulia</a:t>
          </a:r>
        </a:p>
      </dgm:t>
    </dgm:pt>
    <dgm:pt modelId="{605DEC47-268E-40C9-A426-31B75A4BAACC}" type="parTrans" cxnId="{F3C0F85E-296A-4232-8A7E-F10248A2C46B}">
      <dgm:prSet/>
      <dgm:spPr/>
      <dgm:t>
        <a:bodyPr/>
        <a:lstStyle/>
        <a:p>
          <a:endParaRPr lang="it-IT" sz="1400" b="1"/>
        </a:p>
      </dgm:t>
    </dgm:pt>
    <dgm:pt modelId="{5832E9FD-03D8-42D1-BA3D-3EB25277001E}" type="sibTrans" cxnId="{F3C0F85E-296A-4232-8A7E-F10248A2C46B}">
      <dgm:prSet/>
      <dgm:spPr/>
      <dgm:t>
        <a:bodyPr/>
        <a:lstStyle/>
        <a:p>
          <a:endParaRPr lang="it-IT" sz="1400" b="1"/>
        </a:p>
      </dgm:t>
    </dgm:pt>
    <dgm:pt modelId="{B2B7D97E-DE2B-46FA-903C-25AC5DF677BD}">
      <dgm:prSet phldrT="[Testo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 marL="87313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u="sng" kern="1200" dirty="0"/>
            <a:t>Direzioni centrali</a:t>
          </a:r>
          <a:r>
            <a:rPr lang="it-IT" sz="1400" b="1" kern="1200" dirty="0"/>
            <a:t>: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Finanze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Patrimonio, Demanio, Servizi Generali e Sistemi </a:t>
          </a:r>
          <a:r>
            <a:rPr lang="it-IT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cimaWE Rg"/>
              <a:ea typeface="+mn-ea"/>
              <a:cs typeface="+mn-cs"/>
            </a:rPr>
            <a:t>Informativi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Autonomie Locali, Funzione Pubblica, Sicurezza e Politiche dell’Immigrazione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Cultura e Sport</a:t>
          </a:r>
          <a:endParaRPr lang="it-IT" sz="1400" b="1" u="none" kern="1200" dirty="0"/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u="none" kern="1200" dirty="0">
              <a:solidFill>
                <a:srgbClr val="FF0000"/>
              </a:solidFill>
            </a:rPr>
            <a:t>-   </a:t>
          </a:r>
          <a:r>
            <a:rPr lang="it-IT" sz="1400" b="1" u="sng" kern="1200" dirty="0">
              <a:solidFill>
                <a:srgbClr val="FF0000"/>
              </a:solidFill>
            </a:rPr>
            <a:t>Difesa dell’Ambiente, Energia e Sviluppo Sostenibile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Infrastrutture e Territorio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Attività produttive e Turismo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Risorse Agroalimentari, Forestali e Ittiche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Lavoro, Formazione, Istruzione, e Famiglia</a:t>
          </a:r>
        </a:p>
        <a:p>
          <a:pPr marL="177800" marR="0" lvl="0" indent="-87313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b="1" kern="1200" dirty="0"/>
            <a:t>-   Salute, Politiche Sociali e Disabilità</a:t>
          </a:r>
        </a:p>
        <a:p>
          <a:pPr marL="90488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gm:t>
    </dgm:pt>
    <dgm:pt modelId="{E2DBFD2E-E143-45E8-81FB-687C1F741435}" type="parTrans" cxnId="{14B4278E-BA4A-44DF-972C-9C108AB276A6}">
      <dgm:prSet/>
      <dgm:spPr/>
      <dgm:t>
        <a:bodyPr/>
        <a:lstStyle/>
        <a:p>
          <a:endParaRPr lang="it-IT" sz="1400" b="1"/>
        </a:p>
      </dgm:t>
    </dgm:pt>
    <dgm:pt modelId="{386C6079-6C86-40A4-AD2C-E88D3EF343B6}" type="sibTrans" cxnId="{14B4278E-BA4A-44DF-972C-9C108AB276A6}">
      <dgm:prSet/>
      <dgm:spPr/>
      <dgm:t>
        <a:bodyPr/>
        <a:lstStyle/>
        <a:p>
          <a:endParaRPr lang="it-IT" sz="1400" b="1"/>
        </a:p>
      </dgm:t>
    </dgm:pt>
    <dgm:pt modelId="{65AA6E0E-63F7-4E51-AE3F-8B71DD2DD09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400" b="1" dirty="0"/>
            <a:t>Giunta Regionale</a:t>
          </a:r>
        </a:p>
      </dgm:t>
    </dgm:pt>
    <dgm:pt modelId="{BDE8A755-CCE4-40E3-8F0E-1A30E620C667}" type="parTrans" cxnId="{61BD60CB-E9DD-42B3-9911-FC40CA4A6D75}">
      <dgm:prSet/>
      <dgm:spPr/>
      <dgm:t>
        <a:bodyPr/>
        <a:lstStyle/>
        <a:p>
          <a:endParaRPr lang="it-IT" sz="1400" b="1"/>
        </a:p>
      </dgm:t>
    </dgm:pt>
    <dgm:pt modelId="{D24142F9-3F5D-46A2-BD3C-680162D9114D}" type="sibTrans" cxnId="{61BD60CB-E9DD-42B3-9911-FC40CA4A6D75}">
      <dgm:prSet/>
      <dgm:spPr/>
      <dgm:t>
        <a:bodyPr/>
        <a:lstStyle/>
        <a:p>
          <a:endParaRPr lang="it-IT" sz="1400" b="1"/>
        </a:p>
      </dgm:t>
    </dgm:pt>
    <dgm:pt modelId="{27F6E662-3518-469E-AF93-999A71D51D7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/>
            <a:t>Uffici della  Presidenza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dirty="0"/>
        </a:p>
      </dgm:t>
    </dgm:pt>
    <dgm:pt modelId="{EACF673A-C26C-4E4D-8545-E2BC6F955FA6}" type="parTrans" cxnId="{08B8EFA2-D1C2-4367-B864-9F34B6DC683E}">
      <dgm:prSet/>
      <dgm:spPr/>
      <dgm:t>
        <a:bodyPr/>
        <a:lstStyle/>
        <a:p>
          <a:endParaRPr lang="it-IT" sz="1400" b="1"/>
        </a:p>
      </dgm:t>
    </dgm:pt>
    <dgm:pt modelId="{9001669E-B996-44FC-909E-453429698B4B}" type="sibTrans" cxnId="{08B8EFA2-D1C2-4367-B864-9F34B6DC683E}">
      <dgm:prSet/>
      <dgm:spPr/>
      <dgm:t>
        <a:bodyPr/>
        <a:lstStyle/>
        <a:p>
          <a:endParaRPr lang="it-IT" sz="1400" b="1"/>
        </a:p>
      </dgm:t>
    </dgm:pt>
    <dgm:pt modelId="{85CF17D7-4C2B-4D62-9773-B4C923932482}" type="pres">
      <dgm:prSet presAssocID="{6D7AAAEF-A3FD-47E5-BE5F-88E5EC68EC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7BF010-1647-4A6C-A9BF-438BB56C085C}" type="pres">
      <dgm:prSet presAssocID="{0A9E5B62-07A6-4CE9-A2B1-4AF3A653E2AE}" presName="hierRoot1" presStyleCnt="0"/>
      <dgm:spPr/>
    </dgm:pt>
    <dgm:pt modelId="{57FC57D0-3019-4C16-BF49-9B6356B70C6D}" type="pres">
      <dgm:prSet presAssocID="{0A9E5B62-07A6-4CE9-A2B1-4AF3A653E2AE}" presName="composite" presStyleCnt="0"/>
      <dgm:spPr/>
    </dgm:pt>
    <dgm:pt modelId="{5D7FE9A6-64AC-49C1-9B25-EDFCE5D18D83}" type="pres">
      <dgm:prSet presAssocID="{0A9E5B62-07A6-4CE9-A2B1-4AF3A653E2AE}" presName="background" presStyleLbl="node0" presStyleIdx="0" presStyleCnt="1"/>
      <dgm:spPr/>
    </dgm:pt>
    <dgm:pt modelId="{FE94B210-18D9-42B0-AE7F-AC22C28EDCB5}" type="pres">
      <dgm:prSet presAssocID="{0A9E5B62-07A6-4CE9-A2B1-4AF3A653E2AE}" presName="text" presStyleLbl="fgAcc0" presStyleIdx="0" presStyleCnt="1" custScaleX="234664" custLinFactY="-19163" custLinFactNeighborY="-100000">
        <dgm:presLayoutVars>
          <dgm:chPref val="3"/>
        </dgm:presLayoutVars>
      </dgm:prSet>
      <dgm:spPr/>
    </dgm:pt>
    <dgm:pt modelId="{50A6D34B-ADCB-4746-95F4-1D60472C025F}" type="pres">
      <dgm:prSet presAssocID="{0A9E5B62-07A6-4CE9-A2B1-4AF3A653E2AE}" presName="hierChild2" presStyleCnt="0"/>
      <dgm:spPr/>
    </dgm:pt>
    <dgm:pt modelId="{C5DCDFD8-CFFA-41D9-9D3B-359C282D4644}" type="pres">
      <dgm:prSet presAssocID="{BDE8A755-CCE4-40E3-8F0E-1A30E620C667}" presName="Name10" presStyleLbl="parChTrans1D2" presStyleIdx="0" presStyleCnt="3"/>
      <dgm:spPr/>
    </dgm:pt>
    <dgm:pt modelId="{B3AF4B9A-4219-49AC-A473-86A1C9C239EB}" type="pres">
      <dgm:prSet presAssocID="{65AA6E0E-63F7-4E51-AE3F-8B71DD2DD09D}" presName="hierRoot2" presStyleCnt="0"/>
      <dgm:spPr/>
    </dgm:pt>
    <dgm:pt modelId="{BEFFD1ED-2B57-4462-BEE4-BBDFB88316DA}" type="pres">
      <dgm:prSet presAssocID="{65AA6E0E-63F7-4E51-AE3F-8B71DD2DD09D}" presName="composite2" presStyleCnt="0"/>
      <dgm:spPr/>
    </dgm:pt>
    <dgm:pt modelId="{C6240DF3-941D-4B2D-A4E8-EF3A67C16398}" type="pres">
      <dgm:prSet presAssocID="{65AA6E0E-63F7-4E51-AE3F-8B71DD2DD09D}" presName="background2" presStyleLbl="node2" presStyleIdx="0" presStyleCnt="3"/>
      <dgm:spPr/>
    </dgm:pt>
    <dgm:pt modelId="{38CFA9FD-FCDD-42A5-9A0D-3F767BA0DE9B}" type="pres">
      <dgm:prSet presAssocID="{65AA6E0E-63F7-4E51-AE3F-8B71DD2DD09D}" presName="text2" presStyleLbl="fgAcc2" presStyleIdx="0" presStyleCnt="3">
        <dgm:presLayoutVars>
          <dgm:chPref val="3"/>
        </dgm:presLayoutVars>
      </dgm:prSet>
      <dgm:spPr/>
    </dgm:pt>
    <dgm:pt modelId="{CF2D598E-1A63-4589-ADB1-688638B7FFA8}" type="pres">
      <dgm:prSet presAssocID="{65AA6E0E-63F7-4E51-AE3F-8B71DD2DD09D}" presName="hierChild3" presStyleCnt="0"/>
      <dgm:spPr/>
    </dgm:pt>
    <dgm:pt modelId="{88EBCA6E-DF82-4233-BFAC-AB8DE30A10E2}" type="pres">
      <dgm:prSet presAssocID="{EACF673A-C26C-4E4D-8545-E2BC6F955FA6}" presName="Name10" presStyleLbl="parChTrans1D2" presStyleIdx="1" presStyleCnt="3"/>
      <dgm:spPr/>
    </dgm:pt>
    <dgm:pt modelId="{1DCB7FE9-A616-4C5E-80D4-C48092039ABD}" type="pres">
      <dgm:prSet presAssocID="{27F6E662-3518-469E-AF93-999A71D51D75}" presName="hierRoot2" presStyleCnt="0"/>
      <dgm:spPr/>
    </dgm:pt>
    <dgm:pt modelId="{8B440E59-EE3F-4142-BE90-2C625D32FE3A}" type="pres">
      <dgm:prSet presAssocID="{27F6E662-3518-469E-AF93-999A71D51D75}" presName="composite2" presStyleCnt="0"/>
      <dgm:spPr/>
    </dgm:pt>
    <dgm:pt modelId="{D25CE04B-1247-43BA-A039-5E76D058856D}" type="pres">
      <dgm:prSet presAssocID="{27F6E662-3518-469E-AF93-999A71D51D75}" presName="background2" presStyleLbl="node2" presStyleIdx="1" presStyleCnt="3"/>
      <dgm:spPr/>
    </dgm:pt>
    <dgm:pt modelId="{B5DE06DA-FD71-4747-9830-5EDBF79E341E}" type="pres">
      <dgm:prSet presAssocID="{27F6E662-3518-469E-AF93-999A71D51D75}" presName="text2" presStyleLbl="fgAcc2" presStyleIdx="1" presStyleCnt="3">
        <dgm:presLayoutVars>
          <dgm:chPref val="3"/>
        </dgm:presLayoutVars>
      </dgm:prSet>
      <dgm:spPr/>
    </dgm:pt>
    <dgm:pt modelId="{F5F6EEC8-61F8-4645-9E6A-646BF043039D}" type="pres">
      <dgm:prSet presAssocID="{27F6E662-3518-469E-AF93-999A71D51D75}" presName="hierChild3" presStyleCnt="0"/>
      <dgm:spPr/>
    </dgm:pt>
    <dgm:pt modelId="{07A76947-C58C-40D5-B92F-D704C4D0C48A}" type="pres">
      <dgm:prSet presAssocID="{E2DBFD2E-E143-45E8-81FB-687C1F741435}" presName="Name10" presStyleLbl="parChTrans1D2" presStyleIdx="2" presStyleCnt="3"/>
      <dgm:spPr/>
    </dgm:pt>
    <dgm:pt modelId="{8A6477E7-A1B8-41D5-A8F7-5426BBB08F35}" type="pres">
      <dgm:prSet presAssocID="{B2B7D97E-DE2B-46FA-903C-25AC5DF677BD}" presName="hierRoot2" presStyleCnt="0"/>
      <dgm:spPr/>
    </dgm:pt>
    <dgm:pt modelId="{BDC56592-20B9-4EEA-BE9D-44FE2A74FDA3}" type="pres">
      <dgm:prSet presAssocID="{B2B7D97E-DE2B-46FA-903C-25AC5DF677BD}" presName="composite2" presStyleCnt="0"/>
      <dgm:spPr/>
    </dgm:pt>
    <dgm:pt modelId="{021830FF-2186-4C50-8777-8785E969A341}" type="pres">
      <dgm:prSet presAssocID="{B2B7D97E-DE2B-46FA-903C-25AC5DF677BD}" presName="background2" presStyleLbl="node2" presStyleIdx="2" presStyleCnt="3"/>
      <dgm:spPr/>
    </dgm:pt>
    <dgm:pt modelId="{C6123494-B755-493C-9236-74449C8F7BBB}" type="pres">
      <dgm:prSet presAssocID="{B2B7D97E-DE2B-46FA-903C-25AC5DF677BD}" presName="text2" presStyleLbl="fgAcc2" presStyleIdx="2" presStyleCnt="3" custScaleX="335717" custScaleY="397203">
        <dgm:presLayoutVars>
          <dgm:chPref val="3"/>
        </dgm:presLayoutVars>
      </dgm:prSet>
      <dgm:spPr/>
    </dgm:pt>
    <dgm:pt modelId="{767EF3BB-1837-4EB2-B8F8-208DA5E2E6A5}" type="pres">
      <dgm:prSet presAssocID="{B2B7D97E-DE2B-46FA-903C-25AC5DF677BD}" presName="hierChild3" presStyleCnt="0"/>
      <dgm:spPr/>
    </dgm:pt>
  </dgm:ptLst>
  <dgm:cxnLst>
    <dgm:cxn modelId="{10001804-6435-44FB-9BAB-DD67C7508047}" type="presOf" srcId="{6D7AAAEF-A3FD-47E5-BE5F-88E5EC68EC26}" destId="{85CF17D7-4C2B-4D62-9773-B4C923932482}" srcOrd="0" destOrd="0" presId="urn:microsoft.com/office/officeart/2005/8/layout/hierarchy1"/>
    <dgm:cxn modelId="{3F11EC05-A96E-4A5C-BC7E-E1C13A3513C9}" type="presOf" srcId="{BDE8A755-CCE4-40E3-8F0E-1A30E620C667}" destId="{C5DCDFD8-CFFA-41D9-9D3B-359C282D4644}" srcOrd="0" destOrd="0" presId="urn:microsoft.com/office/officeart/2005/8/layout/hierarchy1"/>
    <dgm:cxn modelId="{82304618-8CE5-4F76-B99D-E8D15815B690}" type="presOf" srcId="{0A9E5B62-07A6-4CE9-A2B1-4AF3A653E2AE}" destId="{FE94B210-18D9-42B0-AE7F-AC22C28EDCB5}" srcOrd="0" destOrd="0" presId="urn:microsoft.com/office/officeart/2005/8/layout/hierarchy1"/>
    <dgm:cxn modelId="{A265F81A-7DA5-4348-95E7-6D80C07256B0}" type="presOf" srcId="{E2DBFD2E-E143-45E8-81FB-687C1F741435}" destId="{07A76947-C58C-40D5-B92F-D704C4D0C48A}" srcOrd="0" destOrd="0" presId="urn:microsoft.com/office/officeart/2005/8/layout/hierarchy1"/>
    <dgm:cxn modelId="{0FD71234-2E96-4642-90E9-E1246CBD956E}" type="presOf" srcId="{B2B7D97E-DE2B-46FA-903C-25AC5DF677BD}" destId="{C6123494-B755-493C-9236-74449C8F7BBB}" srcOrd="0" destOrd="0" presId="urn:microsoft.com/office/officeart/2005/8/layout/hierarchy1"/>
    <dgm:cxn modelId="{F3C0F85E-296A-4232-8A7E-F10248A2C46B}" srcId="{6D7AAAEF-A3FD-47E5-BE5F-88E5EC68EC26}" destId="{0A9E5B62-07A6-4CE9-A2B1-4AF3A653E2AE}" srcOrd="0" destOrd="0" parTransId="{605DEC47-268E-40C9-A426-31B75A4BAACC}" sibTransId="{5832E9FD-03D8-42D1-BA3D-3EB25277001E}"/>
    <dgm:cxn modelId="{32066367-1753-4AFE-A8B6-5AD9C64E50DD}" type="presOf" srcId="{EACF673A-C26C-4E4D-8545-E2BC6F955FA6}" destId="{88EBCA6E-DF82-4233-BFAC-AB8DE30A10E2}" srcOrd="0" destOrd="0" presId="urn:microsoft.com/office/officeart/2005/8/layout/hierarchy1"/>
    <dgm:cxn modelId="{3467C571-45C0-4A3B-BBF3-4D5E43D3B29F}" type="presOf" srcId="{65AA6E0E-63F7-4E51-AE3F-8B71DD2DD09D}" destId="{38CFA9FD-FCDD-42A5-9A0D-3F767BA0DE9B}" srcOrd="0" destOrd="0" presId="urn:microsoft.com/office/officeart/2005/8/layout/hierarchy1"/>
    <dgm:cxn modelId="{14B4278E-BA4A-44DF-972C-9C108AB276A6}" srcId="{0A9E5B62-07A6-4CE9-A2B1-4AF3A653E2AE}" destId="{B2B7D97E-DE2B-46FA-903C-25AC5DF677BD}" srcOrd="2" destOrd="0" parTransId="{E2DBFD2E-E143-45E8-81FB-687C1F741435}" sibTransId="{386C6079-6C86-40A4-AD2C-E88D3EF343B6}"/>
    <dgm:cxn modelId="{08B8EFA2-D1C2-4367-B864-9F34B6DC683E}" srcId="{0A9E5B62-07A6-4CE9-A2B1-4AF3A653E2AE}" destId="{27F6E662-3518-469E-AF93-999A71D51D75}" srcOrd="1" destOrd="0" parTransId="{EACF673A-C26C-4E4D-8545-E2BC6F955FA6}" sibTransId="{9001669E-B996-44FC-909E-453429698B4B}"/>
    <dgm:cxn modelId="{605310A6-5133-4D62-9F76-4FDAC063DA68}" type="presOf" srcId="{27F6E662-3518-469E-AF93-999A71D51D75}" destId="{B5DE06DA-FD71-4747-9830-5EDBF79E341E}" srcOrd="0" destOrd="0" presId="urn:microsoft.com/office/officeart/2005/8/layout/hierarchy1"/>
    <dgm:cxn modelId="{61BD60CB-E9DD-42B3-9911-FC40CA4A6D75}" srcId="{0A9E5B62-07A6-4CE9-A2B1-4AF3A653E2AE}" destId="{65AA6E0E-63F7-4E51-AE3F-8B71DD2DD09D}" srcOrd="0" destOrd="0" parTransId="{BDE8A755-CCE4-40E3-8F0E-1A30E620C667}" sibTransId="{D24142F9-3F5D-46A2-BD3C-680162D9114D}"/>
    <dgm:cxn modelId="{5D6AD733-7B31-4C2C-9E2F-A4663DC3E366}" type="presParOf" srcId="{85CF17D7-4C2B-4D62-9773-B4C923932482}" destId="{857BF010-1647-4A6C-A9BF-438BB56C085C}" srcOrd="0" destOrd="0" presId="urn:microsoft.com/office/officeart/2005/8/layout/hierarchy1"/>
    <dgm:cxn modelId="{F9BF3622-4953-4837-B232-768F7F67AC5B}" type="presParOf" srcId="{857BF010-1647-4A6C-A9BF-438BB56C085C}" destId="{57FC57D0-3019-4C16-BF49-9B6356B70C6D}" srcOrd="0" destOrd="0" presId="urn:microsoft.com/office/officeart/2005/8/layout/hierarchy1"/>
    <dgm:cxn modelId="{2E8A005C-0133-43F4-A08A-667DF317A18A}" type="presParOf" srcId="{57FC57D0-3019-4C16-BF49-9B6356B70C6D}" destId="{5D7FE9A6-64AC-49C1-9B25-EDFCE5D18D83}" srcOrd="0" destOrd="0" presId="urn:microsoft.com/office/officeart/2005/8/layout/hierarchy1"/>
    <dgm:cxn modelId="{EA6D8D3C-BE4C-4387-A436-CCC28E73DEE9}" type="presParOf" srcId="{57FC57D0-3019-4C16-BF49-9B6356B70C6D}" destId="{FE94B210-18D9-42B0-AE7F-AC22C28EDCB5}" srcOrd="1" destOrd="0" presId="urn:microsoft.com/office/officeart/2005/8/layout/hierarchy1"/>
    <dgm:cxn modelId="{7ED38BB5-16E4-46AF-8607-43321EEF2743}" type="presParOf" srcId="{857BF010-1647-4A6C-A9BF-438BB56C085C}" destId="{50A6D34B-ADCB-4746-95F4-1D60472C025F}" srcOrd="1" destOrd="0" presId="urn:microsoft.com/office/officeart/2005/8/layout/hierarchy1"/>
    <dgm:cxn modelId="{FFFF6AB6-72A5-4E08-B985-C42738F4A718}" type="presParOf" srcId="{50A6D34B-ADCB-4746-95F4-1D60472C025F}" destId="{C5DCDFD8-CFFA-41D9-9D3B-359C282D4644}" srcOrd="0" destOrd="0" presId="urn:microsoft.com/office/officeart/2005/8/layout/hierarchy1"/>
    <dgm:cxn modelId="{D5E472B7-5E92-4A25-A39D-88FC370C7EB5}" type="presParOf" srcId="{50A6D34B-ADCB-4746-95F4-1D60472C025F}" destId="{B3AF4B9A-4219-49AC-A473-86A1C9C239EB}" srcOrd="1" destOrd="0" presId="urn:microsoft.com/office/officeart/2005/8/layout/hierarchy1"/>
    <dgm:cxn modelId="{E08A7F69-7ABF-4F61-98FA-613077D25825}" type="presParOf" srcId="{B3AF4B9A-4219-49AC-A473-86A1C9C239EB}" destId="{BEFFD1ED-2B57-4462-BEE4-BBDFB88316DA}" srcOrd="0" destOrd="0" presId="urn:microsoft.com/office/officeart/2005/8/layout/hierarchy1"/>
    <dgm:cxn modelId="{CCF6B38F-49AF-4D8E-8A30-11567AFC3A77}" type="presParOf" srcId="{BEFFD1ED-2B57-4462-BEE4-BBDFB88316DA}" destId="{C6240DF3-941D-4B2D-A4E8-EF3A67C16398}" srcOrd="0" destOrd="0" presId="urn:microsoft.com/office/officeart/2005/8/layout/hierarchy1"/>
    <dgm:cxn modelId="{FA1EE39F-56B7-49C0-BC99-090F257734EC}" type="presParOf" srcId="{BEFFD1ED-2B57-4462-BEE4-BBDFB88316DA}" destId="{38CFA9FD-FCDD-42A5-9A0D-3F767BA0DE9B}" srcOrd="1" destOrd="0" presId="urn:microsoft.com/office/officeart/2005/8/layout/hierarchy1"/>
    <dgm:cxn modelId="{EBDB2F86-F579-458D-BE3F-AF03F01EBAFA}" type="presParOf" srcId="{B3AF4B9A-4219-49AC-A473-86A1C9C239EB}" destId="{CF2D598E-1A63-4589-ADB1-688638B7FFA8}" srcOrd="1" destOrd="0" presId="urn:microsoft.com/office/officeart/2005/8/layout/hierarchy1"/>
    <dgm:cxn modelId="{C5560D00-DE5B-47C0-8504-72968FFCEB1A}" type="presParOf" srcId="{50A6D34B-ADCB-4746-95F4-1D60472C025F}" destId="{88EBCA6E-DF82-4233-BFAC-AB8DE30A10E2}" srcOrd="2" destOrd="0" presId="urn:microsoft.com/office/officeart/2005/8/layout/hierarchy1"/>
    <dgm:cxn modelId="{63DFBFF5-DEED-4364-AAA9-4B2C85E95071}" type="presParOf" srcId="{50A6D34B-ADCB-4746-95F4-1D60472C025F}" destId="{1DCB7FE9-A616-4C5E-80D4-C48092039ABD}" srcOrd="3" destOrd="0" presId="urn:microsoft.com/office/officeart/2005/8/layout/hierarchy1"/>
    <dgm:cxn modelId="{719A6B4E-4758-48F0-B73C-AF199A9A4D1C}" type="presParOf" srcId="{1DCB7FE9-A616-4C5E-80D4-C48092039ABD}" destId="{8B440E59-EE3F-4142-BE90-2C625D32FE3A}" srcOrd="0" destOrd="0" presId="urn:microsoft.com/office/officeart/2005/8/layout/hierarchy1"/>
    <dgm:cxn modelId="{D234C379-02AA-4FE8-BD59-0CE86886A020}" type="presParOf" srcId="{8B440E59-EE3F-4142-BE90-2C625D32FE3A}" destId="{D25CE04B-1247-43BA-A039-5E76D058856D}" srcOrd="0" destOrd="0" presId="urn:microsoft.com/office/officeart/2005/8/layout/hierarchy1"/>
    <dgm:cxn modelId="{EF0D0F2E-2786-48EF-8CDF-7AEFAC1F3A8D}" type="presParOf" srcId="{8B440E59-EE3F-4142-BE90-2C625D32FE3A}" destId="{B5DE06DA-FD71-4747-9830-5EDBF79E341E}" srcOrd="1" destOrd="0" presId="urn:microsoft.com/office/officeart/2005/8/layout/hierarchy1"/>
    <dgm:cxn modelId="{64290178-1894-4100-818E-12F175CE106D}" type="presParOf" srcId="{1DCB7FE9-A616-4C5E-80D4-C48092039ABD}" destId="{F5F6EEC8-61F8-4645-9E6A-646BF043039D}" srcOrd="1" destOrd="0" presId="urn:microsoft.com/office/officeart/2005/8/layout/hierarchy1"/>
    <dgm:cxn modelId="{306CA032-847D-49DE-9582-F9C46843501D}" type="presParOf" srcId="{50A6D34B-ADCB-4746-95F4-1D60472C025F}" destId="{07A76947-C58C-40D5-B92F-D704C4D0C48A}" srcOrd="4" destOrd="0" presId="urn:microsoft.com/office/officeart/2005/8/layout/hierarchy1"/>
    <dgm:cxn modelId="{188BC9FD-699A-4948-AB20-F25F0009822B}" type="presParOf" srcId="{50A6D34B-ADCB-4746-95F4-1D60472C025F}" destId="{8A6477E7-A1B8-41D5-A8F7-5426BBB08F35}" srcOrd="5" destOrd="0" presId="urn:microsoft.com/office/officeart/2005/8/layout/hierarchy1"/>
    <dgm:cxn modelId="{23FE1C24-CCB5-418A-A738-222085B24686}" type="presParOf" srcId="{8A6477E7-A1B8-41D5-A8F7-5426BBB08F35}" destId="{BDC56592-20B9-4EEA-BE9D-44FE2A74FDA3}" srcOrd="0" destOrd="0" presId="urn:microsoft.com/office/officeart/2005/8/layout/hierarchy1"/>
    <dgm:cxn modelId="{BBA8C30D-1C9D-487A-9980-F60F66649D95}" type="presParOf" srcId="{BDC56592-20B9-4EEA-BE9D-44FE2A74FDA3}" destId="{021830FF-2186-4C50-8777-8785E969A341}" srcOrd="0" destOrd="0" presId="urn:microsoft.com/office/officeart/2005/8/layout/hierarchy1"/>
    <dgm:cxn modelId="{D3C9974A-FF65-416C-92FA-6A8C1C1A5AF7}" type="presParOf" srcId="{BDC56592-20B9-4EEA-BE9D-44FE2A74FDA3}" destId="{C6123494-B755-493C-9236-74449C8F7BBB}" srcOrd="1" destOrd="0" presId="urn:microsoft.com/office/officeart/2005/8/layout/hierarchy1"/>
    <dgm:cxn modelId="{B8DFE475-3F43-4F01-AE89-99E5F169B896}" type="presParOf" srcId="{8A6477E7-A1B8-41D5-A8F7-5426BBB08F35}" destId="{767EF3BB-1837-4EB2-B8F8-208DA5E2E6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CB830-4221-413F-A6EE-60E4FD178CF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D1F1AF-8E00-4BFC-B6EC-56160CEDD047}">
      <dgm:prSet phldrT="[Testo]" custT="1"/>
      <dgm:spPr/>
      <dgm:t>
        <a:bodyPr/>
        <a:lstStyle/>
        <a:p>
          <a:pPr algn="ctr"/>
          <a:r>
            <a:rPr lang="it-IT" sz="1400" dirty="0"/>
            <a:t>Procedimento amministrativo</a:t>
          </a:r>
        </a:p>
      </dgm:t>
    </dgm:pt>
    <dgm:pt modelId="{748CE3F9-D95F-4423-B92B-55F44E21FFFD}" type="parTrans" cxnId="{2A7CBD71-10D7-4809-A908-9A445B0B9F33}">
      <dgm:prSet/>
      <dgm:spPr/>
      <dgm:t>
        <a:bodyPr/>
        <a:lstStyle/>
        <a:p>
          <a:endParaRPr lang="it-IT"/>
        </a:p>
      </dgm:t>
    </dgm:pt>
    <dgm:pt modelId="{6EA1319C-51F6-4695-96D0-F34751EE20C2}" type="sibTrans" cxnId="{2A7CBD71-10D7-4809-A908-9A445B0B9F33}">
      <dgm:prSet/>
      <dgm:spPr/>
      <dgm:t>
        <a:bodyPr/>
        <a:lstStyle/>
        <a:p>
          <a:endParaRPr lang="it-IT"/>
        </a:p>
      </dgm:t>
    </dgm:pt>
    <dgm:pt modelId="{06768AB9-4004-431F-9737-BE61A3497B1E}">
      <dgm:prSet phldrT="[Testo]" custT="1"/>
      <dgm:spPr/>
      <dgm:t>
        <a:bodyPr/>
        <a:lstStyle/>
        <a:p>
          <a:pPr algn="ctr"/>
          <a:r>
            <a:rPr lang="it-IT" sz="1400" dirty="0"/>
            <a:t>Sequenza di atti amministrativi</a:t>
          </a:r>
        </a:p>
      </dgm:t>
    </dgm:pt>
    <dgm:pt modelId="{BAF3F4E5-628C-43C9-9FF3-74B3039BDEA0}" type="parTrans" cxnId="{DBE7705D-C913-4CBC-9BFE-F0E640ACE857}">
      <dgm:prSet/>
      <dgm:spPr/>
      <dgm:t>
        <a:bodyPr/>
        <a:lstStyle/>
        <a:p>
          <a:endParaRPr lang="it-IT"/>
        </a:p>
      </dgm:t>
    </dgm:pt>
    <dgm:pt modelId="{69D2CEB6-67F7-412B-94DE-1EA8F278CEE7}" type="sibTrans" cxnId="{DBE7705D-C913-4CBC-9BFE-F0E640ACE857}">
      <dgm:prSet/>
      <dgm:spPr/>
      <dgm:t>
        <a:bodyPr/>
        <a:lstStyle/>
        <a:p>
          <a:endParaRPr lang="it-IT"/>
        </a:p>
      </dgm:t>
    </dgm:pt>
    <dgm:pt modelId="{D7ACB79F-BDB3-4252-B4C7-54E7D891D73B}">
      <dgm:prSet phldrT="[Testo]" custT="1"/>
      <dgm:spPr/>
      <dgm:t>
        <a:bodyPr/>
        <a:lstStyle/>
        <a:p>
          <a:pPr algn="ctr"/>
          <a:r>
            <a:rPr lang="it-IT" sz="1400" dirty="0"/>
            <a:t>Processo</a:t>
          </a:r>
        </a:p>
      </dgm:t>
    </dgm:pt>
    <dgm:pt modelId="{59F82757-D7C9-46E0-97CC-2ED97AD55F68}" type="parTrans" cxnId="{09AAAD9E-A990-42F6-A956-C50C5C09096A}">
      <dgm:prSet/>
      <dgm:spPr/>
      <dgm:t>
        <a:bodyPr/>
        <a:lstStyle/>
        <a:p>
          <a:endParaRPr lang="it-IT"/>
        </a:p>
      </dgm:t>
    </dgm:pt>
    <dgm:pt modelId="{CF40B202-DF80-4609-BEAB-1066842117D3}" type="sibTrans" cxnId="{09AAAD9E-A990-42F6-A956-C50C5C09096A}">
      <dgm:prSet/>
      <dgm:spPr/>
      <dgm:t>
        <a:bodyPr/>
        <a:lstStyle/>
        <a:p>
          <a:endParaRPr lang="it-IT"/>
        </a:p>
      </dgm:t>
    </dgm:pt>
    <dgm:pt modelId="{1FACDA53-FDF3-4C75-9DD3-F76991F1D234}">
      <dgm:prSet custT="1"/>
      <dgm:spPr/>
      <dgm:t>
        <a:bodyPr/>
        <a:lstStyle/>
        <a:p>
          <a:pPr algn="ctr"/>
          <a:r>
            <a:rPr lang="it-IT" sz="1400" dirty="0"/>
            <a:t>Sequenza di Azioni</a:t>
          </a:r>
        </a:p>
      </dgm:t>
    </dgm:pt>
    <dgm:pt modelId="{32F7B725-E9A8-4E51-A5E0-1BDC277FEF51}" type="parTrans" cxnId="{8B40A6EE-2BFB-4DA2-8598-5305A95C571D}">
      <dgm:prSet/>
      <dgm:spPr/>
      <dgm:t>
        <a:bodyPr/>
        <a:lstStyle/>
        <a:p>
          <a:endParaRPr lang="it-IT"/>
        </a:p>
      </dgm:t>
    </dgm:pt>
    <dgm:pt modelId="{FFC8F8D4-6B88-4F4A-9C3B-733FB7A2ADEB}" type="sibTrans" cxnId="{8B40A6EE-2BFB-4DA2-8598-5305A95C571D}">
      <dgm:prSet/>
      <dgm:spPr/>
      <dgm:t>
        <a:bodyPr/>
        <a:lstStyle/>
        <a:p>
          <a:endParaRPr lang="it-IT"/>
        </a:p>
      </dgm:t>
    </dgm:pt>
    <dgm:pt modelId="{3717CAC7-61C2-4478-83CD-DA7B1BBE9023}">
      <dgm:prSet custT="1"/>
      <dgm:spPr/>
      <dgm:t>
        <a:bodyPr/>
        <a:lstStyle/>
        <a:p>
          <a:pPr algn="ctr"/>
          <a:r>
            <a:rPr lang="it-IT" sz="1400" b="1" dirty="0">
              <a:solidFill>
                <a:srgbClr val="FF0000"/>
              </a:solidFill>
            </a:rPr>
            <a:t>BPMN </a:t>
          </a:r>
        </a:p>
        <a:p>
          <a:pPr algn="ctr"/>
          <a:r>
            <a:rPr lang="it-IT" sz="1400" b="1" dirty="0">
              <a:solidFill>
                <a:srgbClr val="FF0000"/>
              </a:solidFill>
            </a:rPr>
            <a:t>(Business </a:t>
          </a:r>
          <a:r>
            <a:rPr lang="it-IT" sz="1400" b="1" dirty="0" err="1">
              <a:solidFill>
                <a:srgbClr val="FF0000"/>
              </a:solidFill>
            </a:rPr>
            <a:t>Process</a:t>
          </a:r>
          <a:r>
            <a:rPr lang="it-IT" sz="1400" b="1" dirty="0">
              <a:solidFill>
                <a:srgbClr val="FF0000"/>
              </a:solidFill>
            </a:rPr>
            <a:t> Model and </a:t>
          </a:r>
          <a:r>
            <a:rPr lang="it-IT" sz="1400" b="1" dirty="0" err="1">
              <a:solidFill>
                <a:srgbClr val="FF0000"/>
              </a:solidFill>
            </a:rPr>
            <a:t>Notation</a:t>
          </a:r>
          <a:r>
            <a:rPr lang="it-IT" sz="1400" b="1" dirty="0">
              <a:solidFill>
                <a:srgbClr val="FF0000"/>
              </a:solidFill>
            </a:rPr>
            <a:t>)</a:t>
          </a:r>
        </a:p>
      </dgm:t>
    </dgm:pt>
    <dgm:pt modelId="{F96A8F62-A225-4FA9-AB6F-339853E3C1EA}" type="parTrans" cxnId="{69C43F5E-C18A-45AB-95A3-1AA170A0A8DF}">
      <dgm:prSet/>
      <dgm:spPr/>
      <dgm:t>
        <a:bodyPr/>
        <a:lstStyle/>
        <a:p>
          <a:endParaRPr lang="it-IT"/>
        </a:p>
      </dgm:t>
    </dgm:pt>
    <dgm:pt modelId="{E04F823C-E2AF-43E3-AFD6-B5E897F36263}" type="sibTrans" cxnId="{69C43F5E-C18A-45AB-95A3-1AA170A0A8DF}">
      <dgm:prSet/>
      <dgm:spPr/>
      <dgm:t>
        <a:bodyPr/>
        <a:lstStyle/>
        <a:p>
          <a:endParaRPr lang="it-IT"/>
        </a:p>
      </dgm:t>
    </dgm:pt>
    <dgm:pt modelId="{80241D40-0823-4063-90F8-8FC27D94620A}" type="pres">
      <dgm:prSet presAssocID="{7F8CB830-4221-413F-A6EE-60E4FD178CFF}" presName="arrowDiagram" presStyleCnt="0">
        <dgm:presLayoutVars>
          <dgm:chMax val="5"/>
          <dgm:dir/>
          <dgm:resizeHandles val="exact"/>
        </dgm:presLayoutVars>
      </dgm:prSet>
      <dgm:spPr/>
    </dgm:pt>
    <dgm:pt modelId="{E6F8A1E8-127E-41BB-BE04-4B4B230C413E}" type="pres">
      <dgm:prSet presAssocID="{7F8CB830-4221-413F-A6EE-60E4FD178CFF}" presName="arrow" presStyleLbl="bgShp" presStyleIdx="0" presStyleCnt="1"/>
      <dgm:spPr/>
    </dgm:pt>
    <dgm:pt modelId="{B9B60848-BDEC-4BEF-9F62-242209788CB3}" type="pres">
      <dgm:prSet presAssocID="{7F8CB830-4221-413F-A6EE-60E4FD178CFF}" presName="arrowDiagram5" presStyleCnt="0"/>
      <dgm:spPr/>
    </dgm:pt>
    <dgm:pt modelId="{7FDDC8A3-D1C4-432A-A3A9-D4C1334B49EF}" type="pres">
      <dgm:prSet presAssocID="{BAD1F1AF-8E00-4BFC-B6EC-56160CEDD047}" presName="bullet5a" presStyleLbl="node1" presStyleIdx="0" presStyleCnt="5"/>
      <dgm:spPr/>
    </dgm:pt>
    <dgm:pt modelId="{9721CC94-BC1D-47B9-9DF3-2D3E893DA061}" type="pres">
      <dgm:prSet presAssocID="{BAD1F1AF-8E00-4BFC-B6EC-56160CEDD047}" presName="textBox5a" presStyleLbl="revTx" presStyleIdx="0" presStyleCnt="5" custScaleX="124809" custScaleY="85591" custLinFactNeighborX="-24309" custLinFactNeighborY="18908">
        <dgm:presLayoutVars>
          <dgm:bulletEnabled val="1"/>
        </dgm:presLayoutVars>
      </dgm:prSet>
      <dgm:spPr/>
    </dgm:pt>
    <dgm:pt modelId="{0C564CEC-688F-479D-B690-CB0810B12124}" type="pres">
      <dgm:prSet presAssocID="{06768AB9-4004-431F-9737-BE61A3497B1E}" presName="bullet5b" presStyleLbl="node1" presStyleIdx="1" presStyleCnt="5"/>
      <dgm:spPr/>
    </dgm:pt>
    <dgm:pt modelId="{A7A0541E-8EAC-4016-88C3-8025E88B2085}" type="pres">
      <dgm:prSet presAssocID="{06768AB9-4004-431F-9737-BE61A3497B1E}" presName="textBox5b" presStyleLbl="revTx" presStyleIdx="1" presStyleCnt="5" custScaleX="124809" custScaleY="69858" custLinFactNeighborX="-6704" custLinFactNeighborY="-96">
        <dgm:presLayoutVars>
          <dgm:bulletEnabled val="1"/>
        </dgm:presLayoutVars>
      </dgm:prSet>
      <dgm:spPr/>
    </dgm:pt>
    <dgm:pt modelId="{086D637A-5CB1-404D-B12F-A90325E1FE6E}" type="pres">
      <dgm:prSet presAssocID="{D7ACB79F-BDB3-4252-B4C7-54E7D891D73B}" presName="bullet5c" presStyleLbl="node1" presStyleIdx="2" presStyleCnt="5"/>
      <dgm:spPr/>
    </dgm:pt>
    <dgm:pt modelId="{CE127F9B-FC2A-42D7-921A-238B963A6335}" type="pres">
      <dgm:prSet presAssocID="{D7ACB79F-BDB3-4252-B4C7-54E7D891D73B}" presName="textBox5c" presStyleLbl="revTx" presStyleIdx="2" presStyleCnt="5" custScaleX="124809" custScaleY="80019">
        <dgm:presLayoutVars>
          <dgm:bulletEnabled val="1"/>
        </dgm:presLayoutVars>
      </dgm:prSet>
      <dgm:spPr/>
    </dgm:pt>
    <dgm:pt modelId="{09EC15B4-12C9-483E-BE19-9678D302B0AF}" type="pres">
      <dgm:prSet presAssocID="{1FACDA53-FDF3-4C75-9DD3-F76991F1D234}" presName="bullet5d" presStyleLbl="node1" presStyleIdx="3" presStyleCnt="5"/>
      <dgm:spPr/>
    </dgm:pt>
    <dgm:pt modelId="{9B3D461B-FC78-43A7-B4BE-A5A376ECA633}" type="pres">
      <dgm:prSet presAssocID="{1FACDA53-FDF3-4C75-9DD3-F76991F1D234}" presName="textBox5d" presStyleLbl="revTx" presStyleIdx="3" presStyleCnt="5" custScaleX="124809" custScaleY="82344" custLinFactNeighborX="-143" custLinFactNeighborY="7717">
        <dgm:presLayoutVars>
          <dgm:bulletEnabled val="1"/>
        </dgm:presLayoutVars>
      </dgm:prSet>
      <dgm:spPr/>
    </dgm:pt>
    <dgm:pt modelId="{DAAC916F-C399-4FE0-A7F2-50A1D212FDFE}" type="pres">
      <dgm:prSet presAssocID="{3717CAC7-61C2-4478-83CD-DA7B1BBE9023}" presName="bullet5e" presStyleLbl="node1" presStyleIdx="4" presStyleCnt="5"/>
      <dgm:spPr/>
    </dgm:pt>
    <dgm:pt modelId="{5029CD48-56C1-4B01-B9E0-44A46D98CCEB}" type="pres">
      <dgm:prSet presAssocID="{3717CAC7-61C2-4478-83CD-DA7B1BBE9023}" presName="textBox5e" presStyleLbl="revTx" presStyleIdx="4" presStyleCnt="5" custScaleX="124809" custLinFactNeighborX="21732" custLinFactNeighborY="13646">
        <dgm:presLayoutVars>
          <dgm:bulletEnabled val="1"/>
        </dgm:presLayoutVars>
      </dgm:prSet>
      <dgm:spPr/>
    </dgm:pt>
  </dgm:ptLst>
  <dgm:cxnLst>
    <dgm:cxn modelId="{AE77D92E-A988-4933-B8ED-3E8FCA96CEA5}" type="presOf" srcId="{3717CAC7-61C2-4478-83CD-DA7B1BBE9023}" destId="{5029CD48-56C1-4B01-B9E0-44A46D98CCEB}" srcOrd="0" destOrd="0" presId="urn:microsoft.com/office/officeart/2005/8/layout/arrow2"/>
    <dgm:cxn modelId="{DBE7705D-C913-4CBC-9BFE-F0E640ACE857}" srcId="{7F8CB830-4221-413F-A6EE-60E4FD178CFF}" destId="{06768AB9-4004-431F-9737-BE61A3497B1E}" srcOrd="1" destOrd="0" parTransId="{BAF3F4E5-628C-43C9-9FF3-74B3039BDEA0}" sibTransId="{69D2CEB6-67F7-412B-94DE-1EA8F278CEE7}"/>
    <dgm:cxn modelId="{69C43F5E-C18A-45AB-95A3-1AA170A0A8DF}" srcId="{7F8CB830-4221-413F-A6EE-60E4FD178CFF}" destId="{3717CAC7-61C2-4478-83CD-DA7B1BBE9023}" srcOrd="4" destOrd="0" parTransId="{F96A8F62-A225-4FA9-AB6F-339853E3C1EA}" sibTransId="{E04F823C-E2AF-43E3-AFD6-B5E897F36263}"/>
    <dgm:cxn modelId="{7DF59343-E929-450E-B60D-101EA65E2170}" type="presOf" srcId="{1FACDA53-FDF3-4C75-9DD3-F76991F1D234}" destId="{9B3D461B-FC78-43A7-B4BE-A5A376ECA633}" srcOrd="0" destOrd="0" presId="urn:microsoft.com/office/officeart/2005/8/layout/arrow2"/>
    <dgm:cxn modelId="{1EF0EB65-C28C-4A0F-BC10-CA56B88CF0BB}" type="presOf" srcId="{7F8CB830-4221-413F-A6EE-60E4FD178CFF}" destId="{80241D40-0823-4063-90F8-8FC27D94620A}" srcOrd="0" destOrd="0" presId="urn:microsoft.com/office/officeart/2005/8/layout/arrow2"/>
    <dgm:cxn modelId="{B2585C4F-9F67-415B-B6E8-C2D46A2D68EC}" type="presOf" srcId="{06768AB9-4004-431F-9737-BE61A3497B1E}" destId="{A7A0541E-8EAC-4016-88C3-8025E88B2085}" srcOrd="0" destOrd="0" presId="urn:microsoft.com/office/officeart/2005/8/layout/arrow2"/>
    <dgm:cxn modelId="{2A7CBD71-10D7-4809-A908-9A445B0B9F33}" srcId="{7F8CB830-4221-413F-A6EE-60E4FD178CFF}" destId="{BAD1F1AF-8E00-4BFC-B6EC-56160CEDD047}" srcOrd="0" destOrd="0" parTransId="{748CE3F9-D95F-4423-B92B-55F44E21FFFD}" sibTransId="{6EA1319C-51F6-4695-96D0-F34751EE20C2}"/>
    <dgm:cxn modelId="{09AAAD9E-A990-42F6-A956-C50C5C09096A}" srcId="{7F8CB830-4221-413F-A6EE-60E4FD178CFF}" destId="{D7ACB79F-BDB3-4252-B4C7-54E7D891D73B}" srcOrd="2" destOrd="0" parTransId="{59F82757-D7C9-46E0-97CC-2ED97AD55F68}" sibTransId="{CF40B202-DF80-4609-BEAB-1066842117D3}"/>
    <dgm:cxn modelId="{C1B4B9DB-FAF5-447E-B8FD-C72CBE130ED2}" type="presOf" srcId="{BAD1F1AF-8E00-4BFC-B6EC-56160CEDD047}" destId="{9721CC94-BC1D-47B9-9DF3-2D3E893DA061}" srcOrd="0" destOrd="0" presId="urn:microsoft.com/office/officeart/2005/8/layout/arrow2"/>
    <dgm:cxn modelId="{01F9BCEC-24B1-4029-B3C5-10C16E249794}" type="presOf" srcId="{D7ACB79F-BDB3-4252-B4C7-54E7D891D73B}" destId="{CE127F9B-FC2A-42D7-921A-238B963A6335}" srcOrd="0" destOrd="0" presId="urn:microsoft.com/office/officeart/2005/8/layout/arrow2"/>
    <dgm:cxn modelId="{8B40A6EE-2BFB-4DA2-8598-5305A95C571D}" srcId="{7F8CB830-4221-413F-A6EE-60E4FD178CFF}" destId="{1FACDA53-FDF3-4C75-9DD3-F76991F1D234}" srcOrd="3" destOrd="0" parTransId="{32F7B725-E9A8-4E51-A5E0-1BDC277FEF51}" sibTransId="{FFC8F8D4-6B88-4F4A-9C3B-733FB7A2ADEB}"/>
    <dgm:cxn modelId="{DAFA2A1F-8652-4226-8C4B-F49A45418065}" type="presParOf" srcId="{80241D40-0823-4063-90F8-8FC27D94620A}" destId="{E6F8A1E8-127E-41BB-BE04-4B4B230C413E}" srcOrd="0" destOrd="0" presId="urn:microsoft.com/office/officeart/2005/8/layout/arrow2"/>
    <dgm:cxn modelId="{A660B591-238B-4317-875A-91561454783D}" type="presParOf" srcId="{80241D40-0823-4063-90F8-8FC27D94620A}" destId="{B9B60848-BDEC-4BEF-9F62-242209788CB3}" srcOrd="1" destOrd="0" presId="urn:microsoft.com/office/officeart/2005/8/layout/arrow2"/>
    <dgm:cxn modelId="{B51A8FF2-2D3C-4533-94CF-C7FF0B5D4A6D}" type="presParOf" srcId="{B9B60848-BDEC-4BEF-9F62-242209788CB3}" destId="{7FDDC8A3-D1C4-432A-A3A9-D4C1334B49EF}" srcOrd="0" destOrd="0" presId="urn:microsoft.com/office/officeart/2005/8/layout/arrow2"/>
    <dgm:cxn modelId="{DAF2A0FB-0108-48F8-8BD1-BFEC9D1739D6}" type="presParOf" srcId="{B9B60848-BDEC-4BEF-9F62-242209788CB3}" destId="{9721CC94-BC1D-47B9-9DF3-2D3E893DA061}" srcOrd="1" destOrd="0" presId="urn:microsoft.com/office/officeart/2005/8/layout/arrow2"/>
    <dgm:cxn modelId="{5FCD4A1A-D699-4B36-A6EE-86115659C727}" type="presParOf" srcId="{B9B60848-BDEC-4BEF-9F62-242209788CB3}" destId="{0C564CEC-688F-479D-B690-CB0810B12124}" srcOrd="2" destOrd="0" presId="urn:microsoft.com/office/officeart/2005/8/layout/arrow2"/>
    <dgm:cxn modelId="{BF1BA61E-A70A-4800-81B7-8C5A5FEC4F7F}" type="presParOf" srcId="{B9B60848-BDEC-4BEF-9F62-242209788CB3}" destId="{A7A0541E-8EAC-4016-88C3-8025E88B2085}" srcOrd="3" destOrd="0" presId="urn:microsoft.com/office/officeart/2005/8/layout/arrow2"/>
    <dgm:cxn modelId="{F6D74F01-F79B-4AB0-A537-757D4CAFFB50}" type="presParOf" srcId="{B9B60848-BDEC-4BEF-9F62-242209788CB3}" destId="{086D637A-5CB1-404D-B12F-A90325E1FE6E}" srcOrd="4" destOrd="0" presId="urn:microsoft.com/office/officeart/2005/8/layout/arrow2"/>
    <dgm:cxn modelId="{BEF050E9-60E5-40D9-83DC-7389490A312E}" type="presParOf" srcId="{B9B60848-BDEC-4BEF-9F62-242209788CB3}" destId="{CE127F9B-FC2A-42D7-921A-238B963A6335}" srcOrd="5" destOrd="0" presId="urn:microsoft.com/office/officeart/2005/8/layout/arrow2"/>
    <dgm:cxn modelId="{FDFF209F-799E-4621-BDB9-91736E6098FF}" type="presParOf" srcId="{B9B60848-BDEC-4BEF-9F62-242209788CB3}" destId="{09EC15B4-12C9-483E-BE19-9678D302B0AF}" srcOrd="6" destOrd="0" presId="urn:microsoft.com/office/officeart/2005/8/layout/arrow2"/>
    <dgm:cxn modelId="{F4D87E80-CE88-4868-BE04-25A92513E153}" type="presParOf" srcId="{B9B60848-BDEC-4BEF-9F62-242209788CB3}" destId="{9B3D461B-FC78-43A7-B4BE-A5A376ECA633}" srcOrd="7" destOrd="0" presId="urn:microsoft.com/office/officeart/2005/8/layout/arrow2"/>
    <dgm:cxn modelId="{74E68445-CF9E-4425-8436-DFB59AEF7D72}" type="presParOf" srcId="{B9B60848-BDEC-4BEF-9F62-242209788CB3}" destId="{DAAC916F-C399-4FE0-A7F2-50A1D212FDFE}" srcOrd="8" destOrd="0" presId="urn:microsoft.com/office/officeart/2005/8/layout/arrow2"/>
    <dgm:cxn modelId="{1573E9EA-06A3-4569-8A70-A36D34E4F4FB}" type="presParOf" srcId="{B9B60848-BDEC-4BEF-9F62-242209788CB3}" destId="{5029CD48-56C1-4B01-B9E0-44A46D98CCE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76947-C58C-40D5-B92F-D704C4D0C48A}">
      <dsp:nvSpPr>
        <dsp:cNvPr id="0" name=""/>
        <dsp:cNvSpPr/>
      </dsp:nvSpPr>
      <dsp:spPr>
        <a:xfrm>
          <a:off x="4138902" y="724719"/>
          <a:ext cx="1673013" cy="544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72"/>
              </a:lnTo>
              <a:lnTo>
                <a:pt x="1673013" y="417672"/>
              </a:lnTo>
              <a:lnTo>
                <a:pt x="1673013" y="5444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CA6E-DF82-4233-BFAC-AB8DE30A10E2}">
      <dsp:nvSpPr>
        <dsp:cNvPr id="0" name=""/>
        <dsp:cNvSpPr/>
      </dsp:nvSpPr>
      <dsp:spPr>
        <a:xfrm>
          <a:off x="2525621" y="724719"/>
          <a:ext cx="1613281" cy="544479"/>
        </a:xfrm>
        <a:custGeom>
          <a:avLst/>
          <a:gdLst/>
          <a:ahLst/>
          <a:cxnLst/>
          <a:rect l="0" t="0" r="0" b="0"/>
          <a:pathLst>
            <a:path>
              <a:moveTo>
                <a:pt x="1613281" y="0"/>
              </a:moveTo>
              <a:lnTo>
                <a:pt x="1613281" y="417672"/>
              </a:lnTo>
              <a:lnTo>
                <a:pt x="0" y="417672"/>
              </a:lnTo>
              <a:lnTo>
                <a:pt x="0" y="5444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CDFD8-CFFA-41D9-9D3B-359C282D4644}">
      <dsp:nvSpPr>
        <dsp:cNvPr id="0" name=""/>
        <dsp:cNvSpPr/>
      </dsp:nvSpPr>
      <dsp:spPr>
        <a:xfrm>
          <a:off x="852607" y="724719"/>
          <a:ext cx="3286295" cy="544479"/>
        </a:xfrm>
        <a:custGeom>
          <a:avLst/>
          <a:gdLst/>
          <a:ahLst/>
          <a:cxnLst/>
          <a:rect l="0" t="0" r="0" b="0"/>
          <a:pathLst>
            <a:path>
              <a:moveTo>
                <a:pt x="3286295" y="0"/>
              </a:moveTo>
              <a:lnTo>
                <a:pt x="3286295" y="417672"/>
              </a:lnTo>
              <a:lnTo>
                <a:pt x="0" y="417672"/>
              </a:lnTo>
              <a:lnTo>
                <a:pt x="0" y="5444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FE9A6-64AC-49C1-9B25-EDFCE5D18D83}">
      <dsp:nvSpPr>
        <dsp:cNvPr id="0" name=""/>
        <dsp:cNvSpPr/>
      </dsp:nvSpPr>
      <dsp:spPr>
        <a:xfrm>
          <a:off x="2532828" y="-144487"/>
          <a:ext cx="3212149" cy="869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4B210-18D9-42B0-AE7F-AC22C28EDCB5}">
      <dsp:nvSpPr>
        <dsp:cNvPr id="0" name=""/>
        <dsp:cNvSpPr/>
      </dsp:nvSpPr>
      <dsp:spPr>
        <a:xfrm>
          <a:off x="2684920" y="0"/>
          <a:ext cx="3212149" cy="8692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Regione Autonoma Friuli Venezia Giulia</a:t>
          </a:r>
        </a:p>
      </dsp:txBody>
      <dsp:txXfrm>
        <a:off x="2710378" y="25458"/>
        <a:ext cx="3161233" cy="818290"/>
      </dsp:txXfrm>
    </dsp:sp>
    <dsp:sp modelId="{C6240DF3-941D-4B2D-A4E8-EF3A67C16398}">
      <dsp:nvSpPr>
        <dsp:cNvPr id="0" name=""/>
        <dsp:cNvSpPr/>
      </dsp:nvSpPr>
      <dsp:spPr>
        <a:xfrm>
          <a:off x="168192" y="1269198"/>
          <a:ext cx="1368829" cy="869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FA9FD-FCDD-42A5-9A0D-3F767BA0DE9B}">
      <dsp:nvSpPr>
        <dsp:cNvPr id="0" name=""/>
        <dsp:cNvSpPr/>
      </dsp:nvSpPr>
      <dsp:spPr>
        <a:xfrm>
          <a:off x="320284" y="1413686"/>
          <a:ext cx="1368829" cy="8692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Giunta Regionale</a:t>
          </a:r>
        </a:p>
      </dsp:txBody>
      <dsp:txXfrm>
        <a:off x="345742" y="1439144"/>
        <a:ext cx="1317913" cy="818290"/>
      </dsp:txXfrm>
    </dsp:sp>
    <dsp:sp modelId="{D25CE04B-1247-43BA-A039-5E76D058856D}">
      <dsp:nvSpPr>
        <dsp:cNvPr id="0" name=""/>
        <dsp:cNvSpPr/>
      </dsp:nvSpPr>
      <dsp:spPr>
        <a:xfrm>
          <a:off x="1841206" y="1269198"/>
          <a:ext cx="1368829" cy="869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E06DA-FD71-4747-9830-5EDBF79E341E}">
      <dsp:nvSpPr>
        <dsp:cNvPr id="0" name=""/>
        <dsp:cNvSpPr/>
      </dsp:nvSpPr>
      <dsp:spPr>
        <a:xfrm>
          <a:off x="1993298" y="1413686"/>
          <a:ext cx="1368829" cy="8692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/>
            <a:t>Uffici della  Presidenza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2018756" y="1439144"/>
        <a:ext cx="1317913" cy="818290"/>
      </dsp:txXfrm>
    </dsp:sp>
    <dsp:sp modelId="{021830FF-2186-4C50-8777-8785E969A341}">
      <dsp:nvSpPr>
        <dsp:cNvPr id="0" name=""/>
        <dsp:cNvSpPr/>
      </dsp:nvSpPr>
      <dsp:spPr>
        <a:xfrm>
          <a:off x="3514220" y="1269198"/>
          <a:ext cx="4595392" cy="3452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23494-B755-493C-9236-74449C8F7BBB}">
      <dsp:nvSpPr>
        <dsp:cNvPr id="0" name=""/>
        <dsp:cNvSpPr/>
      </dsp:nvSpPr>
      <dsp:spPr>
        <a:xfrm>
          <a:off x="3666312" y="1413686"/>
          <a:ext cx="4595392" cy="345251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87313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u="sng" kern="1200" dirty="0"/>
            <a:t>Direzioni centrali</a:t>
          </a:r>
          <a:r>
            <a:rPr lang="it-IT" sz="1400" b="1" kern="1200" dirty="0"/>
            <a:t>: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Finanze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Patrimonio, Demanio, Servizi Generali e Sistemi </a:t>
          </a:r>
          <a:r>
            <a:rPr lang="it-IT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cimaWE Rg"/>
              <a:ea typeface="+mn-ea"/>
              <a:cs typeface="+mn-cs"/>
            </a:rPr>
            <a:t>Informativi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Autonomie Locali, Funzione Pubblica, Sicurezza e Politiche dell’Immigrazione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Cultura e Sport</a:t>
          </a:r>
          <a:endParaRPr lang="it-IT" sz="1400" b="1" u="none" kern="1200" dirty="0"/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u="none" kern="1200" dirty="0">
              <a:solidFill>
                <a:srgbClr val="FF0000"/>
              </a:solidFill>
            </a:rPr>
            <a:t>-   </a:t>
          </a:r>
          <a:r>
            <a:rPr lang="it-IT" sz="1400" b="1" u="sng" kern="1200" dirty="0">
              <a:solidFill>
                <a:srgbClr val="FF0000"/>
              </a:solidFill>
            </a:rPr>
            <a:t>Difesa dell’Ambiente, Energia e Sviluppo Sostenibile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Infrastrutture e Territorio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Attività produttive e Turismo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Risorse Agroalimentari, Forestali e Ittiche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Lavoro, Formazione, Istruzione, e Famiglia</a:t>
          </a:r>
        </a:p>
        <a:p>
          <a:pPr marL="177800" marR="0" lvl="0" indent="-87313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it-IT" sz="1400" b="1" kern="1200" dirty="0"/>
            <a:t>-   Salute, Politiche Sociali e Disabilità</a:t>
          </a:r>
        </a:p>
        <a:p>
          <a:pPr marL="90488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3767433" y="1514807"/>
        <a:ext cx="4393150" cy="3250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A1E8-127E-41BB-BE04-4B4B230C413E}">
      <dsp:nvSpPr>
        <dsp:cNvPr id="0" name=""/>
        <dsp:cNvSpPr/>
      </dsp:nvSpPr>
      <dsp:spPr>
        <a:xfrm>
          <a:off x="-100823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DC8A3-D1C4-432A-A3A9-D4C1334B49EF}">
      <dsp:nvSpPr>
        <dsp:cNvPr id="0" name=""/>
        <dsp:cNvSpPr/>
      </dsp:nvSpPr>
      <dsp:spPr>
        <a:xfrm>
          <a:off x="699784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1CC94-BC1D-47B9-9DF3-2D3E893DA061}">
      <dsp:nvSpPr>
        <dsp:cNvPr id="0" name=""/>
        <dsp:cNvSpPr/>
      </dsp:nvSpPr>
      <dsp:spPr>
        <a:xfrm>
          <a:off x="402342" y="4356004"/>
          <a:ext cx="1328926" cy="103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Procedimento amministrativo</a:t>
          </a:r>
        </a:p>
      </dsp:txBody>
      <dsp:txXfrm>
        <a:off x="402342" y="4356004"/>
        <a:ext cx="1328926" cy="1034829"/>
      </dsp:txXfrm>
    </dsp:sp>
    <dsp:sp modelId="{0C564CEC-688F-479D-B690-CB0810B12124}">
      <dsp:nvSpPr>
        <dsp:cNvPr id="0" name=""/>
        <dsp:cNvSpPr/>
      </dsp:nvSpPr>
      <dsp:spPr>
        <a:xfrm>
          <a:off x="1711720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0541E-8EAC-4016-88C3-8025E88B2085}">
      <dsp:nvSpPr>
        <dsp:cNvPr id="0" name=""/>
        <dsp:cNvSpPr/>
      </dsp:nvSpPr>
      <dsp:spPr>
        <a:xfrm>
          <a:off x="1600203" y="3439559"/>
          <a:ext cx="1683982" cy="1486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Sequenza di atti amministrativi</a:t>
          </a:r>
        </a:p>
      </dsp:txBody>
      <dsp:txXfrm>
        <a:off x="1600203" y="3439559"/>
        <a:ext cx="1683982" cy="1486941"/>
      </dsp:txXfrm>
    </dsp:sp>
    <dsp:sp modelId="{086D637A-5CB1-404D-B12F-A90325E1FE6E}">
      <dsp:nvSpPr>
        <dsp:cNvPr id="0" name=""/>
        <dsp:cNvSpPr/>
      </dsp:nvSpPr>
      <dsp:spPr>
        <a:xfrm>
          <a:off x="3012200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27F9B-FC2A-42D7-921A-238B963A6335}">
      <dsp:nvSpPr>
        <dsp:cNvPr id="0" name=""/>
        <dsp:cNvSpPr/>
      </dsp:nvSpPr>
      <dsp:spPr>
        <a:xfrm>
          <a:off x="3012682" y="2679598"/>
          <a:ext cx="1957883" cy="228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Processo</a:t>
          </a:r>
        </a:p>
      </dsp:txBody>
      <dsp:txXfrm>
        <a:off x="3012682" y="2679598"/>
        <a:ext cx="1957883" cy="2284510"/>
      </dsp:txXfrm>
    </dsp:sp>
    <dsp:sp modelId="{09EC15B4-12C9-483E-BE19-9678D302B0AF}">
      <dsp:nvSpPr>
        <dsp:cNvPr id="0" name=""/>
        <dsp:cNvSpPr/>
      </dsp:nvSpPr>
      <dsp:spPr>
        <a:xfrm>
          <a:off x="4524008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D461B-FC78-43A7-B4BE-A5A376ECA633}">
      <dsp:nvSpPr>
        <dsp:cNvPr id="0" name=""/>
        <dsp:cNvSpPr/>
      </dsp:nvSpPr>
      <dsp:spPr>
        <a:xfrm>
          <a:off x="4572004" y="2408859"/>
          <a:ext cx="2028895" cy="280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Sequenza di Azioni</a:t>
          </a:r>
        </a:p>
      </dsp:txBody>
      <dsp:txXfrm>
        <a:off x="4572004" y="2408859"/>
        <a:ext cx="2028895" cy="2802660"/>
      </dsp:txXfrm>
    </dsp:sp>
    <dsp:sp modelId="{DAAC916F-C399-4FE0-A7F2-50A1D212FDFE}">
      <dsp:nvSpPr>
        <dsp:cNvPr id="0" name=""/>
        <dsp:cNvSpPr/>
      </dsp:nvSpPr>
      <dsp:spPr>
        <a:xfrm>
          <a:off x="6080520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9CD48-56C1-4B01-B9E0-44A46D98CCEB}">
      <dsp:nvSpPr>
        <dsp:cNvPr id="0" name=""/>
        <dsp:cNvSpPr/>
      </dsp:nvSpPr>
      <dsp:spPr>
        <a:xfrm>
          <a:off x="6199928" y="1679787"/>
          <a:ext cx="2028895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BPMN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(Business </a:t>
          </a:r>
          <a:r>
            <a:rPr lang="it-IT" sz="1400" b="1" kern="1200" dirty="0" err="1">
              <a:solidFill>
                <a:srgbClr val="FF0000"/>
              </a:solidFill>
            </a:rPr>
            <a:t>Process</a:t>
          </a:r>
          <a:r>
            <a:rPr lang="it-IT" sz="1400" b="1" kern="1200" dirty="0">
              <a:solidFill>
                <a:srgbClr val="FF0000"/>
              </a:solidFill>
            </a:rPr>
            <a:t> Model and </a:t>
          </a:r>
          <a:r>
            <a:rPr lang="it-IT" sz="1400" b="1" kern="1200" dirty="0" err="1">
              <a:solidFill>
                <a:srgbClr val="FF0000"/>
              </a:solidFill>
            </a:rPr>
            <a:t>Notation</a:t>
          </a:r>
          <a:r>
            <a:rPr lang="it-IT" sz="1400" b="1" kern="1200" dirty="0">
              <a:solidFill>
                <a:srgbClr val="FF0000"/>
              </a:solidFill>
            </a:rPr>
            <a:t>)</a:t>
          </a:r>
        </a:p>
      </dsp:txBody>
      <dsp:txXfrm>
        <a:off x="6199928" y="1679787"/>
        <a:ext cx="2028895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3A109-18AD-45E5-AFC2-A229067842B6}" type="datetimeFigureOut">
              <a:rPr lang="it-IT" smtClean="0"/>
              <a:t>21/11/2025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CA9B-190F-4908-A9A4-B51ECD95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>
            <a:extLst>
              <a:ext uri="{FF2B5EF4-FFF2-40B4-BE49-F238E27FC236}">
                <a16:creationId xmlns:a16="http://schemas.microsoft.com/office/drawing/2014/main" id="{436E93E2-2AB9-F0A9-13D7-0EC33671E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>
            <a:extLst>
              <a:ext uri="{FF2B5EF4-FFF2-40B4-BE49-F238E27FC236}">
                <a16:creationId xmlns:a16="http://schemas.microsoft.com/office/drawing/2014/main" id="{CDEC6428-7E56-9B47-6FF5-D0ADA13F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5364" name="Segnaposto numero diapositiva 3">
            <a:extLst>
              <a:ext uri="{FF2B5EF4-FFF2-40B4-BE49-F238E27FC236}">
                <a16:creationId xmlns:a16="http://schemas.microsoft.com/office/drawing/2014/main" id="{9A5FCE3F-8459-57BF-3880-ACEBA8512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969D5-44A6-48D4-BC52-BD013C19332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INFORMATIZZAZIONE DEL CICLO REGOLATORE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CA9B-190F-4908-A9A4-B51ECD9577E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27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36E914D1-6E15-A753-F1BB-AD184788A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24A8F754-84FA-6125-F86F-3EA663718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EDFB5F92-B7A8-587D-96BC-B1BEA9FB66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9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45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0088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468387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1435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82631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0161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655623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39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72544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+ Testo grande + 2 colonn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96721" y="252929"/>
            <a:ext cx="8354395" cy="882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720">
                <a:solidFill>
                  <a:srgbClr val="0070C0"/>
                </a:solidFill>
                <a:latin typeface="Aptos" panose="020B0004020202020204" pitchFamily="34" charset="0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6724" y="1708232"/>
            <a:ext cx="8390077" cy="476030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defRPr sz="1632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3" name="Picture 2" descr="A blue and white wavy lines&#10;&#10;AI-generated content may be incorrect.">
            <a:extLst>
              <a:ext uri="{FF2B5EF4-FFF2-40B4-BE49-F238E27FC236}">
                <a16:creationId xmlns:a16="http://schemas.microsoft.com/office/drawing/2014/main" id="{77D97018-FEF2-F763-5CDD-A9AD69237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1049" y="0"/>
            <a:ext cx="4280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2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82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096176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301012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04425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796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041204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222639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269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13088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240857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32934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9072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99575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5134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122463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04340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795156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88567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7510510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40227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31909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761380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233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739658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6126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7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6" r:id="rId1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9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>
            <a:extLst>
              <a:ext uri="{FF2B5EF4-FFF2-40B4-BE49-F238E27FC236}">
                <a16:creationId xmlns:a16="http://schemas.microsoft.com/office/drawing/2014/main" id="{A876C30E-95A2-1838-F7F3-643346D8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5">
            <a:extLst>
              <a:ext uri="{FF2B5EF4-FFF2-40B4-BE49-F238E27FC236}">
                <a16:creationId xmlns:a16="http://schemas.microsoft.com/office/drawing/2014/main" id="{8B6E5413-6629-C059-7DAC-40E2D28F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" y="1116109"/>
            <a:ext cx="12036490" cy="47705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sz="2400" b="1" i="1" dirty="0">
                <a:solidFill>
                  <a:srgbClr val="FFFF00"/>
                </a:solidFill>
              </a:rPr>
              <a:t>L’attività di sorveglianza ambientale in Friuli Venezia Giulia: strumenti ed evoluzione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it-IT" sz="2400" b="1" i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sz="4800" b="1" i="1" dirty="0">
                <a:solidFill>
                  <a:srgbClr val="FFFF00"/>
                </a:solidFill>
              </a:rPr>
              <a:t>La transizione digitale nella Direzione centrale difesa dell’ambiente, energia e sviluppo sostenibile</a:t>
            </a:r>
            <a:endParaRPr lang="it-IT" sz="3200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it-IT" sz="2400" b="1" i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sz="2400" b="1" i="1" dirty="0">
                <a:solidFill>
                  <a:srgbClr val="FFFF00"/>
                </a:solidFill>
              </a:rPr>
              <a:t>Massimo Canali Direttore centrale alla difesa dell’ambiente, energia e sviluppo sostenibile della Regione Autonoma Friuli Venezia Giulia</a:t>
            </a:r>
            <a:endParaRPr lang="it-IT" sz="2400" b="1" i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Rettangolo 4">
            <a:extLst>
              <a:ext uri="{FF2B5EF4-FFF2-40B4-BE49-F238E27FC236}">
                <a16:creationId xmlns:a16="http://schemas.microsoft.com/office/drawing/2014/main" id="{1AD3CFCE-4FD9-060F-CA43-0E824FAB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327" y="171812"/>
            <a:ext cx="3407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Udine, 25 novembre 2025</a:t>
            </a:r>
          </a:p>
        </p:txBody>
      </p:sp>
      <p:sp>
        <p:nvSpPr>
          <p:cNvPr id="14341" name="Text Box 27">
            <a:extLst>
              <a:ext uri="{FF2B5EF4-FFF2-40B4-BE49-F238E27FC236}">
                <a16:creationId xmlns:a16="http://schemas.microsoft.com/office/drawing/2014/main" id="{8BE1A847-63F0-89DF-9F29-66193502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369278"/>
            <a:ext cx="86423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it-IT" altLang="it-IT" sz="1400" b="1" dirty="0">
                <a:solidFill>
                  <a:srgbClr val="FFFFFF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EA2436-DA0A-F82C-D7F8-565DA63DD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222" y="1732304"/>
            <a:ext cx="1258766" cy="30995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A0FA31-EB10-321F-7509-0DBF0B2FB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520" y="1746410"/>
            <a:ext cx="1341120" cy="3069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CE289B96-8962-0160-BF31-82E46A493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ap&#10;&#10;AI-generated content may be incorrect.">
            <a:extLst>
              <a:ext uri="{FF2B5EF4-FFF2-40B4-BE49-F238E27FC236}">
                <a16:creationId xmlns:a16="http://schemas.microsoft.com/office/drawing/2014/main" id="{F58B7DDB-82C7-8E7D-8C86-BFB23D16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2" y="2032009"/>
            <a:ext cx="8967668" cy="44702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9228C0-3835-4F49-D3C1-44FF562FBF0D}"/>
              </a:ext>
            </a:extLst>
          </p:cNvPr>
          <p:cNvSpPr/>
          <p:nvPr/>
        </p:nvSpPr>
        <p:spPr>
          <a:xfrm>
            <a:off x="4527324" y="4715910"/>
            <a:ext cx="274084" cy="274084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EE5FF-033E-12F8-DEB4-6E90E312AA1C}"/>
              </a:ext>
            </a:extLst>
          </p:cNvPr>
          <p:cNvSpPr/>
          <p:nvPr/>
        </p:nvSpPr>
        <p:spPr>
          <a:xfrm>
            <a:off x="6755327" y="4402348"/>
            <a:ext cx="2627851" cy="20998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252436-A847-A3D5-4C5E-E147767955B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833253" y="4895481"/>
            <a:ext cx="1922075" cy="5568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een and orange logo&#10;&#10;AI-generated content may be incorrect.">
            <a:extLst>
              <a:ext uri="{FF2B5EF4-FFF2-40B4-BE49-F238E27FC236}">
                <a16:creationId xmlns:a16="http://schemas.microsoft.com/office/drawing/2014/main" id="{726571ED-2CFC-B2D1-5CE3-6E1AF518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92" y="2031923"/>
            <a:ext cx="1701924" cy="86729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35E0616-1E1B-207B-7E66-07E6F99B9D14}"/>
              </a:ext>
            </a:extLst>
          </p:cNvPr>
          <p:cNvSpPr/>
          <p:nvPr/>
        </p:nvSpPr>
        <p:spPr>
          <a:xfrm>
            <a:off x="415792" y="2031923"/>
            <a:ext cx="8967668" cy="44702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131E0-7F6B-088F-6AF5-5BE5F7D15707}"/>
              </a:ext>
            </a:extLst>
          </p:cNvPr>
          <p:cNvSpPr txBox="1"/>
          <p:nvPr/>
        </p:nvSpPr>
        <p:spPr>
          <a:xfrm>
            <a:off x="4740392" y="4282338"/>
            <a:ext cx="202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Punto </a:t>
            </a:r>
            <a:r>
              <a:rPr lang="en-US" sz="1600" b="1" dirty="0" err="1">
                <a:solidFill>
                  <a:srgbClr val="002060"/>
                </a:solidFill>
                <a:latin typeface="Aptos" panose="020B0004020202020204" pitchFamily="34" charset="0"/>
              </a:rPr>
              <a:t>emissione</a:t>
            </a:r>
            <a:endParaRPr lang="en-US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E313</a:t>
            </a: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BD321F-D0B1-CC0E-4D4B-340AAF39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409" y="1087106"/>
            <a:ext cx="6525579" cy="8313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BDB90B-0B46-C706-67F8-8816F5FE7CBD}"/>
              </a:ext>
            </a:extLst>
          </p:cNvPr>
          <p:cNvSpPr/>
          <p:nvPr/>
        </p:nvSpPr>
        <p:spPr>
          <a:xfrm>
            <a:off x="5162195" y="1087105"/>
            <a:ext cx="6623511" cy="831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574A06-0F79-C142-11D7-541B8300BC26}"/>
              </a:ext>
            </a:extLst>
          </p:cNvPr>
          <p:cNvCxnSpPr>
            <a:cxnSpLocks/>
          </p:cNvCxnSpPr>
          <p:nvPr/>
        </p:nvCxnSpPr>
        <p:spPr>
          <a:xfrm flipV="1">
            <a:off x="5322748" y="1282759"/>
            <a:ext cx="3120405" cy="304936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9773FFE-6F9B-7A4C-AF77-0F25E2ED704C}"/>
              </a:ext>
            </a:extLst>
          </p:cNvPr>
          <p:cNvSpPr txBox="1"/>
          <p:nvPr/>
        </p:nvSpPr>
        <p:spPr>
          <a:xfrm>
            <a:off x="3269518" y="3995935"/>
            <a:ext cx="1112875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Centroide</a:t>
            </a:r>
            <a:endParaRPr lang="en-US" sz="1467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impianto</a:t>
            </a:r>
            <a:endParaRPr lang="en-US" sz="1467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E56EB8E5-5078-CF34-0390-F6E11044484F}"/>
              </a:ext>
            </a:extLst>
          </p:cNvPr>
          <p:cNvSpPr/>
          <p:nvPr/>
        </p:nvSpPr>
        <p:spPr>
          <a:xfrm>
            <a:off x="2697293" y="3071407"/>
            <a:ext cx="2347828" cy="1824073"/>
          </a:xfrm>
          <a:prstGeom prst="circularArrow">
            <a:avLst>
              <a:gd name="adj1" fmla="val 4392"/>
              <a:gd name="adj2" fmla="val 731646"/>
              <a:gd name="adj3" fmla="val 20357700"/>
              <a:gd name="adj4" fmla="val 10800000"/>
              <a:gd name="adj5" fmla="val 10089"/>
            </a:avLst>
          </a:prstGeom>
          <a:solidFill>
            <a:srgbClr val="00206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5F629D-10A3-ECF7-6329-164C3F1DBE04}"/>
              </a:ext>
            </a:extLst>
          </p:cNvPr>
          <p:cNvSpPr txBox="1"/>
          <p:nvPr/>
        </p:nvSpPr>
        <p:spPr>
          <a:xfrm>
            <a:off x="2358227" y="2406034"/>
            <a:ext cx="3249355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Distribuzione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uniforme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dei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punti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di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emissione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intorno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al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centroide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impanto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con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raggio</a:t>
            </a:r>
            <a:r>
              <a:rPr lang="en-US" sz="1467" b="1" dirty="0">
                <a:solidFill>
                  <a:srgbClr val="002060"/>
                </a:solidFill>
                <a:latin typeface="Aptos" panose="020B0004020202020204" pitchFamily="34" charset="0"/>
              </a:rPr>
              <a:t> R </a:t>
            </a:r>
            <a:r>
              <a:rPr lang="en-US" sz="1467" b="1" dirty="0" err="1">
                <a:solidFill>
                  <a:srgbClr val="002060"/>
                </a:solidFill>
                <a:latin typeface="Aptos" panose="020B0004020202020204" pitchFamily="34" charset="0"/>
              </a:rPr>
              <a:t>configurabile</a:t>
            </a:r>
            <a:endParaRPr lang="en-US" sz="1467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9" name="Shape 178">
            <a:extLst>
              <a:ext uri="{FF2B5EF4-FFF2-40B4-BE49-F238E27FC236}">
                <a16:creationId xmlns:a16="http://schemas.microsoft.com/office/drawing/2014/main" id="{D74BA236-654D-95A9-5239-CB5C6ECEA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294" y="955606"/>
            <a:ext cx="4623058" cy="968869"/>
          </a:xfrm>
          <a:prstGeom prst="rect">
            <a:avLst/>
          </a:prstGeom>
        </p:spPr>
        <p:txBody>
          <a:bodyPr vert="horz" wrap="square" lIns="82904" tIns="82904" rIns="82904" bIns="82904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  <a:latin typeface="+mj-lt"/>
              </a:rPr>
              <a:t>Georeferenziazione dati ambientali AIA-AICA</a:t>
            </a:r>
            <a:br>
              <a:rPr lang="it-IT" sz="2400" b="0" i="1" dirty="0">
                <a:solidFill>
                  <a:schemeClr val="tx1"/>
                </a:solidFill>
                <a:latin typeface="+mj-lt"/>
              </a:rPr>
            </a:br>
            <a:endParaRPr lang="it-IT" sz="24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582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D02B-A5CD-416F-63E2-5805C959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8CF828E8-E0B3-C6AC-B358-E982197B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Gestione del processo autorizzativo co Agile-FVG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magine 26" descr="Immagine che contiene testo, schermata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C95E5925-FB2E-95A6-EA29-6D60FD97F9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2" y="1342630"/>
            <a:ext cx="9360000" cy="46800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02B7DB4-ABCB-2CFA-F575-918131453E6B}"/>
              </a:ext>
            </a:extLst>
          </p:cNvPr>
          <p:cNvSpPr txBox="1"/>
          <p:nvPr/>
        </p:nvSpPr>
        <p:spPr>
          <a:xfrm>
            <a:off x="9815026" y="1474911"/>
            <a:ext cx="2449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DecimaWE Rg" panose="02000000000000000000" pitchFamily="2" charset="0"/>
              </a:rPr>
              <a:t>Geolocalizzazione: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latin typeface="DecimaWE Rg" panose="02000000000000000000" pitchFamily="2" charset="0"/>
              </a:rPr>
              <a:t>Impianto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latin typeface="DecimaWE Rg" panose="02000000000000000000" pitchFamily="2" charset="0"/>
              </a:rPr>
              <a:t>Elettrodotto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latin typeface="DecimaWE Rg" panose="02000000000000000000" pitchFamily="2" charset="0"/>
              </a:rPr>
              <a:t>Opere connesse </a:t>
            </a:r>
            <a:r>
              <a:rPr lang="it-IT" u="sng">
                <a:latin typeface="DecimaWE Rg" panose="02000000000000000000" pitchFamily="2" charset="0"/>
              </a:rPr>
              <a:t>diverse</a:t>
            </a:r>
            <a:r>
              <a:rPr lang="it-IT">
                <a:latin typeface="DecimaWE Rg" panose="02000000000000000000" pitchFamily="2" charset="0"/>
              </a:rPr>
              <a:t> dall’elettrodotto</a:t>
            </a:r>
            <a:endParaRPr lang="it-IT" sz="1600">
              <a:latin typeface="DecimaWE Rg" panose="02000000000000000000" pitchFamily="2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7AE3991-D826-46EF-B743-0D95B7457157}"/>
              </a:ext>
            </a:extLst>
          </p:cNvPr>
          <p:cNvSpPr/>
          <p:nvPr/>
        </p:nvSpPr>
        <p:spPr>
          <a:xfrm>
            <a:off x="521804" y="3161211"/>
            <a:ext cx="3518973" cy="92310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0173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14B6-6704-2A00-2580-0FBB5861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43404147-70EF-8B37-F2D9-556EEE60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Gestione dei controlli con GISA Ambiente-FVG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0B4F0B-9AAC-DD72-0866-3018BB04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34" y="1230402"/>
            <a:ext cx="9576422" cy="44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91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3BB5-EC44-746F-C680-969813CD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A5578B22-2017-6985-7825-D622103F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143" y="198438"/>
            <a:ext cx="69558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buNone/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Lo sviluppo della digitalizzazione nella Direzione Centrale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0" descr="Immagine che contiene testo, schermata, Carattere, cerchio&#10;&#10;Descrizione generata automaticamente">
            <a:extLst>
              <a:ext uri="{FF2B5EF4-FFF2-40B4-BE49-F238E27FC236}">
                <a16:creationId xmlns:a16="http://schemas.microsoft.com/office/drawing/2014/main" id="{3BFFE85D-8CC6-1112-CCAB-6EF5D675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4" y="1004238"/>
            <a:ext cx="4849523" cy="48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11">
            <a:extLst>
              <a:ext uri="{FF2B5EF4-FFF2-40B4-BE49-F238E27FC236}">
                <a16:creationId xmlns:a16="http://schemas.microsoft.com/office/drawing/2014/main" id="{72E61D7C-E868-CDEA-7E54-52A5A8397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974" y="1510506"/>
            <a:ext cx="43688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dirty="0"/>
              <a:t>Data </a:t>
            </a:r>
            <a:r>
              <a:rPr lang="it-IT" altLang="it-IT" sz="1800" b="1" dirty="0" err="1"/>
              <a:t>Warehouse</a:t>
            </a:r>
            <a:endParaRPr lang="it-IT" altLang="it-IT" sz="1800" b="1" dirty="0"/>
          </a:p>
          <a:p>
            <a:pPr>
              <a:buFont typeface="Arial" panose="020B0604020202020204" pitchFamily="34" charset="0"/>
              <a:buChar char="•"/>
            </a:pPr>
            <a:endParaRPr lang="it-IT" altLang="it-IT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dirty="0"/>
              <a:t>Matrici OLAP - Analisi dimensionale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dirty="0"/>
              <a:t>Estrazione report e dati statistici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dirty="0"/>
              <a:t>Gestione delle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dirty="0"/>
              <a:t>Data mining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dirty="0"/>
              <a:t>Sistemi di supporto alle decisioni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7411245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7" y="2105916"/>
            <a:ext cx="6671256" cy="2295695"/>
          </a:xfrm>
        </p:spPr>
        <p:txBody>
          <a:bodyPr/>
          <a:lstStyle/>
          <a:p>
            <a:pPr algn="ctr"/>
            <a:r>
              <a:rPr lang="it-IT" sz="4800" dirty="0"/>
              <a:t>Grazie per l’attenzione</a:t>
            </a:r>
            <a:br>
              <a:rPr lang="it-IT" sz="4800" dirty="0"/>
            </a:br>
            <a:br>
              <a:rPr lang="it-IT" sz="4800" dirty="0"/>
            </a:br>
            <a:r>
              <a:rPr lang="it-IT" i="1" dirty="0"/>
              <a:t>ambiente@regione.fvg.it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19B14649-6BB6-D401-2D1A-FBAB2CA6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6" y="1133305"/>
            <a:ext cx="3480210" cy="46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ABCDFF1-CC4F-55AE-3420-5AADEBAFC4C9}"/>
              </a:ext>
            </a:extLst>
          </p:cNvPr>
          <p:cNvSpPr txBox="1">
            <a:spLocks/>
          </p:cNvSpPr>
          <p:nvPr/>
        </p:nvSpPr>
        <p:spPr bwMode="auto">
          <a:xfrm>
            <a:off x="11220636" y="5784773"/>
            <a:ext cx="75985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r"/>
            <a:r>
              <a:rPr lang="it-IT" sz="600" b="0" i="1" kern="0" dirty="0"/>
              <a:t>(M. Nicolini)</a:t>
            </a:r>
          </a:p>
        </p:txBody>
      </p:sp>
    </p:spTree>
    <p:extLst>
      <p:ext uri="{BB962C8B-B14F-4D97-AF65-F5344CB8AC3E}">
        <p14:creationId xmlns:p14="http://schemas.microsoft.com/office/powerpoint/2010/main" val="732167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E7CCFC5-939A-BC43-52AD-DF14B6B74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34023"/>
              </p:ext>
            </p:extLst>
          </p:nvPr>
        </p:nvGraphicFramePr>
        <p:xfrm>
          <a:off x="2243079" y="1149198"/>
          <a:ext cx="8429898" cy="486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Inquadramento della Direzione centrale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24882700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04" y="1348327"/>
            <a:ext cx="11604795" cy="4610882"/>
          </a:xfrm>
        </p:spPr>
        <p:txBody>
          <a:bodyPr/>
          <a:lstStyle/>
          <a:p>
            <a:pPr marL="0" indent="0">
              <a:buNone/>
            </a:pPr>
            <a:r>
              <a:rPr lang="it-IT" sz="2100" u="sng" dirty="0"/>
              <a:t>c</a:t>
            </a:r>
            <a:r>
              <a:rPr lang="it-IT" sz="2100" b="0" i="0" u="sng" dirty="0">
                <a:solidFill>
                  <a:srgbClr val="333333"/>
                </a:solidFill>
                <a:effectLst/>
                <a:latin typeface="decimaregular"/>
              </a:rPr>
              <a:t>ura gli adempimenti regionali concernenti: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100" dirty="0"/>
              <a:t>le proposte per la pianificazione strategica regionale e la programmazione delle azioni in materia ambientale, dell’energia e dello sviluppo sostenibile, e programmi in materia di demanio navigabile;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100" dirty="0"/>
              <a:t>la conservazione e la salvaguardia del suolo e del sottosuolo e la razionale utilizzazione delle acque;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100" dirty="0"/>
              <a:t>all’attività e o al supporto dell’attività dell’Autorità ambientale;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100" dirty="0"/>
              <a:t>la promozione e il coordinamento dell’attività di sostenibilità ambientale e il sostegno all'informazione, formazione ed educazione in campo ambientale;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100" dirty="0"/>
              <a:t>i rapporti con ARPA FVG e svolge in particolare l’attività istruttoria per gli adempimenti di controllo e vigilanza di competenza regionale e per la formulazione di indirizzi e direttive da parte della Giunta regionale;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100" dirty="0"/>
              <a:t>gli interventi di manutenzione e di sistemazione idraulica e idrogeologica e di difesa della costa;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100" dirty="0"/>
              <a:t>la nuova realizzazione di vie di navigazione del demanio navigabile, nonché di ripascimento delle aree marino costiere;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100" dirty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764" y="240380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Competenze della Direzione centrale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3137491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34307-208D-77F4-1A4C-34347996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87" y="1170732"/>
            <a:ext cx="11444074" cy="4634205"/>
          </a:xfrm>
        </p:spPr>
        <p:txBody>
          <a:bodyPr/>
          <a:lstStyle/>
          <a:p>
            <a:pPr algn="just"/>
            <a:r>
              <a:rPr lang="it-IT" sz="2100" dirty="0"/>
              <a:t>la promozione di studi e ricerche nel campo ambientale, cartografie tematiche del territorio e la gestione dei dati ambientali di competenza, studi tesi alla conoscenza dei valori ambientali e degli assetti morfologici lagunari e marino costieri; </a:t>
            </a:r>
          </a:p>
          <a:p>
            <a:pPr algn="just"/>
            <a:r>
              <a:rPr lang="it-IT" sz="2100" dirty="0"/>
              <a:t>la strategia energetica regionale per l’esercizio coordinato delle funzioni regionali; </a:t>
            </a:r>
          </a:p>
          <a:p>
            <a:pPr algn="just"/>
            <a:r>
              <a:rPr lang="it-IT" sz="2100" dirty="0"/>
              <a:t>il coordinamento della programmazione regionale in materia di contenimento e riduzione dei consumi energetici e utilizzo di fonti alternative di energia;</a:t>
            </a:r>
          </a:p>
          <a:p>
            <a:pPr algn="just"/>
            <a:r>
              <a:rPr lang="it-IT" sz="2100" dirty="0"/>
              <a:t>interventi e progetti di cooperazione transfrontaliera, transnazionale e finanziati da UE nei settori ambientale, dell’energia e dello sviluppo sostenibile;</a:t>
            </a:r>
          </a:p>
          <a:p>
            <a:pPr algn="just"/>
            <a:r>
              <a:rPr lang="it-IT" sz="2100" dirty="0"/>
              <a:t>il supporto alle strutture commissariali;</a:t>
            </a:r>
          </a:p>
          <a:p>
            <a:pPr algn="just"/>
            <a:r>
              <a:rPr lang="it-IT" sz="2100" dirty="0"/>
              <a:t>le politiche per la transizione ecologica ed energetica in coerenza con gli Obiettivi di Sviluppo Sostenibile dell’Agenda 2030, dell’Accordo di Parigi sui cambiamenti climatici e della Comunicazione (COM) “Green Deal europeo”;</a:t>
            </a:r>
          </a:p>
          <a:p>
            <a:pPr algn="just"/>
            <a:r>
              <a:rPr lang="it-IT" sz="2100" dirty="0"/>
              <a:t>attività di vigilanza e accertamento degli illeciti amministrativi e penali in materia ambientale.</a:t>
            </a:r>
          </a:p>
          <a:p>
            <a:endParaRPr lang="it-IT" dirty="0"/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BF1E3789-0B8D-591D-086B-1561DF82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id="{66BA8C67-013F-833D-BA60-264011D24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764" y="81928"/>
            <a:ext cx="68329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…segue…</a:t>
            </a:r>
          </a:p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 Competenze della Direzione centrale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98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id="{43CEBE3C-31CA-8A54-4151-85B4D9F8F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Organigramma della Direzione centrale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2883CD7-8594-11A2-B4CB-C76C71AF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82" y="893078"/>
            <a:ext cx="9960841" cy="51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80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3" y="1287856"/>
            <a:ext cx="6433457" cy="4543777"/>
          </a:xfrm>
        </p:spPr>
        <p:txBody>
          <a:bodyPr/>
          <a:lstStyle/>
          <a:p>
            <a:pPr marL="0" indent="0" algn="just">
              <a:buNone/>
            </a:pPr>
            <a:r>
              <a:rPr lang="it-IT" sz="2200" dirty="0"/>
              <a:t>Nell’ambito delle sue competenze, svolge tutte le funzioni inerenti la gestione del Ciclo Regolatore, dalla pianificazione settoriale in rapporto alla normativa, allo svolgimento delle funzioni autorizzative e di controllo, alla revisione di piani e programmi stessi.</a:t>
            </a:r>
          </a:p>
          <a:p>
            <a:pPr marL="0" indent="0" algn="just">
              <a:buNone/>
            </a:pPr>
            <a:r>
              <a:rPr lang="it-IT" sz="2200" dirty="0"/>
              <a:t>In prospettiva, la gestione dei procedimenti si evolve verso una concezione integrata delle varie fasi del processo amministrativo.</a:t>
            </a:r>
          </a:p>
          <a:p>
            <a:pPr marL="0" indent="0" algn="just">
              <a:buNone/>
            </a:pPr>
            <a:r>
              <a:rPr lang="it-IT" sz="2200" dirty="0"/>
              <a:t>Le funzioni regolatrici si svolgono in un’ottica di progressiva semplificazione della funzione amministrativa, in rapporto agli obiettivi generali di sviluppo del territorio e soprattutto della tutela del bene superiore «ambiente» e della sua qualità.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30709FB-B9FA-4204-6EF5-F7C894E0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37" y="1287856"/>
            <a:ext cx="5374990" cy="44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4">
            <a:extLst>
              <a:ext uri="{FF2B5EF4-FFF2-40B4-BE49-F238E27FC236}">
                <a16:creationId xmlns:a16="http://schemas.microsoft.com/office/drawing/2014/main" id="{D958AFA3-F40B-413D-370C-152BABBA4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410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L’attività della Direzione centrale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646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715011" y="990600"/>
            <a:ext cx="516180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Cos’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é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un processo di sorveglianza?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endParaRPr lang="it-IT" sz="2800" b="1" dirty="0">
              <a:solidFill>
                <a:srgbClr val="FF0000"/>
              </a:solidFill>
              <a:latin typeface="Calibri" panose="020F0502020204030204"/>
              <a:cs typeface="Calibri" panose="020F0502020204030204"/>
              <a:sym typeface="+mn-ea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7267699" y="4499719"/>
            <a:ext cx="4110553" cy="987450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>
                <a:latin typeface="Calibri" panose="020F0502020204030204"/>
                <a:cs typeface="Calibri" panose="020F0502020204030204"/>
              </a:rPr>
              <a:t>Dal «procedimento  amministrativo» (sequenza di atti), al «processo» (sequenza di azioni): </a:t>
            </a:r>
            <a:r>
              <a:rPr lang="it-IT" sz="160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digitalizzazione, reingegnerizzazione e semplificazione</a:t>
            </a:r>
            <a:r>
              <a:rPr lang="it-IT" sz="1600">
                <a:latin typeface="Calibri" panose="020F0502020204030204"/>
                <a:cs typeface="Calibri" panose="020F0502020204030204"/>
              </a:rPr>
              <a:t>; uso del BPMN;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780433201"/>
              </p:ext>
            </p:extLst>
          </p:nvPr>
        </p:nvGraphicFramePr>
        <p:xfrm>
          <a:off x="1524000" y="825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4">
            <a:extLst>
              <a:ext uri="{FF2B5EF4-FFF2-40B4-BE49-F238E27FC236}">
                <a16:creationId xmlns:a16="http://schemas.microsoft.com/office/drawing/2014/main" id="{852A963C-BA8E-F82D-8118-B8DC62F6D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standardizzazione e proceduralizzazione dei controlli</a:t>
            </a:r>
          </a:p>
        </p:txBody>
      </p:sp>
    </p:spTree>
    <p:extLst>
      <p:ext uri="{BB962C8B-B14F-4D97-AF65-F5344CB8AC3E}">
        <p14:creationId xmlns:p14="http://schemas.microsoft.com/office/powerpoint/2010/main" val="34386464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0C8BFAA-4CA5-EF53-8D80-FAECCD2DF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853" y="1312864"/>
            <a:ext cx="3799373" cy="17827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139" y="203870"/>
            <a:ext cx="72127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buNone/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strumenti per la digitalizzazione della Direzione Centrale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AC03DA6-382B-2CDE-586D-DBE843368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5" y="2189409"/>
            <a:ext cx="3888432" cy="301158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934016E-921D-6ABF-BFEA-789BF8624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45" y="1022622"/>
            <a:ext cx="1962150" cy="1066800"/>
          </a:xfrm>
          <a:prstGeom prst="rect">
            <a:avLst/>
          </a:prstGeom>
        </p:spPr>
      </p:pic>
      <p:pic>
        <p:nvPicPr>
          <p:cNvPr id="7" name="Immagine 10" descr="Immagine che contiene testo, schermata, Carattere, cerchio&#10;&#10;Descrizione generata automaticamente">
            <a:extLst>
              <a:ext uri="{FF2B5EF4-FFF2-40B4-BE49-F238E27FC236}">
                <a16:creationId xmlns:a16="http://schemas.microsoft.com/office/drawing/2014/main" id="{20B44655-0111-4EFE-E93D-6C2EE9C5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55" y="1808560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C2D1AC-4241-DF85-BAD3-0B617682C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4178697"/>
            <a:ext cx="4419600" cy="178276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D08A497-E9EF-14C5-3EA9-6F118E6D23A4}"/>
              </a:ext>
            </a:extLst>
          </p:cNvPr>
          <p:cNvSpPr/>
          <p:nvPr/>
        </p:nvSpPr>
        <p:spPr bwMode="auto">
          <a:xfrm rot="5400000">
            <a:off x="4726007" y="3927129"/>
            <a:ext cx="2229075" cy="41399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9" name="Freccia circolare in giù 8">
            <a:extLst>
              <a:ext uri="{FF2B5EF4-FFF2-40B4-BE49-F238E27FC236}">
                <a16:creationId xmlns:a16="http://schemas.microsoft.com/office/drawing/2014/main" id="{79FB3D7B-C531-B1D3-D2D0-2F7E96513A14}"/>
              </a:ext>
            </a:extLst>
          </p:cNvPr>
          <p:cNvSpPr/>
          <p:nvPr/>
        </p:nvSpPr>
        <p:spPr bwMode="auto">
          <a:xfrm rot="20471301">
            <a:off x="2161132" y="1670578"/>
            <a:ext cx="2957176" cy="76821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Freccia circolare in giù 9">
            <a:extLst>
              <a:ext uri="{FF2B5EF4-FFF2-40B4-BE49-F238E27FC236}">
                <a16:creationId xmlns:a16="http://schemas.microsoft.com/office/drawing/2014/main" id="{E0175B0C-558A-4716-0651-4A2869A50A2B}"/>
              </a:ext>
            </a:extLst>
          </p:cNvPr>
          <p:cNvSpPr/>
          <p:nvPr/>
        </p:nvSpPr>
        <p:spPr bwMode="auto">
          <a:xfrm rot="1597485">
            <a:off x="7300422" y="1761029"/>
            <a:ext cx="2611017" cy="897929"/>
          </a:xfrm>
          <a:prstGeom prst="curved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latin typeface="DecimaWE Rg" pitchFamily="2" charset="0"/>
            </a:endParaRPr>
          </a:p>
        </p:txBody>
      </p:sp>
      <p:sp>
        <p:nvSpPr>
          <p:cNvPr id="11" name="Freccia circolare in giù 10">
            <a:extLst>
              <a:ext uri="{FF2B5EF4-FFF2-40B4-BE49-F238E27FC236}">
                <a16:creationId xmlns:a16="http://schemas.microsoft.com/office/drawing/2014/main" id="{6C0C476B-5B09-322A-343D-25BAACD09888}"/>
              </a:ext>
            </a:extLst>
          </p:cNvPr>
          <p:cNvSpPr/>
          <p:nvPr/>
        </p:nvSpPr>
        <p:spPr bwMode="auto">
          <a:xfrm rot="9593698">
            <a:off x="7245323" y="4649510"/>
            <a:ext cx="2611017" cy="897929"/>
          </a:xfrm>
          <a:prstGeom prst="curved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2" name="Freccia circolare in giù 11">
            <a:extLst>
              <a:ext uri="{FF2B5EF4-FFF2-40B4-BE49-F238E27FC236}">
                <a16:creationId xmlns:a16="http://schemas.microsoft.com/office/drawing/2014/main" id="{3B01F809-DD27-0405-7696-B1F633106076}"/>
              </a:ext>
            </a:extLst>
          </p:cNvPr>
          <p:cNvSpPr/>
          <p:nvPr/>
        </p:nvSpPr>
        <p:spPr bwMode="auto">
          <a:xfrm rot="13084549">
            <a:off x="1344747" y="4361341"/>
            <a:ext cx="2611017" cy="897929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121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16A50A4A-3519-BCC9-0687-5822196C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8438"/>
            <a:ext cx="68329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marL="93663" indent="-93663" algn="ctr" eaLnBrk="0" fontAlgn="base" hangingPunct="0">
              <a:spcBef>
                <a:spcPts val="0"/>
              </a:spcBef>
              <a:defRPr/>
            </a:pPr>
            <a:r>
              <a:rPr lang="it-IT" sz="2200" b="1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I governo dei database ambientali: DUA</a:t>
            </a:r>
            <a:endParaRPr lang="it-IT" sz="2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CEF48-E02B-D0CA-64C2-0412DC11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7" y="1514349"/>
            <a:ext cx="6757518" cy="4073575"/>
          </a:xfrm>
          <a:prstGeom prst="rect">
            <a:avLst/>
          </a:prstGeom>
        </p:spPr>
      </p:pic>
      <p:sp>
        <p:nvSpPr>
          <p:cNvPr id="8" name="Shape 178">
            <a:extLst>
              <a:ext uri="{FF2B5EF4-FFF2-40B4-BE49-F238E27FC236}">
                <a16:creationId xmlns:a16="http://schemas.microsoft.com/office/drawing/2014/main" id="{9F67617C-094A-CC92-E26B-8B0B38804D6A}"/>
              </a:ext>
            </a:extLst>
          </p:cNvPr>
          <p:cNvSpPr txBox="1">
            <a:spLocks/>
          </p:cNvSpPr>
          <p:nvPr/>
        </p:nvSpPr>
        <p:spPr>
          <a:xfrm>
            <a:off x="7896620" y="1523055"/>
            <a:ext cx="1378743" cy="423608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0070C0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2000" dirty="0">
                <a:solidFill>
                  <a:srgbClr val="002060"/>
                </a:solidFill>
              </a:rPr>
              <a:t>Attività</a:t>
            </a:r>
            <a:br>
              <a:rPr lang="it-IT" sz="2000" b="0" dirty="0">
                <a:solidFill>
                  <a:schemeClr val="tx1"/>
                </a:solidFill>
              </a:rPr>
            </a:b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AAA68E8-4897-390B-37B2-58A429AAD38C}"/>
              </a:ext>
            </a:extLst>
          </p:cNvPr>
          <p:cNvSpPr/>
          <p:nvPr/>
        </p:nvSpPr>
        <p:spPr>
          <a:xfrm>
            <a:off x="7993492" y="2837609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2</a:t>
            </a:r>
          </a:p>
        </p:txBody>
      </p:sp>
      <p:sp>
        <p:nvSpPr>
          <p:cNvPr id="10" name="Shape 178">
            <a:extLst>
              <a:ext uri="{FF2B5EF4-FFF2-40B4-BE49-F238E27FC236}">
                <a16:creationId xmlns:a16="http://schemas.microsoft.com/office/drawing/2014/main" id="{B088BEEA-92EF-793E-EB07-FD9EF82C2362}"/>
              </a:ext>
            </a:extLst>
          </p:cNvPr>
          <p:cNvSpPr txBox="1">
            <a:spLocks/>
          </p:cNvSpPr>
          <p:nvPr/>
        </p:nvSpPr>
        <p:spPr>
          <a:xfrm>
            <a:off x="8260648" y="2807519"/>
            <a:ext cx="2685007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>
                <a:solidFill>
                  <a:schemeClr val="tx1"/>
                </a:solidFill>
                <a:latin typeface="Aptos" panose="020B0004020202020204" pitchFamily="34" charset="0"/>
              </a:rPr>
              <a:t>Preparazione cassetti DUA per acquisizione dati da DURGA (es. dati tecnici)</a:t>
            </a:r>
          </a:p>
        </p:txBody>
      </p:sp>
      <p:sp>
        <p:nvSpPr>
          <p:cNvPr id="11" name="Oval 1">
            <a:extLst>
              <a:ext uri="{FF2B5EF4-FFF2-40B4-BE49-F238E27FC236}">
                <a16:creationId xmlns:a16="http://schemas.microsoft.com/office/drawing/2014/main" id="{B4767436-3F57-EA4F-7CA1-CE039D267F86}"/>
              </a:ext>
            </a:extLst>
          </p:cNvPr>
          <p:cNvSpPr/>
          <p:nvPr/>
        </p:nvSpPr>
        <p:spPr>
          <a:xfrm>
            <a:off x="7999631" y="4017802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12" name="Shape 178">
            <a:extLst>
              <a:ext uri="{FF2B5EF4-FFF2-40B4-BE49-F238E27FC236}">
                <a16:creationId xmlns:a16="http://schemas.microsoft.com/office/drawing/2014/main" id="{C92D2CF3-A346-1D4B-BFEC-FCC7F7A70432}"/>
              </a:ext>
            </a:extLst>
          </p:cNvPr>
          <p:cNvSpPr txBox="1">
            <a:spLocks/>
          </p:cNvSpPr>
          <p:nvPr/>
        </p:nvSpPr>
        <p:spPr>
          <a:xfrm>
            <a:off x="8311968" y="4003245"/>
            <a:ext cx="2633687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>
                <a:solidFill>
                  <a:schemeClr val="tx1"/>
                </a:solidFill>
                <a:latin typeface="Aptos" panose="020B0004020202020204" pitchFamily="34" charset="0"/>
              </a:rPr>
              <a:t>Istruire DURGA per completare l’acquisizione dei dati e il successivo import in DUA</a:t>
            </a:r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BBE05061-1526-DF9C-DD7B-B056E007BA72}"/>
              </a:ext>
            </a:extLst>
          </p:cNvPr>
          <p:cNvSpPr/>
          <p:nvPr/>
        </p:nvSpPr>
        <p:spPr>
          <a:xfrm>
            <a:off x="7996476" y="5157924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7</a:t>
            </a:r>
          </a:p>
        </p:txBody>
      </p:sp>
      <p:sp>
        <p:nvSpPr>
          <p:cNvPr id="14" name="Shape 178">
            <a:extLst>
              <a:ext uri="{FF2B5EF4-FFF2-40B4-BE49-F238E27FC236}">
                <a16:creationId xmlns:a16="http://schemas.microsoft.com/office/drawing/2014/main" id="{2BF64946-51A7-66B1-38A2-C26636C9BABC}"/>
              </a:ext>
            </a:extLst>
          </p:cNvPr>
          <p:cNvSpPr txBox="1">
            <a:spLocks/>
          </p:cNvSpPr>
          <p:nvPr/>
        </p:nvSpPr>
        <p:spPr>
          <a:xfrm>
            <a:off x="8320910" y="4926051"/>
            <a:ext cx="1792806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>
                <a:solidFill>
                  <a:schemeClr val="tx1"/>
                </a:solidFill>
                <a:latin typeface="Aptos" panose="020B0004020202020204" pitchFamily="34" charset="0"/>
              </a:rPr>
              <a:t>Istruire le persone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B9BFA6D-BCFF-CEDD-9457-B42195B13821}"/>
              </a:ext>
            </a:extLst>
          </p:cNvPr>
          <p:cNvCxnSpPr/>
          <p:nvPr/>
        </p:nvCxnSpPr>
        <p:spPr>
          <a:xfrm>
            <a:off x="7844724" y="1683029"/>
            <a:ext cx="0" cy="3993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">
            <a:extLst>
              <a:ext uri="{FF2B5EF4-FFF2-40B4-BE49-F238E27FC236}">
                <a16:creationId xmlns:a16="http://schemas.microsoft.com/office/drawing/2014/main" id="{088CA288-1A79-18D5-BCF8-EF775071EDE2}"/>
              </a:ext>
            </a:extLst>
          </p:cNvPr>
          <p:cNvSpPr/>
          <p:nvPr/>
        </p:nvSpPr>
        <p:spPr>
          <a:xfrm>
            <a:off x="7961787" y="1949747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17" name="Shape 178">
            <a:extLst>
              <a:ext uri="{FF2B5EF4-FFF2-40B4-BE49-F238E27FC236}">
                <a16:creationId xmlns:a16="http://schemas.microsoft.com/office/drawing/2014/main" id="{E9F3B890-6A44-1C0D-577D-C853D4D7D30A}"/>
              </a:ext>
            </a:extLst>
          </p:cNvPr>
          <p:cNvSpPr txBox="1">
            <a:spLocks/>
          </p:cNvSpPr>
          <p:nvPr/>
        </p:nvSpPr>
        <p:spPr>
          <a:xfrm>
            <a:off x="8254072" y="2032805"/>
            <a:ext cx="2757367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>
                <a:solidFill>
                  <a:schemeClr val="tx1"/>
                </a:solidFill>
                <a:latin typeface="Aptos" panose="020B0004020202020204" pitchFamily="34" charset="0"/>
              </a:rPr>
              <a:t>Definire delle regole comuni a livello di DCA (es. gestione dei sottofascicoli di rinnovo, variante ecc.) </a:t>
            </a: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7E64AF17-A087-5B63-6E4E-C760FFA0DEEC}"/>
              </a:ext>
            </a:extLst>
          </p:cNvPr>
          <p:cNvSpPr/>
          <p:nvPr/>
        </p:nvSpPr>
        <p:spPr>
          <a:xfrm>
            <a:off x="8013979" y="4770156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6</a:t>
            </a:r>
          </a:p>
        </p:txBody>
      </p:sp>
      <p:sp>
        <p:nvSpPr>
          <p:cNvPr id="19" name="Shape 178">
            <a:extLst>
              <a:ext uri="{FF2B5EF4-FFF2-40B4-BE49-F238E27FC236}">
                <a16:creationId xmlns:a16="http://schemas.microsoft.com/office/drawing/2014/main" id="{DB2D7A01-7577-5279-7B31-FD1738C22FF8}"/>
              </a:ext>
            </a:extLst>
          </p:cNvPr>
          <p:cNvSpPr txBox="1">
            <a:spLocks/>
          </p:cNvSpPr>
          <p:nvPr/>
        </p:nvSpPr>
        <p:spPr>
          <a:xfrm>
            <a:off x="8320910" y="4555155"/>
            <a:ext cx="1792806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>
                <a:solidFill>
                  <a:schemeClr val="tx1"/>
                </a:solidFill>
                <a:latin typeface="Aptos" panose="020B0004020202020204" pitchFamily="34" charset="0"/>
              </a:rPr>
              <a:t>Ottimizzare l’API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1F0A46A3-893E-674D-93B4-323448B56A6E}"/>
              </a:ext>
            </a:extLst>
          </p:cNvPr>
          <p:cNvSpPr/>
          <p:nvPr/>
        </p:nvSpPr>
        <p:spPr>
          <a:xfrm rot="16200000">
            <a:off x="6566159" y="2434042"/>
            <a:ext cx="112037" cy="217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AE241A5-321B-ECE8-A1E5-CC678054DC3B}"/>
              </a:ext>
            </a:extLst>
          </p:cNvPr>
          <p:cNvSpPr txBox="1"/>
          <p:nvPr/>
        </p:nvSpPr>
        <p:spPr>
          <a:xfrm>
            <a:off x="6733473" y="2392618"/>
            <a:ext cx="526106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GISA</a:t>
            </a:r>
          </a:p>
        </p:txBody>
      </p:sp>
      <p:sp>
        <p:nvSpPr>
          <p:cNvPr id="22" name="Oval 1">
            <a:extLst>
              <a:ext uri="{FF2B5EF4-FFF2-40B4-BE49-F238E27FC236}">
                <a16:creationId xmlns:a16="http://schemas.microsoft.com/office/drawing/2014/main" id="{7988F7D3-2721-5939-7C50-5A72A39A7E67}"/>
              </a:ext>
            </a:extLst>
          </p:cNvPr>
          <p:cNvSpPr/>
          <p:nvPr/>
        </p:nvSpPr>
        <p:spPr>
          <a:xfrm>
            <a:off x="7996904" y="3594475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3</a:t>
            </a:r>
          </a:p>
        </p:txBody>
      </p:sp>
      <p:sp>
        <p:nvSpPr>
          <p:cNvPr id="23" name="Shape 178">
            <a:extLst>
              <a:ext uri="{FF2B5EF4-FFF2-40B4-BE49-F238E27FC236}">
                <a16:creationId xmlns:a16="http://schemas.microsoft.com/office/drawing/2014/main" id="{81C3273F-6BFF-C725-4CB4-BD5C3EFF0EDE}"/>
              </a:ext>
            </a:extLst>
          </p:cNvPr>
          <p:cNvSpPr txBox="1">
            <a:spLocks/>
          </p:cNvSpPr>
          <p:nvPr/>
        </p:nvSpPr>
        <p:spPr>
          <a:xfrm>
            <a:off x="8277091" y="3531970"/>
            <a:ext cx="2813163" cy="402352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>
                <a:solidFill>
                  <a:schemeClr val="tx1"/>
                </a:solidFill>
                <a:latin typeface="Aptos" panose="020B0004020202020204" pitchFamily="34" charset="0"/>
              </a:rPr>
              <a:t>Preparazione strumenti DUA (es. servizio GIFRA)</a:t>
            </a:r>
          </a:p>
        </p:txBody>
      </p:sp>
    </p:spTree>
    <p:extLst>
      <p:ext uri="{BB962C8B-B14F-4D97-AF65-F5344CB8AC3E}">
        <p14:creationId xmlns:p14="http://schemas.microsoft.com/office/powerpoint/2010/main" val="20714997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867</Words>
  <Application>Microsoft Office PowerPoint</Application>
  <PresentationFormat>Widescreen</PresentationFormat>
  <Paragraphs>106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Aptos</vt:lpstr>
      <vt:lpstr>Arial</vt:lpstr>
      <vt:lpstr>Calibri</vt:lpstr>
      <vt:lpstr>decimaregular</vt:lpstr>
      <vt:lpstr>DecimaUNI02 Rg</vt:lpstr>
      <vt:lpstr>DecimaW03 Rg</vt:lpstr>
      <vt:lpstr>DecimaWE Rg</vt:lpstr>
      <vt:lpstr>Open Sans</vt:lpstr>
      <vt:lpstr>Times New Roman</vt:lpstr>
      <vt:lpstr>Wingdings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Cos’é un processo di sorveglianza? </vt:lpstr>
      <vt:lpstr>Presentazione standard di PowerPoint</vt:lpstr>
      <vt:lpstr>Presentazione standard di PowerPoint</vt:lpstr>
      <vt:lpstr>Georeferenziazione dati ambientali AIA-AICA </vt:lpstr>
      <vt:lpstr>Presentazione standard di PowerPoint</vt:lpstr>
      <vt:lpstr>Presentazione standard di PowerPoint</vt:lpstr>
      <vt:lpstr>Presentazione standard di PowerPoint</vt:lpstr>
      <vt:lpstr>Grazie per l’attenzione  ambiente@regione.fvg.it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Pisapia Antonio</dc:creator>
  <cp:lastModifiedBy>Plossi Paolo</cp:lastModifiedBy>
  <cp:revision>42</cp:revision>
  <cp:lastPrinted>2024-02-22T08:42:31Z</cp:lastPrinted>
  <dcterms:created xsi:type="dcterms:W3CDTF">2024-02-05T18:34:40Z</dcterms:created>
  <dcterms:modified xsi:type="dcterms:W3CDTF">2025-11-21T13:46:57Z</dcterms:modified>
</cp:coreProperties>
</file>