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
  </p:notesMasterIdLst>
  <p:sldIdLst>
    <p:sldId id="257" r:id="rId2"/>
    <p:sldId id="370" r:id="rId3"/>
    <p:sldId id="2147308692" r:id="rId4"/>
    <p:sldId id="2147308689" r:id="rId5"/>
    <p:sldId id="2147308694" r:id="rId6"/>
    <p:sldId id="2147308696" r:id="rId7"/>
    <p:sldId id="2147308699" r:id="rId8"/>
    <p:sldId id="2147308697" r:id="rId9"/>
    <p:sldId id="2147308695" r:id="rId10"/>
    <p:sldId id="2147308698" r:id="rId11"/>
    <p:sldId id="2147308700"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5FA"/>
    <a:srgbClr val="F7921C"/>
    <a:srgbClr val="E4C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049D2-1A6A-457F-B7D5-1B0C08F13944}" v="4" dt="2025-11-24T08:35:06.982"/>
    <p1510:client id="{5320A808-D23D-44A2-9373-8E99FE97BDDC}" v="80" dt="2025-11-24T06:17:21.177"/>
    <p1510:client id="{A4B9E5B2-679C-5044-4441-4A45F9C3BB22}" v="2" dt="2025-11-24T05:49:4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4" d="100"/>
          <a:sy n="74" d="100"/>
        </p:scale>
        <p:origin x="1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COBAR Margarita, GOV/REG" userId="S::margarita.escobar@oecd.org::33db49ef-e0bb-4034-a1e5-145c11c6e05b" providerId="AD" clId="Web-{3A57CF4C-1CC6-C2EA-FBDA-78EC76D95274}"/>
    <pc:docChg chg="addSld delSld modSld sldOrd">
      <pc:chgData name="ESCOBAR Margarita, GOV/REG" userId="S::margarita.escobar@oecd.org::33db49ef-e0bb-4034-a1e5-145c11c6e05b" providerId="AD" clId="Web-{3A57CF4C-1CC6-C2EA-FBDA-78EC76D95274}" dt="2025-11-05T17:00:46.199" v="4"/>
      <pc:docMkLst>
        <pc:docMk/>
      </pc:docMkLst>
      <pc:sldChg chg="modSp">
        <pc:chgData name="ESCOBAR Margarita, GOV/REG" userId="S::margarita.escobar@oecd.org::33db49ef-e0bb-4034-a1e5-145c11c6e05b" providerId="AD" clId="Web-{3A57CF4C-1CC6-C2EA-FBDA-78EC76D95274}" dt="2025-11-05T17:00:00.151" v="0" actId="20577"/>
        <pc:sldMkLst>
          <pc:docMk/>
          <pc:sldMk cId="197052465" sldId="257"/>
        </pc:sldMkLst>
        <pc:spChg chg="mod">
          <ac:chgData name="ESCOBAR Margarita, GOV/REG" userId="S::margarita.escobar@oecd.org::33db49ef-e0bb-4034-a1e5-145c11c6e05b" providerId="AD" clId="Web-{3A57CF4C-1CC6-C2EA-FBDA-78EC76D95274}" dt="2025-11-05T17:00:00.151" v="0" actId="20577"/>
          <ac:spMkLst>
            <pc:docMk/>
            <pc:sldMk cId="197052465" sldId="257"/>
            <ac:spMk id="4" creationId="{B2F78BE6-2448-072E-34E8-0A5FE7323F89}"/>
          </ac:spMkLst>
        </pc:spChg>
      </pc:sldChg>
      <pc:sldChg chg="ord">
        <pc:chgData name="ESCOBAR Margarita, GOV/REG" userId="S::margarita.escobar@oecd.org::33db49ef-e0bb-4034-a1e5-145c11c6e05b" providerId="AD" clId="Web-{3A57CF4C-1CC6-C2EA-FBDA-78EC76D95274}" dt="2025-11-05T17:00:26.714" v="1"/>
        <pc:sldMkLst>
          <pc:docMk/>
          <pc:sldMk cId="3114085065" sldId="2147308696"/>
        </pc:sldMkLst>
      </pc:sldChg>
      <pc:sldChg chg="add del">
        <pc:chgData name="ESCOBAR Margarita, GOV/REG" userId="S::margarita.escobar@oecd.org::33db49ef-e0bb-4034-a1e5-145c11c6e05b" providerId="AD" clId="Web-{3A57CF4C-1CC6-C2EA-FBDA-78EC76D95274}" dt="2025-11-05T17:00:46.199" v="4"/>
        <pc:sldMkLst>
          <pc:docMk/>
          <pc:sldMk cId="1993905932" sldId="2147308697"/>
        </pc:sldMkLst>
      </pc:sldChg>
      <pc:sldChg chg="ord">
        <pc:chgData name="ESCOBAR Margarita, GOV/REG" userId="S::margarita.escobar@oecd.org::33db49ef-e0bb-4034-a1e5-145c11c6e05b" providerId="AD" clId="Web-{3A57CF4C-1CC6-C2EA-FBDA-78EC76D95274}" dt="2025-11-05T17:00:31.902" v="2"/>
        <pc:sldMkLst>
          <pc:docMk/>
          <pc:sldMk cId="2942999104" sldId="2147308698"/>
        </pc:sldMkLst>
      </pc:sldChg>
    </pc:docChg>
  </pc:docChgLst>
  <pc:docChgLst>
    <pc:chgData name="BREUYRE Céliane, GOV/REG (EXT)" userId="0169f8ed-5f78-472c-b315-ee5393ed81ab" providerId="ADAL" clId="{202049D2-1A6A-457F-B7D5-1B0C08F13944}"/>
    <pc:docChg chg="undo custSel addSld delSld modSld modMainMaster">
      <pc:chgData name="BREUYRE Céliane, GOV/REG (EXT)" userId="0169f8ed-5f78-472c-b315-ee5393ed81ab" providerId="ADAL" clId="{202049D2-1A6A-457F-B7D5-1B0C08F13944}" dt="2025-11-24T08:36:01.977" v="1080" actId="20577"/>
      <pc:docMkLst>
        <pc:docMk/>
      </pc:docMkLst>
      <pc:sldChg chg="modSp add mod">
        <pc:chgData name="BREUYRE Céliane, GOV/REG (EXT)" userId="0169f8ed-5f78-472c-b315-ee5393ed81ab" providerId="ADAL" clId="{202049D2-1A6A-457F-B7D5-1B0C08F13944}" dt="2025-11-03T16:12:48.822" v="1" actId="27636"/>
        <pc:sldMkLst>
          <pc:docMk/>
          <pc:sldMk cId="197052465" sldId="257"/>
        </pc:sldMkLst>
        <pc:spChg chg="mod">
          <ac:chgData name="BREUYRE Céliane, GOV/REG (EXT)" userId="0169f8ed-5f78-472c-b315-ee5393ed81ab" providerId="ADAL" clId="{202049D2-1A6A-457F-B7D5-1B0C08F13944}" dt="2025-11-03T16:12:48.822" v="1" actId="27636"/>
          <ac:spMkLst>
            <pc:docMk/>
            <pc:sldMk cId="197052465" sldId="257"/>
            <ac:spMk id="2" creationId="{3886802C-BCBD-CB6C-7EA2-017021C036AF}"/>
          </ac:spMkLst>
        </pc:spChg>
      </pc:sldChg>
      <pc:sldChg chg="addSp modSp add mod">
        <pc:chgData name="BREUYRE Céliane, GOV/REG (EXT)" userId="0169f8ed-5f78-472c-b315-ee5393ed81ab" providerId="ADAL" clId="{202049D2-1A6A-457F-B7D5-1B0C08F13944}" dt="2025-11-24T08:35:21.858" v="1055" actId="1076"/>
        <pc:sldMkLst>
          <pc:docMk/>
          <pc:sldMk cId="4273619315" sldId="284"/>
        </pc:sldMkLst>
        <pc:spChg chg="add mod">
          <ac:chgData name="BREUYRE Céliane, GOV/REG (EXT)" userId="0169f8ed-5f78-472c-b315-ee5393ed81ab" providerId="ADAL" clId="{202049D2-1A6A-457F-B7D5-1B0C08F13944}" dt="2025-11-24T08:35:21.858" v="1055" actId="1076"/>
          <ac:spMkLst>
            <pc:docMk/>
            <pc:sldMk cId="4273619315" sldId="284"/>
            <ac:spMk id="6" creationId="{1723FBCE-F867-6838-0D7C-6DE7FDC8B2A4}"/>
          </ac:spMkLst>
        </pc:spChg>
      </pc:sldChg>
      <pc:sldChg chg="modSp add">
        <pc:chgData name="BREUYRE Céliane, GOV/REG (EXT)" userId="0169f8ed-5f78-472c-b315-ee5393ed81ab" providerId="ADAL" clId="{202049D2-1A6A-457F-B7D5-1B0C08F13944}" dt="2025-11-03T16:13:07.089" v="3"/>
        <pc:sldMkLst>
          <pc:docMk/>
          <pc:sldMk cId="3363532024" sldId="370"/>
        </pc:sldMkLst>
        <pc:spChg chg="mod">
          <ac:chgData name="BREUYRE Céliane, GOV/REG (EXT)" userId="0169f8ed-5f78-472c-b315-ee5393ed81ab" providerId="ADAL" clId="{202049D2-1A6A-457F-B7D5-1B0C08F13944}" dt="2025-11-03T16:13:07.089" v="3"/>
          <ac:spMkLst>
            <pc:docMk/>
            <pc:sldMk cId="3363532024" sldId="370"/>
            <ac:spMk id="4" creationId="{9FF5706F-E536-AEB7-7A7F-D303A14AA8FF}"/>
          </ac:spMkLst>
        </pc:spChg>
      </pc:sldChg>
      <pc:sldChg chg="modSp add">
        <pc:chgData name="BREUYRE Céliane, GOV/REG (EXT)" userId="0169f8ed-5f78-472c-b315-ee5393ed81ab" providerId="ADAL" clId="{202049D2-1A6A-457F-B7D5-1B0C08F13944}" dt="2025-11-03T16:13:07.089" v="3"/>
        <pc:sldMkLst>
          <pc:docMk/>
          <pc:sldMk cId="2872458571" sldId="2147308681"/>
        </pc:sldMkLst>
      </pc:sldChg>
      <pc:sldChg chg="modSp add">
        <pc:chgData name="BREUYRE Céliane, GOV/REG (EXT)" userId="0169f8ed-5f78-472c-b315-ee5393ed81ab" providerId="ADAL" clId="{202049D2-1A6A-457F-B7D5-1B0C08F13944}" dt="2025-11-03T16:13:07.089" v="3"/>
        <pc:sldMkLst>
          <pc:docMk/>
          <pc:sldMk cId="2704943934" sldId="2147308689"/>
        </pc:sldMkLst>
        <pc:spChg chg="mod">
          <ac:chgData name="BREUYRE Céliane, GOV/REG (EXT)" userId="0169f8ed-5f78-472c-b315-ee5393ed81ab" providerId="ADAL" clId="{202049D2-1A6A-457F-B7D5-1B0C08F13944}" dt="2025-11-03T16:13:07.089" v="3"/>
          <ac:spMkLst>
            <pc:docMk/>
            <pc:sldMk cId="2704943934" sldId="2147308689"/>
            <ac:spMk id="2" creationId="{24ECB3FC-EFD0-5D02-B9DB-12F932F3FE2A}"/>
          </ac:spMkLst>
        </pc:spChg>
        <pc:spChg chg="mod">
          <ac:chgData name="BREUYRE Céliane, GOV/REG (EXT)" userId="0169f8ed-5f78-472c-b315-ee5393ed81ab" providerId="ADAL" clId="{202049D2-1A6A-457F-B7D5-1B0C08F13944}" dt="2025-11-03T16:13:07.089" v="3"/>
          <ac:spMkLst>
            <pc:docMk/>
            <pc:sldMk cId="2704943934" sldId="2147308689"/>
            <ac:spMk id="3" creationId="{001C031D-EDE7-6E55-FBDB-D6CB3B1E3208}"/>
          </ac:spMkLst>
        </pc:spChg>
      </pc:sldChg>
      <pc:sldChg chg="modSp add">
        <pc:chgData name="BREUYRE Céliane, GOV/REG (EXT)" userId="0169f8ed-5f78-472c-b315-ee5393ed81ab" providerId="ADAL" clId="{202049D2-1A6A-457F-B7D5-1B0C08F13944}" dt="2025-11-03T16:13:07.089" v="3"/>
        <pc:sldMkLst>
          <pc:docMk/>
          <pc:sldMk cId="1079915661" sldId="2147308692"/>
        </pc:sldMkLst>
        <pc:spChg chg="mod">
          <ac:chgData name="BREUYRE Céliane, GOV/REG (EXT)" userId="0169f8ed-5f78-472c-b315-ee5393ed81ab" providerId="ADAL" clId="{202049D2-1A6A-457F-B7D5-1B0C08F13944}" dt="2025-11-03T16:13:07.089" v="3"/>
          <ac:spMkLst>
            <pc:docMk/>
            <pc:sldMk cId="1079915661" sldId="2147308692"/>
            <ac:spMk id="2" creationId="{003FC93E-82F3-8786-AEE2-B6838A0A64D7}"/>
          </ac:spMkLst>
        </pc:spChg>
        <pc:spChg chg="mod">
          <ac:chgData name="BREUYRE Céliane, GOV/REG (EXT)" userId="0169f8ed-5f78-472c-b315-ee5393ed81ab" providerId="ADAL" clId="{202049D2-1A6A-457F-B7D5-1B0C08F13944}" dt="2025-11-03T16:13:07.089" v="3"/>
          <ac:spMkLst>
            <pc:docMk/>
            <pc:sldMk cId="1079915661" sldId="2147308692"/>
            <ac:spMk id="3" creationId="{86CB5EE5-CFB4-F10A-5B1F-8DF4C348006C}"/>
          </ac:spMkLst>
        </pc:spChg>
      </pc:sldChg>
      <pc:sldChg chg="modSp add">
        <pc:chgData name="BREUYRE Céliane, GOV/REG (EXT)" userId="0169f8ed-5f78-472c-b315-ee5393ed81ab" providerId="ADAL" clId="{202049D2-1A6A-457F-B7D5-1B0C08F13944}" dt="2025-11-03T16:13:07.089" v="3"/>
        <pc:sldMkLst>
          <pc:docMk/>
          <pc:sldMk cId="3099914750" sldId="2147308694"/>
        </pc:sldMkLst>
        <pc:spChg chg="mod">
          <ac:chgData name="BREUYRE Céliane, GOV/REG (EXT)" userId="0169f8ed-5f78-472c-b315-ee5393ed81ab" providerId="ADAL" clId="{202049D2-1A6A-457F-B7D5-1B0C08F13944}" dt="2025-11-03T16:13:07.089" v="3"/>
          <ac:spMkLst>
            <pc:docMk/>
            <pc:sldMk cId="3099914750" sldId="2147308694"/>
            <ac:spMk id="2" creationId="{D1770462-7C6F-80F1-5970-11C1E1B6F4B2}"/>
          </ac:spMkLst>
        </pc:spChg>
        <pc:spChg chg="mod">
          <ac:chgData name="BREUYRE Céliane, GOV/REG (EXT)" userId="0169f8ed-5f78-472c-b315-ee5393ed81ab" providerId="ADAL" clId="{202049D2-1A6A-457F-B7D5-1B0C08F13944}" dt="2025-11-03T16:13:07.089" v="3"/>
          <ac:spMkLst>
            <pc:docMk/>
            <pc:sldMk cId="3099914750" sldId="2147308694"/>
            <ac:spMk id="3" creationId="{B49D0486-D0DD-A4F2-13C7-13CB12AB7071}"/>
          </ac:spMkLst>
        </pc:spChg>
      </pc:sldChg>
      <pc:sldChg chg="modSp add">
        <pc:chgData name="BREUYRE Céliane, GOV/REG (EXT)" userId="0169f8ed-5f78-472c-b315-ee5393ed81ab" providerId="ADAL" clId="{202049D2-1A6A-457F-B7D5-1B0C08F13944}" dt="2025-11-03T16:13:07.089" v="3"/>
        <pc:sldMkLst>
          <pc:docMk/>
          <pc:sldMk cId="914998219" sldId="2147308695"/>
        </pc:sldMkLst>
        <pc:spChg chg="mod">
          <ac:chgData name="BREUYRE Céliane, GOV/REG (EXT)" userId="0169f8ed-5f78-472c-b315-ee5393ed81ab" providerId="ADAL" clId="{202049D2-1A6A-457F-B7D5-1B0C08F13944}" dt="2025-11-03T16:13:07.089" v="3"/>
          <ac:spMkLst>
            <pc:docMk/>
            <pc:sldMk cId="914998219" sldId="2147308695"/>
            <ac:spMk id="2" creationId="{01640958-BB79-0405-D4DA-B2555127CEE7}"/>
          </ac:spMkLst>
        </pc:spChg>
        <pc:spChg chg="mod">
          <ac:chgData name="BREUYRE Céliane, GOV/REG (EXT)" userId="0169f8ed-5f78-472c-b315-ee5393ed81ab" providerId="ADAL" clId="{202049D2-1A6A-457F-B7D5-1B0C08F13944}" dt="2025-11-03T16:13:07.089" v="3"/>
          <ac:spMkLst>
            <pc:docMk/>
            <pc:sldMk cId="914998219" sldId="2147308695"/>
            <ac:spMk id="3" creationId="{5A3384C6-D7C2-136F-729B-02E2BC4BCAAE}"/>
          </ac:spMkLst>
        </pc:spChg>
      </pc:sldChg>
      <pc:sldChg chg="modSp add">
        <pc:chgData name="BREUYRE Céliane, GOV/REG (EXT)" userId="0169f8ed-5f78-472c-b315-ee5393ed81ab" providerId="ADAL" clId="{202049D2-1A6A-457F-B7D5-1B0C08F13944}" dt="2025-11-03T16:13:07.089" v="3"/>
        <pc:sldMkLst>
          <pc:docMk/>
          <pc:sldMk cId="3114085065" sldId="2147308696"/>
        </pc:sldMkLst>
        <pc:spChg chg="mod">
          <ac:chgData name="BREUYRE Céliane, GOV/REG (EXT)" userId="0169f8ed-5f78-472c-b315-ee5393ed81ab" providerId="ADAL" clId="{202049D2-1A6A-457F-B7D5-1B0C08F13944}" dt="2025-11-03T16:13:07.089" v="3"/>
          <ac:spMkLst>
            <pc:docMk/>
            <pc:sldMk cId="3114085065" sldId="2147308696"/>
            <ac:spMk id="2" creationId="{9B310C11-82F1-E000-C5DB-DB0E67BA72B4}"/>
          </ac:spMkLst>
        </pc:spChg>
        <pc:spChg chg="mod">
          <ac:chgData name="BREUYRE Céliane, GOV/REG (EXT)" userId="0169f8ed-5f78-472c-b315-ee5393ed81ab" providerId="ADAL" clId="{202049D2-1A6A-457F-B7D5-1B0C08F13944}" dt="2025-11-03T16:13:07.089" v="3"/>
          <ac:spMkLst>
            <pc:docMk/>
            <pc:sldMk cId="3114085065" sldId="2147308696"/>
            <ac:spMk id="3" creationId="{C5465392-FB56-9907-6913-24972F04D163}"/>
          </ac:spMkLst>
        </pc:spChg>
      </pc:sldChg>
      <pc:sldChg chg="addSp delSp modSp new mod">
        <pc:chgData name="BREUYRE Céliane, GOV/REG (EXT)" userId="0169f8ed-5f78-472c-b315-ee5393ed81ab" providerId="ADAL" clId="{202049D2-1A6A-457F-B7D5-1B0C08F13944}" dt="2025-11-04T16:17:45.071" v="985" actId="2711"/>
        <pc:sldMkLst>
          <pc:docMk/>
          <pc:sldMk cId="1993905932" sldId="2147308697"/>
        </pc:sldMkLst>
        <pc:spChg chg="mod">
          <ac:chgData name="BREUYRE Céliane, GOV/REG (EXT)" userId="0169f8ed-5f78-472c-b315-ee5393ed81ab" providerId="ADAL" clId="{202049D2-1A6A-457F-B7D5-1B0C08F13944}" dt="2025-11-03T16:15:39.652" v="5"/>
          <ac:spMkLst>
            <pc:docMk/>
            <pc:sldMk cId="1993905932" sldId="2147308697"/>
            <ac:spMk id="2" creationId="{62F978F3-FF11-05BE-5E5B-3C1AF4868AD3}"/>
          </ac:spMkLst>
        </pc:spChg>
        <pc:spChg chg="add mod">
          <ac:chgData name="BREUYRE Céliane, GOV/REG (EXT)" userId="0169f8ed-5f78-472c-b315-ee5393ed81ab" providerId="ADAL" clId="{202049D2-1A6A-457F-B7D5-1B0C08F13944}" dt="2025-11-04T16:17:39.069" v="984" actId="2711"/>
          <ac:spMkLst>
            <pc:docMk/>
            <pc:sldMk cId="1993905932" sldId="2147308697"/>
            <ac:spMk id="4" creationId="{AE8966A3-1389-4239-6CDE-885B6D34249D}"/>
          </ac:spMkLst>
        </pc:spChg>
        <pc:spChg chg="add mod">
          <ac:chgData name="BREUYRE Céliane, GOV/REG (EXT)" userId="0169f8ed-5f78-472c-b315-ee5393ed81ab" providerId="ADAL" clId="{202049D2-1A6A-457F-B7D5-1B0C08F13944}" dt="2025-11-04T16:17:45.071" v="985" actId="2711"/>
          <ac:spMkLst>
            <pc:docMk/>
            <pc:sldMk cId="1993905932" sldId="2147308697"/>
            <ac:spMk id="6" creationId="{C19769C0-386D-2C7F-C03F-8041225DB1AA}"/>
          </ac:spMkLst>
        </pc:spChg>
        <pc:spChg chg="add mod">
          <ac:chgData name="BREUYRE Céliane, GOV/REG (EXT)" userId="0169f8ed-5f78-472c-b315-ee5393ed81ab" providerId="ADAL" clId="{202049D2-1A6A-457F-B7D5-1B0C08F13944}" dt="2025-11-04T16:17:24.310" v="981" actId="2711"/>
          <ac:spMkLst>
            <pc:docMk/>
            <pc:sldMk cId="1993905932" sldId="2147308697"/>
            <ac:spMk id="8" creationId="{3F4E16A5-5688-15CC-1FF0-2D79D2BF6203}"/>
          </ac:spMkLst>
        </pc:spChg>
        <pc:spChg chg="add mod">
          <ac:chgData name="BREUYRE Céliane, GOV/REG (EXT)" userId="0169f8ed-5f78-472c-b315-ee5393ed81ab" providerId="ADAL" clId="{202049D2-1A6A-457F-B7D5-1B0C08F13944}" dt="2025-11-04T16:17:29.720" v="982" actId="2711"/>
          <ac:spMkLst>
            <pc:docMk/>
            <pc:sldMk cId="1993905932" sldId="2147308697"/>
            <ac:spMk id="10" creationId="{54BC5013-AD84-24A4-77C2-A32E4E34CEF2}"/>
          </ac:spMkLst>
        </pc:spChg>
        <pc:spChg chg="add mod">
          <ac:chgData name="BREUYRE Céliane, GOV/REG (EXT)" userId="0169f8ed-5f78-472c-b315-ee5393ed81ab" providerId="ADAL" clId="{202049D2-1A6A-457F-B7D5-1B0C08F13944}" dt="2025-11-04T16:17:34.358" v="983" actId="2711"/>
          <ac:spMkLst>
            <pc:docMk/>
            <pc:sldMk cId="1993905932" sldId="2147308697"/>
            <ac:spMk id="12" creationId="{3B7CF2B6-24E5-A7D7-A56F-48DEBC5DAB10}"/>
          </ac:spMkLst>
        </pc:spChg>
        <pc:cxnChg chg="add mod">
          <ac:chgData name="BREUYRE Céliane, GOV/REG (EXT)" userId="0169f8ed-5f78-472c-b315-ee5393ed81ab" providerId="ADAL" clId="{202049D2-1A6A-457F-B7D5-1B0C08F13944}" dt="2025-11-04T16:13:56.651" v="949" actId="14100"/>
          <ac:cxnSpMkLst>
            <pc:docMk/>
            <pc:sldMk cId="1993905932" sldId="2147308697"/>
            <ac:cxnSpMk id="14" creationId="{F9C1AD0D-8698-9F94-A957-FD5941F80C58}"/>
          </ac:cxnSpMkLst>
        </pc:cxnChg>
        <pc:cxnChg chg="add mod">
          <ac:chgData name="BREUYRE Céliane, GOV/REG (EXT)" userId="0169f8ed-5f78-472c-b315-ee5393ed81ab" providerId="ADAL" clId="{202049D2-1A6A-457F-B7D5-1B0C08F13944}" dt="2025-11-04T16:17:29.720" v="982" actId="2711"/>
          <ac:cxnSpMkLst>
            <pc:docMk/>
            <pc:sldMk cId="1993905932" sldId="2147308697"/>
            <ac:cxnSpMk id="17" creationId="{3DFE5850-2537-3EC9-6E91-6160A27C675C}"/>
          </ac:cxnSpMkLst>
        </pc:cxnChg>
        <pc:cxnChg chg="add mod">
          <ac:chgData name="BREUYRE Céliane, GOV/REG (EXT)" userId="0169f8ed-5f78-472c-b315-ee5393ed81ab" providerId="ADAL" clId="{202049D2-1A6A-457F-B7D5-1B0C08F13944}" dt="2025-11-04T16:14:13.802" v="953" actId="14100"/>
          <ac:cxnSpMkLst>
            <pc:docMk/>
            <pc:sldMk cId="1993905932" sldId="2147308697"/>
            <ac:cxnSpMk id="20" creationId="{4E18CBC0-F9B1-85B3-FD4C-18AED64A0413}"/>
          </ac:cxnSpMkLst>
        </pc:cxnChg>
        <pc:cxnChg chg="add mod">
          <ac:chgData name="BREUYRE Céliane, GOV/REG (EXT)" userId="0169f8ed-5f78-472c-b315-ee5393ed81ab" providerId="ADAL" clId="{202049D2-1A6A-457F-B7D5-1B0C08F13944}" dt="2025-11-04T16:15:30.676" v="971" actId="113"/>
          <ac:cxnSpMkLst>
            <pc:docMk/>
            <pc:sldMk cId="1993905932" sldId="2147308697"/>
            <ac:cxnSpMk id="23" creationId="{1CFCABFB-DE13-AC40-70AF-2FC8E49DA7CF}"/>
          </ac:cxnSpMkLst>
        </pc:cxnChg>
      </pc:sldChg>
      <pc:sldChg chg="addSp delSp modSp new mod modClrScheme chgLayout">
        <pc:chgData name="BREUYRE Céliane, GOV/REG (EXT)" userId="0169f8ed-5f78-472c-b315-ee5393ed81ab" providerId="ADAL" clId="{202049D2-1A6A-457F-B7D5-1B0C08F13944}" dt="2025-11-04T15:04:47.845" v="757" actId="207"/>
        <pc:sldMkLst>
          <pc:docMk/>
          <pc:sldMk cId="2942999104" sldId="2147308698"/>
        </pc:sldMkLst>
        <pc:spChg chg="mod ord">
          <ac:chgData name="BREUYRE Céliane, GOV/REG (EXT)" userId="0169f8ed-5f78-472c-b315-ee5393ed81ab" providerId="ADAL" clId="{202049D2-1A6A-457F-B7D5-1B0C08F13944}" dt="2025-11-04T14:06:11.759" v="110" actId="700"/>
          <ac:spMkLst>
            <pc:docMk/>
            <pc:sldMk cId="2942999104" sldId="2147308698"/>
            <ac:spMk id="2" creationId="{FDD05657-921F-BAA7-7E4F-5F0D75B4D45E}"/>
          </ac:spMkLst>
        </pc:spChg>
        <pc:spChg chg="mod topLvl">
          <ac:chgData name="BREUYRE Céliane, GOV/REG (EXT)" userId="0169f8ed-5f78-472c-b315-ee5393ed81ab" providerId="ADAL" clId="{202049D2-1A6A-457F-B7D5-1B0C08F13944}" dt="2025-11-04T14:56:59.759" v="466" actId="164"/>
          <ac:spMkLst>
            <pc:docMk/>
            <pc:sldMk cId="2942999104" sldId="2147308698"/>
            <ac:spMk id="44" creationId="{24A01705-9566-029E-BA0A-1F3992F70806}"/>
          </ac:spMkLst>
        </pc:spChg>
        <pc:spChg chg="mod topLvl">
          <ac:chgData name="BREUYRE Céliane, GOV/REG (EXT)" userId="0169f8ed-5f78-472c-b315-ee5393ed81ab" providerId="ADAL" clId="{202049D2-1A6A-457F-B7D5-1B0C08F13944}" dt="2025-11-04T14:56:59.759" v="466" actId="164"/>
          <ac:spMkLst>
            <pc:docMk/>
            <pc:sldMk cId="2942999104" sldId="2147308698"/>
            <ac:spMk id="46" creationId="{3E3AD2BF-21AB-BFA4-C636-E126AD443F1D}"/>
          </ac:spMkLst>
        </pc:spChg>
        <pc:spChg chg="add mod">
          <ac:chgData name="BREUYRE Céliane, GOV/REG (EXT)" userId="0169f8ed-5f78-472c-b315-ee5393ed81ab" providerId="ADAL" clId="{202049D2-1A6A-457F-B7D5-1B0C08F13944}" dt="2025-11-04T14:53:27.328" v="439" actId="1076"/>
          <ac:spMkLst>
            <pc:docMk/>
            <pc:sldMk cId="2942999104" sldId="2147308698"/>
            <ac:spMk id="56" creationId="{AFE15851-BA11-5DE9-AA01-E5AFD179FC40}"/>
          </ac:spMkLst>
        </pc:spChg>
        <pc:spChg chg="add mod">
          <ac:chgData name="BREUYRE Céliane, GOV/REG (EXT)" userId="0169f8ed-5f78-472c-b315-ee5393ed81ab" providerId="ADAL" clId="{202049D2-1A6A-457F-B7D5-1B0C08F13944}" dt="2025-11-04T14:54:44.214" v="448" actId="20577"/>
          <ac:spMkLst>
            <pc:docMk/>
            <pc:sldMk cId="2942999104" sldId="2147308698"/>
            <ac:spMk id="57" creationId="{E9F96549-035D-1B3F-6E90-5AAAE1E7EDC8}"/>
          </ac:spMkLst>
        </pc:spChg>
        <pc:spChg chg="mod topLvl">
          <ac:chgData name="BREUYRE Céliane, GOV/REG (EXT)" userId="0169f8ed-5f78-472c-b315-ee5393ed81ab" providerId="ADAL" clId="{202049D2-1A6A-457F-B7D5-1B0C08F13944}" dt="2025-11-04T15:04:47.845" v="757" actId="207"/>
          <ac:spMkLst>
            <pc:docMk/>
            <pc:sldMk cId="2942999104" sldId="2147308698"/>
            <ac:spMk id="60" creationId="{335E659E-C865-585C-E515-85CC79C23E47}"/>
          </ac:spMkLst>
        </pc:spChg>
        <pc:spChg chg="add mod">
          <ac:chgData name="BREUYRE Céliane, GOV/REG (EXT)" userId="0169f8ed-5f78-472c-b315-ee5393ed81ab" providerId="ADAL" clId="{202049D2-1A6A-457F-B7D5-1B0C08F13944}" dt="2025-11-04T15:04:19.273" v="754" actId="164"/>
          <ac:spMkLst>
            <pc:docMk/>
            <pc:sldMk cId="2942999104" sldId="2147308698"/>
            <ac:spMk id="63" creationId="{AA671D3F-8736-F24C-8BAB-39C17D489234}"/>
          </ac:spMkLst>
        </pc:spChg>
        <pc:spChg chg="add mod">
          <ac:chgData name="BREUYRE Céliane, GOV/REG (EXT)" userId="0169f8ed-5f78-472c-b315-ee5393ed81ab" providerId="ADAL" clId="{202049D2-1A6A-457F-B7D5-1B0C08F13944}" dt="2025-11-04T15:04:19.273" v="754" actId="164"/>
          <ac:spMkLst>
            <pc:docMk/>
            <pc:sldMk cId="2942999104" sldId="2147308698"/>
            <ac:spMk id="1025" creationId="{2AAE02B9-0AE4-E216-A7F1-48E2BB18B450}"/>
          </ac:spMkLst>
        </pc:spChg>
        <pc:spChg chg="add mod">
          <ac:chgData name="BREUYRE Céliane, GOV/REG (EXT)" userId="0169f8ed-5f78-472c-b315-ee5393ed81ab" providerId="ADAL" clId="{202049D2-1A6A-457F-B7D5-1B0C08F13944}" dt="2025-11-04T15:04:19.273" v="754" actId="164"/>
          <ac:spMkLst>
            <pc:docMk/>
            <pc:sldMk cId="2942999104" sldId="2147308698"/>
            <ac:spMk id="1027" creationId="{673B03BE-328F-2BC5-2D6A-1491FBBC4E74}"/>
          </ac:spMkLst>
        </pc:spChg>
        <pc:grpChg chg="add mod">
          <ac:chgData name="BREUYRE Céliane, GOV/REG (EXT)" userId="0169f8ed-5f78-472c-b315-ee5393ed81ab" providerId="ADAL" clId="{202049D2-1A6A-457F-B7D5-1B0C08F13944}" dt="2025-11-04T15:04:19.273" v="754" actId="164"/>
          <ac:grpSpMkLst>
            <pc:docMk/>
            <pc:sldMk cId="2942999104" sldId="2147308698"/>
            <ac:grpSpMk id="62" creationId="{5DCEE6C0-33B8-8E25-43A8-E9D7FEF8BB5B}"/>
          </ac:grpSpMkLst>
        </pc:grpChg>
        <pc:grpChg chg="add mod">
          <ac:chgData name="BREUYRE Céliane, GOV/REG (EXT)" userId="0169f8ed-5f78-472c-b315-ee5393ed81ab" providerId="ADAL" clId="{202049D2-1A6A-457F-B7D5-1B0C08F13944}" dt="2025-11-04T15:04:27.682" v="755" actId="1076"/>
          <ac:grpSpMkLst>
            <pc:docMk/>
            <pc:sldMk cId="2942999104" sldId="2147308698"/>
            <ac:grpSpMk id="1028" creationId="{9DC13339-C7FE-3322-6A86-3996034194D6}"/>
          </ac:grpSpMkLst>
        </pc:grpChg>
        <pc:graphicFrameChg chg="add mod modGraphic">
          <ac:chgData name="BREUYRE Céliane, GOV/REG (EXT)" userId="0169f8ed-5f78-472c-b315-ee5393ed81ab" providerId="ADAL" clId="{202049D2-1A6A-457F-B7D5-1B0C08F13944}" dt="2025-11-04T14:53:31.070" v="440" actId="1076"/>
          <ac:graphicFrameMkLst>
            <pc:docMk/>
            <pc:sldMk cId="2942999104" sldId="2147308698"/>
            <ac:graphicFrameMk id="13" creationId="{0B5F7B79-C8FD-4B35-772D-6FBB7F30935D}"/>
          </ac:graphicFrameMkLst>
        </pc:graphicFrameChg>
        <pc:picChg chg="add mod">
          <ac:chgData name="BREUYRE Céliane, GOV/REG (EXT)" userId="0169f8ed-5f78-472c-b315-ee5393ed81ab" providerId="ADAL" clId="{202049D2-1A6A-457F-B7D5-1B0C08F13944}" dt="2025-11-04T14:53:34.922" v="441" actId="1076"/>
          <ac:picMkLst>
            <pc:docMk/>
            <pc:sldMk cId="2942999104" sldId="2147308698"/>
            <ac:picMk id="12" creationId="{AAB023A6-41F9-D1D2-C743-30679D74A3E9}"/>
          </ac:picMkLst>
        </pc:picChg>
      </pc:sldChg>
      <pc:sldChg chg="addSp delSp modSp mod modClrScheme chgLayout">
        <pc:chgData name="BREUYRE Céliane, GOV/REG (EXT)" userId="0169f8ed-5f78-472c-b315-ee5393ed81ab" providerId="ADAL" clId="{202049D2-1A6A-457F-B7D5-1B0C08F13944}" dt="2025-11-24T08:36:01.977" v="1080" actId="20577"/>
        <pc:sldMkLst>
          <pc:docMk/>
          <pc:sldMk cId="228548475" sldId="2147308699"/>
        </pc:sldMkLst>
        <pc:spChg chg="add mod ord">
          <ac:chgData name="BREUYRE Céliane, GOV/REG (EXT)" userId="0169f8ed-5f78-472c-b315-ee5393ed81ab" providerId="ADAL" clId="{202049D2-1A6A-457F-B7D5-1B0C08F13944}" dt="2025-11-24T08:36:01.977" v="1080" actId="20577"/>
          <ac:spMkLst>
            <pc:docMk/>
            <pc:sldMk cId="228548475" sldId="2147308699"/>
            <ac:spMk id="2" creationId="{FEDF53B9-72C4-335F-92AF-96CE93EE75B8}"/>
          </ac:spMkLst>
        </pc:spChg>
        <pc:spChg chg="add del mod ord">
          <ac:chgData name="BREUYRE Céliane, GOV/REG (EXT)" userId="0169f8ed-5f78-472c-b315-ee5393ed81ab" providerId="ADAL" clId="{202049D2-1A6A-457F-B7D5-1B0C08F13944}" dt="2025-11-24T08:35:53.690" v="1077" actId="478"/>
          <ac:spMkLst>
            <pc:docMk/>
            <pc:sldMk cId="228548475" sldId="2147308699"/>
            <ac:spMk id="3" creationId="{0C1BCA6B-EC0A-C340-CDC4-320A4EA0D216}"/>
          </ac:spMkLst>
        </pc:spChg>
        <pc:spChg chg="del">
          <ac:chgData name="BREUYRE Céliane, GOV/REG (EXT)" userId="0169f8ed-5f78-472c-b315-ee5393ed81ab" providerId="ADAL" clId="{202049D2-1A6A-457F-B7D5-1B0C08F13944}" dt="2025-11-24T08:35:56.616" v="1078" actId="478"/>
          <ac:spMkLst>
            <pc:docMk/>
            <pc:sldMk cId="228548475" sldId="2147308699"/>
            <ac:spMk id="4" creationId="{C0FB1624-29F5-F090-8627-2FBEE4B35817}"/>
          </ac:spMkLst>
        </pc:spChg>
        <pc:picChg chg="del">
          <ac:chgData name="BREUYRE Céliane, GOV/REG (EXT)" userId="0169f8ed-5f78-472c-b315-ee5393ed81ab" providerId="ADAL" clId="{202049D2-1A6A-457F-B7D5-1B0C08F13944}" dt="2025-11-24T08:35:58.556" v="1079" actId="478"/>
          <ac:picMkLst>
            <pc:docMk/>
            <pc:sldMk cId="228548475" sldId="2147308699"/>
            <ac:picMk id="6" creationId="{1BCFD331-09E2-5E88-7911-EA964C6591C7}"/>
          </ac:picMkLst>
        </pc:picChg>
      </pc:sldChg>
      <pc:sldChg chg="addSp delSp modSp new mod">
        <pc:chgData name="BREUYRE Céliane, GOV/REG (EXT)" userId="0169f8ed-5f78-472c-b315-ee5393ed81ab" providerId="ADAL" clId="{202049D2-1A6A-457F-B7D5-1B0C08F13944}" dt="2025-11-24T08:34:30.634" v="1051" actId="14100"/>
        <pc:sldMkLst>
          <pc:docMk/>
          <pc:sldMk cId="1357671116" sldId="2147308700"/>
        </pc:sldMkLst>
        <pc:spChg chg="mod">
          <ac:chgData name="BREUYRE Céliane, GOV/REG (EXT)" userId="0169f8ed-5f78-472c-b315-ee5393ed81ab" providerId="ADAL" clId="{202049D2-1A6A-457F-B7D5-1B0C08F13944}" dt="2025-11-24T08:34:21.676" v="1050" actId="20577"/>
          <ac:spMkLst>
            <pc:docMk/>
            <pc:sldMk cId="1357671116" sldId="2147308700"/>
            <ac:spMk id="2" creationId="{606D48C3-9F2E-6784-546E-F75391DDB486}"/>
          </ac:spMkLst>
        </pc:spChg>
        <pc:spChg chg="del mod topLvl">
          <ac:chgData name="BREUYRE Céliane, GOV/REG (EXT)" userId="0169f8ed-5f78-472c-b315-ee5393ed81ab" providerId="ADAL" clId="{202049D2-1A6A-457F-B7D5-1B0C08F13944}" dt="2025-11-24T08:33:41.818" v="988" actId="478"/>
          <ac:spMkLst>
            <pc:docMk/>
            <pc:sldMk cId="1357671116" sldId="2147308700"/>
            <ac:spMk id="4" creationId="{264C7EE3-D031-7A0A-587C-2D44E6C48B03}"/>
          </ac:spMkLst>
        </pc:spChg>
        <pc:spChg chg="del mod topLvl">
          <ac:chgData name="BREUYRE Céliane, GOV/REG (EXT)" userId="0169f8ed-5f78-472c-b315-ee5393ed81ab" providerId="ADAL" clId="{202049D2-1A6A-457F-B7D5-1B0C08F13944}" dt="2025-11-24T08:34:05.630" v="992" actId="478"/>
          <ac:spMkLst>
            <pc:docMk/>
            <pc:sldMk cId="1357671116" sldId="2147308700"/>
            <ac:spMk id="7" creationId="{09E6BF39-A296-0B97-7614-8EC191C022A3}"/>
          </ac:spMkLst>
        </pc:spChg>
        <pc:grpChg chg="add del mod">
          <ac:chgData name="BREUYRE Céliane, GOV/REG (EXT)" userId="0169f8ed-5f78-472c-b315-ee5393ed81ab" providerId="ADAL" clId="{202049D2-1A6A-457F-B7D5-1B0C08F13944}" dt="2025-11-24T08:33:41.818" v="988" actId="478"/>
          <ac:grpSpMkLst>
            <pc:docMk/>
            <pc:sldMk cId="1357671116" sldId="2147308700"/>
            <ac:grpSpMk id="3" creationId="{06E52731-68FD-C4F6-7A8C-7FF55CE86925}"/>
          </ac:grpSpMkLst>
        </pc:grpChg>
        <pc:grpChg chg="add del mod">
          <ac:chgData name="BREUYRE Céliane, GOV/REG (EXT)" userId="0169f8ed-5f78-472c-b315-ee5393ed81ab" providerId="ADAL" clId="{202049D2-1A6A-457F-B7D5-1B0C08F13944}" dt="2025-11-24T08:33:59.982" v="991" actId="165"/>
          <ac:grpSpMkLst>
            <pc:docMk/>
            <pc:sldMk cId="1357671116" sldId="2147308700"/>
            <ac:grpSpMk id="6" creationId="{F2F5919B-2FC5-8A2F-C370-CE4D207EEE7E}"/>
          </ac:grpSpMkLst>
        </pc:grpChg>
        <pc:picChg chg="del mod topLvl">
          <ac:chgData name="BREUYRE Céliane, GOV/REG (EXT)" userId="0169f8ed-5f78-472c-b315-ee5393ed81ab" providerId="ADAL" clId="{202049D2-1A6A-457F-B7D5-1B0C08F13944}" dt="2025-11-24T08:33:43.123" v="989" actId="478"/>
          <ac:picMkLst>
            <pc:docMk/>
            <pc:sldMk cId="1357671116" sldId="2147308700"/>
            <ac:picMk id="5" creationId="{8CDB16FA-954C-4E91-227F-76A585727BF9}"/>
          </ac:picMkLst>
        </pc:picChg>
        <pc:picChg chg="mod topLvl">
          <ac:chgData name="BREUYRE Céliane, GOV/REG (EXT)" userId="0169f8ed-5f78-472c-b315-ee5393ed81ab" providerId="ADAL" clId="{202049D2-1A6A-457F-B7D5-1B0C08F13944}" dt="2025-11-24T08:34:30.634" v="1051" actId="14100"/>
          <ac:picMkLst>
            <pc:docMk/>
            <pc:sldMk cId="1357671116" sldId="2147308700"/>
            <ac:picMk id="8" creationId="{4B61F176-7851-F4AD-B171-435BEF9C581D}"/>
          </ac:picMkLst>
        </pc:picChg>
        <pc:picChg chg="add mod">
          <ac:chgData name="BREUYRE Céliane, GOV/REG (EXT)" userId="0169f8ed-5f78-472c-b315-ee5393ed81ab" providerId="ADAL" clId="{202049D2-1A6A-457F-B7D5-1B0C08F13944}" dt="2025-11-24T08:34:10.194" v="993" actId="1076"/>
          <ac:picMkLst>
            <pc:docMk/>
            <pc:sldMk cId="1357671116" sldId="2147308700"/>
            <ac:picMk id="9" creationId="{8D083B91-A7AE-310C-4630-5FDB0B45AC6D}"/>
          </ac:picMkLst>
        </pc:picChg>
      </pc:sldChg>
      <pc:sldMasterChg chg="addSp">
        <pc:chgData name="BREUYRE Céliane, GOV/REG (EXT)" userId="0169f8ed-5f78-472c-b315-ee5393ed81ab" providerId="ADAL" clId="{202049D2-1A6A-457F-B7D5-1B0C08F13944}" dt="2025-11-03T16:13:07.089" v="3"/>
        <pc:sldMasterMkLst>
          <pc:docMk/>
          <pc:sldMasterMk cId="2841374233" sldId="2147483675"/>
        </pc:sldMasterMkLst>
        <pc:spChg chg="add">
          <ac:chgData name="BREUYRE Céliane, GOV/REG (EXT)" userId="0169f8ed-5f78-472c-b315-ee5393ed81ab" providerId="ADAL" clId="{202049D2-1A6A-457F-B7D5-1B0C08F13944}" dt="2025-11-03T16:13:07.089" v="3"/>
          <ac:spMkLst>
            <pc:docMk/>
            <pc:sldMasterMk cId="2841374233" sldId="2147483675"/>
            <ac:spMk id="2" creationId="{2B7FD870-7600-CCAA-A208-AC6EE8CA7A72}"/>
          </ac:spMkLst>
        </pc:spChg>
      </pc:sldMasterChg>
    </pc:docChg>
  </pc:docChgLst>
  <pc:docChgLst>
    <pc:chgData name="ESCOBAR Margarita, GOV/REG" userId="33db49ef-e0bb-4034-a1e5-145c11c6e05b" providerId="ADAL" clId="{5320A808-D23D-44A2-9373-8E99FE97BDDC}"/>
    <pc:docChg chg="undo custSel addSld delSld modSld sldOrd">
      <pc:chgData name="ESCOBAR Margarita, GOV/REG" userId="33db49ef-e0bb-4034-a1e5-145c11c6e05b" providerId="ADAL" clId="{5320A808-D23D-44A2-9373-8E99FE97BDDC}" dt="2025-11-24T17:08:52.340" v="245" actId="47"/>
      <pc:docMkLst>
        <pc:docMk/>
      </pc:docMkLst>
      <pc:sldChg chg="add del">
        <pc:chgData name="ESCOBAR Margarita, GOV/REG" userId="33db49ef-e0bb-4034-a1e5-145c11c6e05b" providerId="ADAL" clId="{5320A808-D23D-44A2-9373-8E99FE97BDDC}" dt="2025-11-24T17:08:49.604" v="244" actId="47"/>
        <pc:sldMkLst>
          <pc:docMk/>
          <pc:sldMk cId="3363532024" sldId="370"/>
        </pc:sldMkLst>
      </pc:sldChg>
      <pc:sldChg chg="del">
        <pc:chgData name="ESCOBAR Margarita, GOV/REG" userId="33db49ef-e0bb-4034-a1e5-145c11c6e05b" providerId="ADAL" clId="{5320A808-D23D-44A2-9373-8E99FE97BDDC}" dt="2025-11-24T17:08:52.340" v="245" actId="47"/>
        <pc:sldMkLst>
          <pc:docMk/>
          <pc:sldMk cId="2872458571" sldId="2147308681"/>
        </pc:sldMkLst>
      </pc:sldChg>
      <pc:sldChg chg="ord">
        <pc:chgData name="ESCOBAR Margarita, GOV/REG" userId="33db49ef-e0bb-4034-a1e5-145c11c6e05b" providerId="ADAL" clId="{5320A808-D23D-44A2-9373-8E99FE97BDDC}" dt="2025-11-24T05:52:45.558" v="1"/>
        <pc:sldMkLst>
          <pc:docMk/>
          <pc:sldMk cId="3099914750" sldId="2147308694"/>
        </pc:sldMkLst>
      </pc:sldChg>
      <pc:sldChg chg="modSp mod ord">
        <pc:chgData name="ESCOBAR Margarita, GOV/REG" userId="33db49ef-e0bb-4034-a1e5-145c11c6e05b" providerId="ADAL" clId="{5320A808-D23D-44A2-9373-8E99FE97BDDC}" dt="2025-11-24T11:10:56.955" v="168" actId="20577"/>
        <pc:sldMkLst>
          <pc:docMk/>
          <pc:sldMk cId="914998219" sldId="2147308695"/>
        </pc:sldMkLst>
        <pc:spChg chg="mod">
          <ac:chgData name="ESCOBAR Margarita, GOV/REG" userId="33db49ef-e0bb-4034-a1e5-145c11c6e05b" providerId="ADAL" clId="{5320A808-D23D-44A2-9373-8E99FE97BDDC}" dt="2025-11-24T11:10:56.955" v="168" actId="20577"/>
          <ac:spMkLst>
            <pc:docMk/>
            <pc:sldMk cId="914998219" sldId="2147308695"/>
            <ac:spMk id="2" creationId="{01640958-BB79-0405-D4DA-B2555127CEE7}"/>
          </ac:spMkLst>
        </pc:spChg>
      </pc:sldChg>
      <pc:sldChg chg="ord">
        <pc:chgData name="ESCOBAR Margarita, GOV/REG" userId="33db49ef-e0bb-4034-a1e5-145c11c6e05b" providerId="ADAL" clId="{5320A808-D23D-44A2-9373-8E99FE97BDDC}" dt="2025-11-24T05:53:35.304" v="63"/>
        <pc:sldMkLst>
          <pc:docMk/>
          <pc:sldMk cId="3114085065" sldId="2147308696"/>
        </pc:sldMkLst>
      </pc:sldChg>
      <pc:sldChg chg="modSp mod ord">
        <pc:chgData name="ESCOBAR Margarita, GOV/REG" userId="33db49ef-e0bb-4034-a1e5-145c11c6e05b" providerId="ADAL" clId="{5320A808-D23D-44A2-9373-8E99FE97BDDC}" dt="2025-11-24T05:53:13.502" v="32" actId="20577"/>
        <pc:sldMkLst>
          <pc:docMk/>
          <pc:sldMk cId="1993905932" sldId="2147308697"/>
        </pc:sldMkLst>
        <pc:spChg chg="mod">
          <ac:chgData name="ESCOBAR Margarita, GOV/REG" userId="33db49ef-e0bb-4034-a1e5-145c11c6e05b" providerId="ADAL" clId="{5320A808-D23D-44A2-9373-8E99FE97BDDC}" dt="2025-11-24T05:53:13.502" v="32" actId="20577"/>
          <ac:spMkLst>
            <pc:docMk/>
            <pc:sldMk cId="1993905932" sldId="2147308697"/>
            <ac:spMk id="2" creationId="{62F978F3-FF11-05BE-5E5B-3C1AF4868AD3}"/>
          </ac:spMkLst>
        </pc:spChg>
      </pc:sldChg>
      <pc:sldChg chg="modSp mod">
        <pc:chgData name="ESCOBAR Margarita, GOV/REG" userId="33db49ef-e0bb-4034-a1e5-145c11c6e05b" providerId="ADAL" clId="{5320A808-D23D-44A2-9373-8E99FE97BDDC}" dt="2025-11-24T11:18:38.290" v="242" actId="20577"/>
        <pc:sldMkLst>
          <pc:docMk/>
          <pc:sldMk cId="2942999104" sldId="2147308698"/>
        </pc:sldMkLst>
        <pc:spChg chg="mod">
          <ac:chgData name="ESCOBAR Margarita, GOV/REG" userId="33db49ef-e0bb-4034-a1e5-145c11c6e05b" providerId="ADAL" clId="{5320A808-D23D-44A2-9373-8E99FE97BDDC}" dt="2025-11-24T11:14:44.756" v="218" actId="20577"/>
          <ac:spMkLst>
            <pc:docMk/>
            <pc:sldMk cId="2942999104" sldId="2147308698"/>
            <ac:spMk id="2" creationId="{FDD05657-921F-BAA7-7E4F-5F0D75B4D45E}"/>
          </ac:spMkLst>
        </pc:spChg>
        <pc:spChg chg="mod">
          <ac:chgData name="ESCOBAR Margarita, GOV/REG" userId="33db49ef-e0bb-4034-a1e5-145c11c6e05b" providerId="ADAL" clId="{5320A808-D23D-44A2-9373-8E99FE97BDDC}" dt="2025-11-24T11:18:38.290" v="242" actId="20577"/>
          <ac:spMkLst>
            <pc:docMk/>
            <pc:sldMk cId="2942999104" sldId="2147308698"/>
            <ac:spMk id="1027" creationId="{673B03BE-328F-2BC5-2D6A-1491FBBC4E74}"/>
          </ac:spMkLst>
        </pc:spChg>
      </pc:sldChg>
      <pc:sldChg chg="addSp delSp modSp new mod">
        <pc:chgData name="ESCOBAR Margarita, GOV/REG" userId="33db49ef-e0bb-4034-a1e5-145c11c6e05b" providerId="ADAL" clId="{5320A808-D23D-44A2-9373-8E99FE97BDDC}" dt="2025-11-24T06:17:21.177" v="146" actId="207"/>
        <pc:sldMkLst>
          <pc:docMk/>
          <pc:sldMk cId="228548475" sldId="2147308699"/>
        </pc:sldMkLst>
        <pc:spChg chg="del">
          <ac:chgData name="ESCOBAR Margarita, GOV/REG" userId="33db49ef-e0bb-4034-a1e5-145c11c6e05b" providerId="ADAL" clId="{5320A808-D23D-44A2-9373-8E99FE97BDDC}" dt="2025-11-24T06:03:41.604" v="67" actId="478"/>
          <ac:spMkLst>
            <pc:docMk/>
            <pc:sldMk cId="228548475" sldId="2147308699"/>
            <ac:spMk id="2" creationId="{25D8E940-7392-B6AD-5E6F-749A8EE49442}"/>
          </ac:spMkLst>
        </pc:spChg>
        <pc:spChg chg="add mod">
          <ac:chgData name="ESCOBAR Margarita, GOV/REG" userId="33db49ef-e0bb-4034-a1e5-145c11c6e05b" providerId="ADAL" clId="{5320A808-D23D-44A2-9373-8E99FE97BDDC}" dt="2025-11-24T06:11:36.448" v="143" actId="1076"/>
          <ac:spMkLst>
            <pc:docMk/>
            <pc:sldMk cId="228548475" sldId="2147308699"/>
            <ac:spMk id="4" creationId="{C0FB1624-29F5-F090-8627-2FBEE4B35817}"/>
          </ac:spMkLst>
        </pc:spChg>
        <pc:picChg chg="add mod">
          <ac:chgData name="ESCOBAR Margarita, GOV/REG" userId="33db49ef-e0bb-4034-a1e5-145c11c6e05b" providerId="ADAL" clId="{5320A808-D23D-44A2-9373-8E99FE97BDDC}" dt="2025-11-24T06:17:21.177" v="146" actId="207"/>
          <ac:picMkLst>
            <pc:docMk/>
            <pc:sldMk cId="228548475" sldId="2147308699"/>
            <ac:picMk id="6" creationId="{1BCFD331-09E2-5E88-7911-EA964C6591C7}"/>
          </ac:picMkLst>
        </pc:picChg>
      </pc:sldChg>
    </pc:docChg>
  </pc:docChgLst>
  <pc:docChgLst>
    <pc:chgData name="ESCOBAR Margarita, GOV/REG" userId="S::margarita.escobar@oecd.org::33db49ef-e0bb-4034-a1e5-145c11c6e05b" providerId="AD" clId="Web-{A4B9E5B2-679C-5044-4441-4A45F9C3BB22}"/>
    <pc:docChg chg="modSld">
      <pc:chgData name="ESCOBAR Margarita, GOV/REG" userId="S::margarita.escobar@oecd.org::33db49ef-e0bb-4034-a1e5-145c11c6e05b" providerId="AD" clId="Web-{A4B9E5B2-679C-5044-4441-4A45F9C3BB22}" dt="2025-11-24T05:49:48.079" v="1" actId="20577"/>
      <pc:docMkLst>
        <pc:docMk/>
      </pc:docMkLst>
      <pc:sldChg chg="modSp">
        <pc:chgData name="ESCOBAR Margarita, GOV/REG" userId="S::margarita.escobar@oecd.org::33db49ef-e0bb-4034-a1e5-145c11c6e05b" providerId="AD" clId="Web-{A4B9E5B2-679C-5044-4441-4A45F9C3BB22}" dt="2025-11-24T05:49:48.079" v="1" actId="20577"/>
        <pc:sldMkLst>
          <pc:docMk/>
          <pc:sldMk cId="197052465" sldId="257"/>
        </pc:sldMkLst>
        <pc:spChg chg="mod">
          <ac:chgData name="ESCOBAR Margarita, GOV/REG" userId="S::margarita.escobar@oecd.org::33db49ef-e0bb-4034-a1e5-145c11c6e05b" providerId="AD" clId="Web-{A4B9E5B2-679C-5044-4441-4A45F9C3BB22}" dt="2025-11-24T05:49:48.079" v="1" actId="20577"/>
          <ac:spMkLst>
            <pc:docMk/>
            <pc:sldMk cId="197052465" sldId="257"/>
            <ac:spMk id="4" creationId="{B2F78BE6-2448-072E-34E8-0A5FE7323F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3E50F-EAAC-4E61-AEED-7FF3A0731673}" type="doc">
      <dgm:prSet loTypeId="urn:microsoft.com/office/officeart/2005/8/layout/chevron1" loCatId="process" qsTypeId="urn:microsoft.com/office/officeart/2005/8/quickstyle/simple1" qsCatId="simple" csTypeId="urn:microsoft.com/office/officeart/2005/8/colors/accent2_2" csCatId="accent2" phldr="1"/>
      <dgm:spPr/>
    </dgm:pt>
    <dgm:pt modelId="{D9F6D3CE-5A8B-41EB-B2B8-52E63A710031}">
      <dgm:prSet phldrT="[Text]" custT="1"/>
      <dgm:spPr/>
      <dgm:t>
        <a:bodyPr/>
        <a:lstStyle/>
        <a:p>
          <a:r>
            <a:rPr lang="en-GB" sz="2000">
              <a:latin typeface="+mj-lt"/>
              <a:cs typeface="Arial" panose="020B0604020202020204" pitchFamily="34" charset="0"/>
            </a:rPr>
            <a:t>2019</a:t>
          </a:r>
        </a:p>
        <a:p>
          <a:r>
            <a:rPr lang="en-GB" sz="2000">
              <a:latin typeface="+mj-lt"/>
              <a:cs typeface="Arial" panose="020B0604020202020204" pitchFamily="34" charset="0"/>
            </a:rPr>
            <a:t>Progetto 19IT15</a:t>
          </a:r>
        </a:p>
      </dgm:t>
    </dgm:pt>
    <dgm:pt modelId="{C413E68C-E9B5-4C2E-9543-359DE3E985F8}" type="parTrans" cxnId="{C5EDF733-AE95-4162-9886-93CA1E4E021E}">
      <dgm:prSet/>
      <dgm:spPr/>
      <dgm:t>
        <a:bodyPr/>
        <a:lstStyle/>
        <a:p>
          <a:endParaRPr lang="en-GB" sz="2000">
            <a:latin typeface="+mj-lt"/>
            <a:cs typeface="Arial" panose="020B0604020202020204" pitchFamily="34" charset="0"/>
          </a:endParaRPr>
        </a:p>
      </dgm:t>
    </dgm:pt>
    <dgm:pt modelId="{5A9AE247-A8FE-43B7-97E6-C62631B83EBB}" type="sibTrans" cxnId="{C5EDF733-AE95-4162-9886-93CA1E4E021E}">
      <dgm:prSet/>
      <dgm:spPr/>
      <dgm:t>
        <a:bodyPr/>
        <a:lstStyle/>
        <a:p>
          <a:endParaRPr lang="en-GB" sz="2000">
            <a:latin typeface="+mj-lt"/>
            <a:cs typeface="Arial" panose="020B0604020202020204" pitchFamily="34" charset="0"/>
          </a:endParaRPr>
        </a:p>
      </dgm:t>
    </dgm:pt>
    <dgm:pt modelId="{99E54B62-697D-4610-9C25-52374E3EC6D9}">
      <dgm:prSet phldrT="[Text]" custT="1"/>
      <dgm:spPr/>
      <dgm:t>
        <a:bodyPr/>
        <a:lstStyle/>
        <a:p>
          <a:r>
            <a:rPr lang="en-GB" sz="2000">
              <a:latin typeface="+mj-lt"/>
              <a:cs typeface="Arial" panose="020B0604020202020204" pitchFamily="34" charset="0"/>
            </a:rPr>
            <a:t>2021</a:t>
          </a:r>
        </a:p>
        <a:p>
          <a:r>
            <a:rPr lang="en-GB" sz="2000">
              <a:latin typeface="+mj-lt"/>
              <a:cs typeface="Arial" panose="020B0604020202020204" pitchFamily="34" charset="0"/>
            </a:rPr>
            <a:t>Progetto 21IT12</a:t>
          </a:r>
        </a:p>
      </dgm:t>
    </dgm:pt>
    <dgm:pt modelId="{E29E7E56-0E47-48AB-B366-D4CB100C15DF}" type="parTrans" cxnId="{C7B5E8DD-ADE8-43CF-8E58-2DC7FDA95A19}">
      <dgm:prSet/>
      <dgm:spPr/>
      <dgm:t>
        <a:bodyPr/>
        <a:lstStyle/>
        <a:p>
          <a:endParaRPr lang="en-GB" sz="2000">
            <a:latin typeface="+mj-lt"/>
            <a:cs typeface="Arial" panose="020B0604020202020204" pitchFamily="34" charset="0"/>
          </a:endParaRPr>
        </a:p>
      </dgm:t>
    </dgm:pt>
    <dgm:pt modelId="{1DD1AEE2-44CB-43CC-A826-C847020FFC94}" type="sibTrans" cxnId="{C7B5E8DD-ADE8-43CF-8E58-2DC7FDA95A19}">
      <dgm:prSet/>
      <dgm:spPr/>
      <dgm:t>
        <a:bodyPr/>
        <a:lstStyle/>
        <a:p>
          <a:endParaRPr lang="en-GB" sz="2000">
            <a:latin typeface="+mj-lt"/>
            <a:cs typeface="Arial" panose="020B0604020202020204" pitchFamily="34" charset="0"/>
          </a:endParaRPr>
        </a:p>
      </dgm:t>
    </dgm:pt>
    <dgm:pt modelId="{129B47F8-6A4E-4129-A9BE-C6AB222C6134}">
      <dgm:prSet phldrT="[Text]" custT="1"/>
      <dgm:spPr/>
      <dgm:t>
        <a:bodyPr/>
        <a:lstStyle/>
        <a:p>
          <a:r>
            <a:rPr lang="en-GB" sz="2000" b="1">
              <a:latin typeface="+mj-lt"/>
              <a:cs typeface="Arial" panose="020B0604020202020204" pitchFamily="34" charset="0"/>
            </a:rPr>
            <a:t>2024</a:t>
          </a:r>
        </a:p>
        <a:p>
          <a:r>
            <a:rPr lang="en-GB" sz="2000" b="1">
              <a:latin typeface="+mj-lt"/>
              <a:cs typeface="Arial" panose="020B0604020202020204" pitchFamily="34" charset="0"/>
            </a:rPr>
            <a:t>Progetto 24IT30</a:t>
          </a:r>
        </a:p>
      </dgm:t>
    </dgm:pt>
    <dgm:pt modelId="{6612DB58-3AAC-42B0-87D1-E1A3E978EF59}" type="parTrans" cxnId="{4546BC08-D5EC-4A2B-A80F-02324D84072A}">
      <dgm:prSet/>
      <dgm:spPr/>
      <dgm:t>
        <a:bodyPr/>
        <a:lstStyle/>
        <a:p>
          <a:endParaRPr lang="en-GB" sz="2000">
            <a:latin typeface="+mj-lt"/>
            <a:cs typeface="Arial" panose="020B0604020202020204" pitchFamily="34" charset="0"/>
          </a:endParaRPr>
        </a:p>
      </dgm:t>
    </dgm:pt>
    <dgm:pt modelId="{F8295B44-3029-40D7-912E-91275142F1E8}" type="sibTrans" cxnId="{4546BC08-D5EC-4A2B-A80F-02324D84072A}">
      <dgm:prSet/>
      <dgm:spPr/>
      <dgm:t>
        <a:bodyPr/>
        <a:lstStyle/>
        <a:p>
          <a:endParaRPr lang="en-GB" sz="2000">
            <a:latin typeface="+mj-lt"/>
            <a:cs typeface="Arial" panose="020B0604020202020204" pitchFamily="34" charset="0"/>
          </a:endParaRPr>
        </a:p>
      </dgm:t>
    </dgm:pt>
    <dgm:pt modelId="{E830580C-4CE5-40B1-9AE2-660C0EF68D4C}" type="pres">
      <dgm:prSet presAssocID="{8673E50F-EAAC-4E61-AEED-7FF3A0731673}" presName="Name0" presStyleCnt="0">
        <dgm:presLayoutVars>
          <dgm:dir/>
          <dgm:animLvl val="lvl"/>
          <dgm:resizeHandles val="exact"/>
        </dgm:presLayoutVars>
      </dgm:prSet>
      <dgm:spPr/>
    </dgm:pt>
    <dgm:pt modelId="{52E9A586-2AEC-4208-9743-134126147133}" type="pres">
      <dgm:prSet presAssocID="{D9F6D3CE-5A8B-41EB-B2B8-52E63A710031}" presName="parTxOnly" presStyleLbl="node1" presStyleIdx="0" presStyleCnt="3">
        <dgm:presLayoutVars>
          <dgm:chMax val="0"/>
          <dgm:chPref val="0"/>
          <dgm:bulletEnabled val="1"/>
        </dgm:presLayoutVars>
      </dgm:prSet>
      <dgm:spPr/>
    </dgm:pt>
    <dgm:pt modelId="{607420C9-6B85-4EA3-8D88-1581B3D5DDA0}" type="pres">
      <dgm:prSet presAssocID="{5A9AE247-A8FE-43B7-97E6-C62631B83EBB}" presName="parTxOnlySpace" presStyleCnt="0"/>
      <dgm:spPr/>
    </dgm:pt>
    <dgm:pt modelId="{0E46F2A0-034B-4CD9-A60E-26EF64A2B198}" type="pres">
      <dgm:prSet presAssocID="{99E54B62-697D-4610-9C25-52374E3EC6D9}" presName="parTxOnly" presStyleLbl="node1" presStyleIdx="1" presStyleCnt="3">
        <dgm:presLayoutVars>
          <dgm:chMax val="0"/>
          <dgm:chPref val="0"/>
          <dgm:bulletEnabled val="1"/>
        </dgm:presLayoutVars>
      </dgm:prSet>
      <dgm:spPr/>
    </dgm:pt>
    <dgm:pt modelId="{7F7161D6-50CC-4B3B-9803-4699BD75BF27}" type="pres">
      <dgm:prSet presAssocID="{1DD1AEE2-44CB-43CC-A826-C847020FFC94}" presName="parTxOnlySpace" presStyleCnt="0"/>
      <dgm:spPr/>
    </dgm:pt>
    <dgm:pt modelId="{71FB2723-D9B7-4040-8D2D-59B2CA430D36}" type="pres">
      <dgm:prSet presAssocID="{129B47F8-6A4E-4129-A9BE-C6AB222C6134}" presName="parTxOnly" presStyleLbl="node1" presStyleIdx="2" presStyleCnt="3">
        <dgm:presLayoutVars>
          <dgm:chMax val="0"/>
          <dgm:chPref val="0"/>
          <dgm:bulletEnabled val="1"/>
        </dgm:presLayoutVars>
      </dgm:prSet>
      <dgm:spPr/>
    </dgm:pt>
  </dgm:ptLst>
  <dgm:cxnLst>
    <dgm:cxn modelId="{4546BC08-D5EC-4A2B-A80F-02324D84072A}" srcId="{8673E50F-EAAC-4E61-AEED-7FF3A0731673}" destId="{129B47F8-6A4E-4129-A9BE-C6AB222C6134}" srcOrd="2" destOrd="0" parTransId="{6612DB58-3AAC-42B0-87D1-E1A3E978EF59}" sibTransId="{F8295B44-3029-40D7-912E-91275142F1E8}"/>
    <dgm:cxn modelId="{03213B1A-5914-4A31-9085-11ADE59471F8}" type="presOf" srcId="{99E54B62-697D-4610-9C25-52374E3EC6D9}" destId="{0E46F2A0-034B-4CD9-A60E-26EF64A2B198}" srcOrd="0" destOrd="0" presId="urn:microsoft.com/office/officeart/2005/8/layout/chevron1"/>
    <dgm:cxn modelId="{5CA63328-2C17-42F5-BF6C-E4934E8813B4}" type="presOf" srcId="{D9F6D3CE-5A8B-41EB-B2B8-52E63A710031}" destId="{52E9A586-2AEC-4208-9743-134126147133}" srcOrd="0" destOrd="0" presId="urn:microsoft.com/office/officeart/2005/8/layout/chevron1"/>
    <dgm:cxn modelId="{C5EDF733-AE95-4162-9886-93CA1E4E021E}" srcId="{8673E50F-EAAC-4E61-AEED-7FF3A0731673}" destId="{D9F6D3CE-5A8B-41EB-B2B8-52E63A710031}" srcOrd="0" destOrd="0" parTransId="{C413E68C-E9B5-4C2E-9543-359DE3E985F8}" sibTransId="{5A9AE247-A8FE-43B7-97E6-C62631B83EBB}"/>
    <dgm:cxn modelId="{0C6EF273-4A16-458C-BFCC-292409890D21}" type="presOf" srcId="{8673E50F-EAAC-4E61-AEED-7FF3A0731673}" destId="{E830580C-4CE5-40B1-9AE2-660C0EF68D4C}" srcOrd="0" destOrd="0" presId="urn:microsoft.com/office/officeart/2005/8/layout/chevron1"/>
    <dgm:cxn modelId="{A85AAADD-AE5C-4377-A1B5-F5D811DD3092}" type="presOf" srcId="{129B47F8-6A4E-4129-A9BE-C6AB222C6134}" destId="{71FB2723-D9B7-4040-8D2D-59B2CA430D36}" srcOrd="0" destOrd="0" presId="urn:microsoft.com/office/officeart/2005/8/layout/chevron1"/>
    <dgm:cxn modelId="{C7B5E8DD-ADE8-43CF-8E58-2DC7FDA95A19}" srcId="{8673E50F-EAAC-4E61-AEED-7FF3A0731673}" destId="{99E54B62-697D-4610-9C25-52374E3EC6D9}" srcOrd="1" destOrd="0" parTransId="{E29E7E56-0E47-48AB-B366-D4CB100C15DF}" sibTransId="{1DD1AEE2-44CB-43CC-A826-C847020FFC94}"/>
    <dgm:cxn modelId="{BBE731C8-A353-49CA-A645-A04AFABA6918}" type="presParOf" srcId="{E830580C-4CE5-40B1-9AE2-660C0EF68D4C}" destId="{52E9A586-2AEC-4208-9743-134126147133}" srcOrd="0" destOrd="0" presId="urn:microsoft.com/office/officeart/2005/8/layout/chevron1"/>
    <dgm:cxn modelId="{42CC3886-9647-42A4-B6E8-A0027C20CC4A}" type="presParOf" srcId="{E830580C-4CE5-40B1-9AE2-660C0EF68D4C}" destId="{607420C9-6B85-4EA3-8D88-1581B3D5DDA0}" srcOrd="1" destOrd="0" presId="urn:microsoft.com/office/officeart/2005/8/layout/chevron1"/>
    <dgm:cxn modelId="{97D2B84A-3470-4437-87A2-4F5616CFF0D5}" type="presParOf" srcId="{E830580C-4CE5-40B1-9AE2-660C0EF68D4C}" destId="{0E46F2A0-034B-4CD9-A60E-26EF64A2B198}" srcOrd="2" destOrd="0" presId="urn:microsoft.com/office/officeart/2005/8/layout/chevron1"/>
    <dgm:cxn modelId="{0369F3E6-10EB-4FD4-8EFE-7E50A6434A92}" type="presParOf" srcId="{E830580C-4CE5-40B1-9AE2-660C0EF68D4C}" destId="{7F7161D6-50CC-4B3B-9803-4699BD75BF27}" srcOrd="3" destOrd="0" presId="urn:microsoft.com/office/officeart/2005/8/layout/chevron1"/>
    <dgm:cxn modelId="{029C850C-2155-4651-83D4-B3F11900764A}" type="presParOf" srcId="{E830580C-4CE5-40B1-9AE2-660C0EF68D4C}" destId="{71FB2723-D9B7-4040-8D2D-59B2CA430D36}"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DA291-3A3D-46E3-BCEA-A2E882F156CC}" type="doc">
      <dgm:prSet loTypeId="urn:microsoft.com/office/officeart/2005/8/layout/process1" loCatId="process" qsTypeId="urn:microsoft.com/office/officeart/2005/8/quickstyle/simple2" qsCatId="simple" csTypeId="urn:microsoft.com/office/officeart/2005/8/colors/accent3_1" csCatId="accent3" phldr="1"/>
      <dgm:spPr/>
      <dgm:t>
        <a:bodyPr/>
        <a:lstStyle/>
        <a:p>
          <a:endParaRPr lang="en-GB"/>
        </a:p>
      </dgm:t>
    </dgm:pt>
    <dgm:pt modelId="{A5A7A9CB-4A66-40FC-9CA6-F19DD8495D53}">
      <dgm:prSet custT="1"/>
      <dgm:spPr/>
      <dgm:t>
        <a:bodyPr/>
        <a:lstStyle/>
        <a:p>
          <a:r>
            <a:rPr lang="it-IT" sz="1800" b="0" i="0" baseline="0"/>
            <a:t>Poiché le risorse sono limitate, non possiamo (e non dovremmo) ispezionare ogni operatore economico</a:t>
          </a:r>
          <a:endParaRPr lang="en-GB" sz="1800"/>
        </a:p>
      </dgm:t>
    </dgm:pt>
    <dgm:pt modelId="{B78AE967-5811-48DD-BF26-ED422C4C45F9}" type="parTrans" cxnId="{4EF7A1BC-B300-4836-ABD0-A3507BFF4D65}">
      <dgm:prSet/>
      <dgm:spPr/>
      <dgm:t>
        <a:bodyPr/>
        <a:lstStyle/>
        <a:p>
          <a:endParaRPr lang="en-GB"/>
        </a:p>
      </dgm:t>
    </dgm:pt>
    <dgm:pt modelId="{647B16A5-02A9-47C1-A8ED-7C44C33C1272}" type="sibTrans" cxnId="{4EF7A1BC-B300-4836-ABD0-A3507BFF4D65}">
      <dgm:prSet/>
      <dgm:spPr/>
      <dgm:t>
        <a:bodyPr/>
        <a:lstStyle/>
        <a:p>
          <a:endParaRPr lang="en-GB"/>
        </a:p>
      </dgm:t>
    </dgm:pt>
    <dgm:pt modelId="{8B9C69AB-2165-462F-9D4F-8530832040A9}">
      <dgm:prSet custT="1"/>
      <dgm:spPr/>
      <dgm:t>
        <a:bodyPr/>
        <a:lstStyle/>
        <a:p>
          <a:pPr>
            <a:buClrTx/>
            <a:buSzTx/>
          </a:pPr>
          <a:r>
            <a:rPr kumimoji="0" lang="it-IT" sz="1800" b="0" i="0" u="none" strike="noStrike" cap="none" spc="-15" normalizeH="0" baseline="0" noProof="0">
              <a:ln/>
              <a:effectLst/>
              <a:uLnTx/>
              <a:uFillTx/>
            </a:rPr>
            <a:t>Se non adottiamo una metodologia basata sul rischio, continueremo a operare scegliendo in modo casuale o arbitrario</a:t>
          </a:r>
          <a:endParaRPr lang="en-GB" sz="1800"/>
        </a:p>
      </dgm:t>
    </dgm:pt>
    <dgm:pt modelId="{44BD8F8B-6106-4388-9A57-084C32E4409A}" type="parTrans" cxnId="{CA37E3CE-7B33-4D5C-9839-5A17006C20DF}">
      <dgm:prSet/>
      <dgm:spPr/>
      <dgm:t>
        <a:bodyPr/>
        <a:lstStyle/>
        <a:p>
          <a:endParaRPr lang="en-GB"/>
        </a:p>
      </dgm:t>
    </dgm:pt>
    <dgm:pt modelId="{CB056C63-0058-4E49-A097-25AB3D741E49}" type="sibTrans" cxnId="{CA37E3CE-7B33-4D5C-9839-5A17006C20DF}">
      <dgm:prSet/>
      <dgm:spPr/>
      <dgm:t>
        <a:bodyPr/>
        <a:lstStyle/>
        <a:p>
          <a:endParaRPr lang="en-GB"/>
        </a:p>
      </dgm:t>
    </dgm:pt>
    <dgm:pt modelId="{287DA621-C33D-4969-9F28-061575A1E184}" type="pres">
      <dgm:prSet presAssocID="{607DA291-3A3D-46E3-BCEA-A2E882F156CC}" presName="Name0" presStyleCnt="0">
        <dgm:presLayoutVars>
          <dgm:dir/>
          <dgm:resizeHandles val="exact"/>
        </dgm:presLayoutVars>
      </dgm:prSet>
      <dgm:spPr/>
    </dgm:pt>
    <dgm:pt modelId="{28B7CCB1-02F3-4EFA-B849-F07567FD22CE}" type="pres">
      <dgm:prSet presAssocID="{A5A7A9CB-4A66-40FC-9CA6-F19DD8495D53}" presName="node" presStyleLbl="node1" presStyleIdx="0" presStyleCnt="2">
        <dgm:presLayoutVars>
          <dgm:bulletEnabled val="1"/>
        </dgm:presLayoutVars>
      </dgm:prSet>
      <dgm:spPr/>
    </dgm:pt>
    <dgm:pt modelId="{295F24E3-FD45-432E-83AC-52A3D7B0B4DC}" type="pres">
      <dgm:prSet presAssocID="{647B16A5-02A9-47C1-A8ED-7C44C33C1272}" presName="sibTrans" presStyleLbl="sibTrans2D1" presStyleIdx="0" presStyleCnt="1"/>
      <dgm:spPr/>
    </dgm:pt>
    <dgm:pt modelId="{2C27E5C5-0ED7-478E-8BBA-B27CD6E4CCBA}" type="pres">
      <dgm:prSet presAssocID="{647B16A5-02A9-47C1-A8ED-7C44C33C1272}" presName="connectorText" presStyleLbl="sibTrans2D1" presStyleIdx="0" presStyleCnt="1"/>
      <dgm:spPr/>
    </dgm:pt>
    <dgm:pt modelId="{DC860BA1-42E0-421D-879F-CCCAB07EC61D}" type="pres">
      <dgm:prSet presAssocID="{8B9C69AB-2165-462F-9D4F-8530832040A9}" presName="node" presStyleLbl="node1" presStyleIdx="1" presStyleCnt="2">
        <dgm:presLayoutVars>
          <dgm:bulletEnabled val="1"/>
        </dgm:presLayoutVars>
      </dgm:prSet>
      <dgm:spPr/>
    </dgm:pt>
  </dgm:ptLst>
  <dgm:cxnLst>
    <dgm:cxn modelId="{A5977D0B-CC59-485E-8495-D2B190FD2954}" type="presOf" srcId="{607DA291-3A3D-46E3-BCEA-A2E882F156CC}" destId="{287DA621-C33D-4969-9F28-061575A1E184}" srcOrd="0" destOrd="0" presId="urn:microsoft.com/office/officeart/2005/8/layout/process1"/>
    <dgm:cxn modelId="{F679DA27-F320-42D8-B52E-9C38A0906DE4}" type="presOf" srcId="{647B16A5-02A9-47C1-A8ED-7C44C33C1272}" destId="{2C27E5C5-0ED7-478E-8BBA-B27CD6E4CCBA}" srcOrd="1" destOrd="0" presId="urn:microsoft.com/office/officeart/2005/8/layout/process1"/>
    <dgm:cxn modelId="{EDC5E850-1007-49E2-AE03-674AA30794D8}" type="presOf" srcId="{647B16A5-02A9-47C1-A8ED-7C44C33C1272}" destId="{295F24E3-FD45-432E-83AC-52A3D7B0B4DC}" srcOrd="0" destOrd="0" presId="urn:microsoft.com/office/officeart/2005/8/layout/process1"/>
    <dgm:cxn modelId="{A0933498-14D6-4294-9BE8-C838F7240F64}" type="presOf" srcId="{A5A7A9CB-4A66-40FC-9CA6-F19DD8495D53}" destId="{28B7CCB1-02F3-4EFA-B849-F07567FD22CE}" srcOrd="0" destOrd="0" presId="urn:microsoft.com/office/officeart/2005/8/layout/process1"/>
    <dgm:cxn modelId="{E38CD4AC-AE0F-4857-8337-D652AC6D339C}" type="presOf" srcId="{8B9C69AB-2165-462F-9D4F-8530832040A9}" destId="{DC860BA1-42E0-421D-879F-CCCAB07EC61D}" srcOrd="0" destOrd="0" presId="urn:microsoft.com/office/officeart/2005/8/layout/process1"/>
    <dgm:cxn modelId="{4EF7A1BC-B300-4836-ABD0-A3507BFF4D65}" srcId="{607DA291-3A3D-46E3-BCEA-A2E882F156CC}" destId="{A5A7A9CB-4A66-40FC-9CA6-F19DD8495D53}" srcOrd="0" destOrd="0" parTransId="{B78AE967-5811-48DD-BF26-ED422C4C45F9}" sibTransId="{647B16A5-02A9-47C1-A8ED-7C44C33C1272}"/>
    <dgm:cxn modelId="{CA37E3CE-7B33-4D5C-9839-5A17006C20DF}" srcId="{607DA291-3A3D-46E3-BCEA-A2E882F156CC}" destId="{8B9C69AB-2165-462F-9D4F-8530832040A9}" srcOrd="1" destOrd="0" parTransId="{44BD8F8B-6106-4388-9A57-084C32E4409A}" sibTransId="{CB056C63-0058-4E49-A097-25AB3D741E49}"/>
    <dgm:cxn modelId="{26702C80-BFEB-4E2E-AB0F-9983E309318E}" type="presParOf" srcId="{287DA621-C33D-4969-9F28-061575A1E184}" destId="{28B7CCB1-02F3-4EFA-B849-F07567FD22CE}" srcOrd="0" destOrd="0" presId="urn:microsoft.com/office/officeart/2005/8/layout/process1"/>
    <dgm:cxn modelId="{E06C74F9-BCC6-4AE7-885F-66D07AC8BB39}" type="presParOf" srcId="{287DA621-C33D-4969-9F28-061575A1E184}" destId="{295F24E3-FD45-432E-83AC-52A3D7B0B4DC}" srcOrd="1" destOrd="0" presId="urn:microsoft.com/office/officeart/2005/8/layout/process1"/>
    <dgm:cxn modelId="{548909E5-7F3B-49EE-81DF-BFF109B5EE4E}" type="presParOf" srcId="{295F24E3-FD45-432E-83AC-52A3D7B0B4DC}" destId="{2C27E5C5-0ED7-478E-8BBA-B27CD6E4CCBA}" srcOrd="0" destOrd="0" presId="urn:microsoft.com/office/officeart/2005/8/layout/process1"/>
    <dgm:cxn modelId="{50007BE9-0C91-4F8A-9C30-22D865E27A38}" type="presParOf" srcId="{287DA621-C33D-4969-9F28-061575A1E184}" destId="{DC860BA1-42E0-421D-879F-CCCAB07EC61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14D03-A615-C244-B0BB-A45F9F3CB437}" type="doc">
      <dgm:prSet loTypeId="urn:microsoft.com/office/officeart/2005/8/layout/vList6" loCatId="" qsTypeId="urn:microsoft.com/office/officeart/2005/8/quickstyle/simple1" qsCatId="simple" csTypeId="urn:microsoft.com/office/officeart/2005/8/colors/accent2_2" csCatId="accent2" phldr="1"/>
      <dgm:spPr/>
      <dgm:t>
        <a:bodyPr/>
        <a:lstStyle/>
        <a:p>
          <a:endParaRPr lang="it-IT"/>
        </a:p>
      </dgm:t>
    </dgm:pt>
    <dgm:pt modelId="{18D10497-06A6-FC4E-ABD3-07AFE940F6CB}">
      <dgm:prSet phldrT="[Testo]" custT="1"/>
      <dgm:spPr/>
      <dgm:t>
        <a:bodyPr/>
        <a:lstStyle/>
        <a:p>
          <a:pPr>
            <a:lnSpc>
              <a:spcPct val="100000"/>
            </a:lnSpc>
          </a:pPr>
          <a:r>
            <a:rPr lang="it-IT" sz="1800" b="1" u="none">
              <a:latin typeface="+mj-lt"/>
            </a:rPr>
            <a:t>Strategico</a:t>
          </a:r>
        </a:p>
      </dgm:t>
    </dgm:pt>
    <dgm:pt modelId="{5A178595-526C-7949-BD47-CD1BBA1493DD}" type="parTrans" cxnId="{230FA0B4-7AEF-594D-B177-F0067991D11F}">
      <dgm:prSet/>
      <dgm:spPr/>
      <dgm:t>
        <a:bodyPr/>
        <a:lstStyle/>
        <a:p>
          <a:endParaRPr lang="it-IT"/>
        </a:p>
      </dgm:t>
    </dgm:pt>
    <dgm:pt modelId="{AAE7E6E3-663C-D144-94A8-27B1BFDF18C0}" type="sibTrans" cxnId="{230FA0B4-7AEF-594D-B177-F0067991D11F}">
      <dgm:prSet/>
      <dgm:spPr/>
      <dgm:t>
        <a:bodyPr/>
        <a:lstStyle/>
        <a:p>
          <a:endParaRPr lang="it-IT"/>
        </a:p>
      </dgm:t>
    </dgm:pt>
    <dgm:pt modelId="{73137E05-0BCD-BF4C-B302-D436A7B81647}">
      <dgm:prSet phldrT="[Testo]" custT="1"/>
      <dgm:spPr/>
      <dgm:t>
        <a:bodyPr anchor="ctr"/>
        <a:lstStyle/>
        <a:p>
          <a:pPr>
            <a:lnSpc>
              <a:spcPct val="100000"/>
            </a:lnSpc>
            <a:spcAft>
              <a:spcPts val="0"/>
            </a:spcAft>
            <a:buFont typeface="Arial" panose="020B0604020202020204" pitchFamily="34" charset="0"/>
            <a:buChar char="•"/>
          </a:pPr>
          <a:r>
            <a:rPr lang="it-IT" sz="1600" b="1">
              <a:latin typeface="+mj-lt"/>
            </a:rPr>
            <a:t>Protezione efficiente degli interessi pubblici</a:t>
          </a:r>
        </a:p>
      </dgm:t>
    </dgm:pt>
    <dgm:pt modelId="{E3A4E403-FA74-4D48-B95D-BF279D17D276}" type="parTrans" cxnId="{A557B806-A334-2141-8BFB-CA888EBBB7D8}">
      <dgm:prSet/>
      <dgm:spPr/>
      <dgm:t>
        <a:bodyPr/>
        <a:lstStyle/>
        <a:p>
          <a:endParaRPr lang="it-IT"/>
        </a:p>
      </dgm:t>
    </dgm:pt>
    <dgm:pt modelId="{20B93ADE-E688-9046-A5C9-0DD0F87792CD}" type="sibTrans" cxnId="{A557B806-A334-2141-8BFB-CA888EBBB7D8}">
      <dgm:prSet/>
      <dgm:spPr/>
      <dgm:t>
        <a:bodyPr/>
        <a:lstStyle/>
        <a:p>
          <a:endParaRPr lang="it-IT"/>
        </a:p>
      </dgm:t>
    </dgm:pt>
    <dgm:pt modelId="{078A49AC-B0AE-6F48-B1A5-052473FA84AE}">
      <dgm:prSet phldrT="[Testo]" custT="1"/>
      <dgm:spPr/>
      <dgm:t>
        <a:bodyPr anchor="ctr"/>
        <a:lstStyle/>
        <a:p>
          <a:pPr>
            <a:lnSpc>
              <a:spcPct val="100000"/>
            </a:lnSpc>
            <a:spcAft>
              <a:spcPts val="0"/>
            </a:spcAft>
            <a:buFont typeface="Arial" panose="020B0604020202020204" pitchFamily="34" charset="0"/>
            <a:buChar char="•"/>
          </a:pPr>
          <a:r>
            <a:rPr lang="en-GB" sz="1600" noProof="0">
              <a:latin typeface="+mj-lt"/>
            </a:rPr>
            <a:t>Targeting, rating, </a:t>
          </a:r>
          <a:r>
            <a:rPr lang="it-IT" sz="1600" noProof="0">
              <a:latin typeface="+mj-lt"/>
            </a:rPr>
            <a:t>profilazione del rischio</a:t>
          </a:r>
        </a:p>
      </dgm:t>
    </dgm:pt>
    <dgm:pt modelId="{A6C5ED36-56D0-1844-9336-D2D2E6A88E8D}" type="parTrans" cxnId="{DDFF59D4-0832-834A-8A69-C31799B1E7A3}">
      <dgm:prSet/>
      <dgm:spPr/>
      <dgm:t>
        <a:bodyPr/>
        <a:lstStyle/>
        <a:p>
          <a:endParaRPr lang="it-IT"/>
        </a:p>
      </dgm:t>
    </dgm:pt>
    <dgm:pt modelId="{E59A0779-BB41-D24F-9465-FC117D1AB374}" type="sibTrans" cxnId="{DDFF59D4-0832-834A-8A69-C31799B1E7A3}">
      <dgm:prSet/>
      <dgm:spPr/>
      <dgm:t>
        <a:bodyPr/>
        <a:lstStyle/>
        <a:p>
          <a:endParaRPr lang="it-IT"/>
        </a:p>
      </dgm:t>
    </dgm:pt>
    <dgm:pt modelId="{9E41F660-CA7B-504F-8BF7-11D936E23FED}">
      <dgm:prSet phldrT="[Testo]" custT="1"/>
      <dgm:spPr/>
      <dgm:t>
        <a:bodyPr spcFirstLastPara="0" vert="horz" wrap="square" lIns="163830" tIns="81915" rIns="163830" bIns="81915" numCol="1" spcCol="1270" anchor="ctr" anchorCtr="0"/>
        <a:lstStyle/>
        <a:p>
          <a:pPr marL="0" lvl="0" indent="0" algn="ctr" defTabSz="1911350">
            <a:lnSpc>
              <a:spcPct val="100000"/>
            </a:lnSpc>
            <a:spcBef>
              <a:spcPct val="0"/>
            </a:spcBef>
            <a:spcAft>
              <a:spcPct val="35000"/>
            </a:spcAft>
            <a:buNone/>
          </a:pPr>
          <a:r>
            <a:rPr lang="it-IT" sz="1800" b="1" u="none" kern="1200">
              <a:latin typeface="+mj-lt"/>
              <a:ea typeface="+mn-ea"/>
              <a:cs typeface="+mn-cs"/>
            </a:rPr>
            <a:t>Operativo</a:t>
          </a:r>
          <a:endParaRPr lang="it-IT" sz="1600" b="1" u="none" kern="1200">
            <a:latin typeface="+mj-lt"/>
            <a:ea typeface="+mn-ea"/>
            <a:cs typeface="+mn-cs"/>
          </a:endParaRPr>
        </a:p>
      </dgm:t>
    </dgm:pt>
    <dgm:pt modelId="{8E1CB724-64FE-514A-9E86-1F5EFE614BB6}" type="parTrans" cxnId="{92279C9D-8982-6641-9FE8-02D67731137B}">
      <dgm:prSet/>
      <dgm:spPr/>
      <dgm:t>
        <a:bodyPr/>
        <a:lstStyle/>
        <a:p>
          <a:endParaRPr lang="it-IT"/>
        </a:p>
      </dgm:t>
    </dgm:pt>
    <dgm:pt modelId="{089C38C2-B6C8-924E-9D00-CFB23887FF43}" type="sibTrans" cxnId="{92279C9D-8982-6641-9FE8-02D67731137B}">
      <dgm:prSet/>
      <dgm:spPr/>
      <dgm:t>
        <a:bodyPr/>
        <a:lstStyle/>
        <a:p>
          <a:endParaRPr lang="it-IT"/>
        </a:p>
      </dgm:t>
    </dgm:pt>
    <dgm:pt modelId="{8CA2E7D1-9EE6-5A4A-A1E1-C9E231F87710}">
      <dgm:prSet phldrT="[Testo]" custT="1"/>
      <dgm:spPr/>
      <dgm:t>
        <a:bodyPr anchor="ctr"/>
        <a:lstStyle/>
        <a:p>
          <a:pPr marL="228600" lvl="1" indent="-228600" algn="l" defTabSz="977900">
            <a:lnSpc>
              <a:spcPct val="100000"/>
            </a:lnSpc>
            <a:spcBef>
              <a:spcPct val="0"/>
            </a:spcBef>
            <a:spcAft>
              <a:spcPts val="0"/>
            </a:spcAft>
            <a:buChar char="•"/>
          </a:pPr>
          <a:r>
            <a:rPr lang="it-IT" sz="1600" b="1" kern="1200">
              <a:latin typeface="+mj-lt"/>
              <a:ea typeface="+mn-ea"/>
              <a:cs typeface="+mn-cs"/>
            </a:rPr>
            <a:t>Risorse pubbliche efficienti</a:t>
          </a:r>
        </a:p>
      </dgm:t>
    </dgm:pt>
    <dgm:pt modelId="{3F05BF34-5755-9C47-B978-BC98BB482DAF}" type="parTrans" cxnId="{216C7727-41DA-9D40-8496-D029DEB5FEE7}">
      <dgm:prSet/>
      <dgm:spPr/>
      <dgm:t>
        <a:bodyPr/>
        <a:lstStyle/>
        <a:p>
          <a:endParaRPr lang="it-IT"/>
        </a:p>
      </dgm:t>
    </dgm:pt>
    <dgm:pt modelId="{3BECEDB3-E072-4B41-B83F-3D4E2CA63F37}" type="sibTrans" cxnId="{216C7727-41DA-9D40-8496-D029DEB5FEE7}">
      <dgm:prSet/>
      <dgm:spPr/>
      <dgm:t>
        <a:bodyPr/>
        <a:lstStyle/>
        <a:p>
          <a:endParaRPr lang="it-IT"/>
        </a:p>
      </dgm:t>
    </dgm:pt>
    <dgm:pt modelId="{332A8D62-4453-4B42-AA97-D9A67A21656E}">
      <dgm:prSet phldrT="[Testo]" custT="1"/>
      <dgm:spPr/>
      <dgm:t>
        <a:bodyPr anchor="ctr"/>
        <a:lstStyle/>
        <a:p>
          <a:pPr marL="228600" lvl="1" indent="-228600" algn="l" defTabSz="977900">
            <a:lnSpc>
              <a:spcPct val="100000"/>
            </a:lnSpc>
            <a:spcBef>
              <a:spcPct val="0"/>
            </a:spcBef>
            <a:spcAft>
              <a:spcPts val="0"/>
            </a:spcAft>
            <a:buChar char="•"/>
          </a:pPr>
          <a:r>
            <a:rPr lang="it-IT" sz="1600" kern="1200">
              <a:latin typeface="+mj-lt"/>
              <a:ea typeface="+mn-ea"/>
              <a:cs typeface="+mn-cs"/>
            </a:rPr>
            <a:t>Pianificazione, frequenza, focalizzazione</a:t>
          </a:r>
        </a:p>
      </dgm:t>
    </dgm:pt>
    <dgm:pt modelId="{A0D2CF71-1A5D-6D4A-B596-CEEDEBB0F856}" type="parTrans" cxnId="{89AAE567-2DE1-AF4A-9CB5-8C96686E8979}">
      <dgm:prSet/>
      <dgm:spPr/>
      <dgm:t>
        <a:bodyPr/>
        <a:lstStyle/>
        <a:p>
          <a:endParaRPr lang="it-IT"/>
        </a:p>
      </dgm:t>
    </dgm:pt>
    <dgm:pt modelId="{F591763B-5E58-1646-A94B-2D39F9DA84EF}" type="sibTrans" cxnId="{89AAE567-2DE1-AF4A-9CB5-8C96686E8979}">
      <dgm:prSet/>
      <dgm:spPr/>
      <dgm:t>
        <a:bodyPr/>
        <a:lstStyle/>
        <a:p>
          <a:endParaRPr lang="it-IT"/>
        </a:p>
      </dgm:t>
    </dgm:pt>
    <dgm:pt modelId="{E6378451-067D-4444-AE07-21E67AEE5231}">
      <dgm:prSet custT="1"/>
      <dgm:spPr/>
      <dgm:t>
        <a:bodyPr/>
        <a:lstStyle/>
        <a:p>
          <a:pPr>
            <a:lnSpc>
              <a:spcPct val="100000"/>
            </a:lnSpc>
          </a:pPr>
          <a:r>
            <a:rPr lang="it-IT" sz="1800" b="1" u="none">
              <a:latin typeface="+mj-lt"/>
            </a:rPr>
            <a:t>Obiettivo</a:t>
          </a:r>
          <a:endParaRPr lang="it-IT" sz="1600" b="1" u="none">
            <a:latin typeface="+mj-lt"/>
          </a:endParaRPr>
        </a:p>
      </dgm:t>
    </dgm:pt>
    <dgm:pt modelId="{979ED846-CB57-414C-A554-8AC7A318B6E3}" type="parTrans" cxnId="{177C8AC5-AFC0-6F46-9458-3B008DD8E002}">
      <dgm:prSet/>
      <dgm:spPr/>
      <dgm:t>
        <a:bodyPr/>
        <a:lstStyle/>
        <a:p>
          <a:endParaRPr lang="it-IT"/>
        </a:p>
      </dgm:t>
    </dgm:pt>
    <dgm:pt modelId="{B08A8326-AFEC-1547-A600-C16C3ECA2DC9}" type="sibTrans" cxnId="{177C8AC5-AFC0-6F46-9458-3B008DD8E002}">
      <dgm:prSet/>
      <dgm:spPr/>
      <dgm:t>
        <a:bodyPr/>
        <a:lstStyle/>
        <a:p>
          <a:endParaRPr lang="it-IT"/>
        </a:p>
      </dgm:t>
    </dgm:pt>
    <dgm:pt modelId="{817FB373-D014-054B-AD4F-7F5CFDC1C684}">
      <dgm:prSet custT="1"/>
      <dgm:spPr/>
      <dgm:t>
        <a:bodyPr anchor="ctr"/>
        <a:lstStyle/>
        <a:p>
          <a:pPr>
            <a:lnSpc>
              <a:spcPct val="100000"/>
            </a:lnSpc>
            <a:spcAft>
              <a:spcPts val="0"/>
            </a:spcAft>
          </a:pPr>
          <a:r>
            <a:rPr lang="it-IT" sz="1600" b="1">
              <a:latin typeface="+mj-lt"/>
            </a:rPr>
            <a:t>Decisioni trasparenti ed efficaci</a:t>
          </a:r>
        </a:p>
      </dgm:t>
    </dgm:pt>
    <dgm:pt modelId="{C104ADBF-6716-BD47-9CAB-CB64D7EC1A4D}" type="parTrans" cxnId="{6CE688DA-172C-FB4B-87D3-8032AC3AAF28}">
      <dgm:prSet/>
      <dgm:spPr/>
      <dgm:t>
        <a:bodyPr/>
        <a:lstStyle/>
        <a:p>
          <a:endParaRPr lang="it-IT"/>
        </a:p>
      </dgm:t>
    </dgm:pt>
    <dgm:pt modelId="{EC5E651D-C82C-3240-8DC4-8C703A662543}" type="sibTrans" cxnId="{6CE688DA-172C-FB4B-87D3-8032AC3AAF28}">
      <dgm:prSet/>
      <dgm:spPr/>
      <dgm:t>
        <a:bodyPr/>
        <a:lstStyle/>
        <a:p>
          <a:endParaRPr lang="it-IT"/>
        </a:p>
      </dgm:t>
    </dgm:pt>
    <dgm:pt modelId="{71E8D84C-CEE2-AB48-ADAC-E0E534B70BC4}">
      <dgm:prSet custT="1"/>
      <dgm:spPr/>
      <dgm:t>
        <a:bodyPr anchor="ctr"/>
        <a:lstStyle/>
        <a:p>
          <a:pPr>
            <a:lnSpc>
              <a:spcPct val="100000"/>
            </a:lnSpc>
            <a:spcAft>
              <a:spcPts val="0"/>
            </a:spcAft>
          </a:pPr>
          <a:r>
            <a:rPr lang="en-GB" sz="1600" noProof="0">
              <a:latin typeface="+mj-lt"/>
            </a:rPr>
            <a:t>Evidence-based</a:t>
          </a:r>
          <a:r>
            <a:rPr lang="it-IT" sz="1600">
              <a:latin typeface="+mj-lt"/>
            </a:rPr>
            <a:t>, proporzionalità</a:t>
          </a:r>
        </a:p>
      </dgm:t>
    </dgm:pt>
    <dgm:pt modelId="{78DB6391-B5A5-4949-8F3A-5AAC971BF182}" type="parTrans" cxnId="{3194DF51-AE50-B14F-B8F7-5997B315BCE9}">
      <dgm:prSet/>
      <dgm:spPr/>
      <dgm:t>
        <a:bodyPr/>
        <a:lstStyle/>
        <a:p>
          <a:endParaRPr lang="it-IT"/>
        </a:p>
      </dgm:t>
    </dgm:pt>
    <dgm:pt modelId="{66491457-25D4-4D42-80A3-41085F8F51AF}" type="sibTrans" cxnId="{3194DF51-AE50-B14F-B8F7-5997B315BCE9}">
      <dgm:prSet/>
      <dgm:spPr/>
      <dgm:t>
        <a:bodyPr/>
        <a:lstStyle/>
        <a:p>
          <a:endParaRPr lang="it-IT"/>
        </a:p>
      </dgm:t>
    </dgm:pt>
    <dgm:pt modelId="{BA410640-7E16-2547-B62A-5719745D3D1C}" type="pres">
      <dgm:prSet presAssocID="{A6614D03-A615-C244-B0BB-A45F9F3CB437}" presName="Name0" presStyleCnt="0">
        <dgm:presLayoutVars>
          <dgm:dir/>
          <dgm:animLvl val="lvl"/>
          <dgm:resizeHandles/>
        </dgm:presLayoutVars>
      </dgm:prSet>
      <dgm:spPr/>
    </dgm:pt>
    <dgm:pt modelId="{45CB8149-810C-7D44-B116-2BB63EC3EACB}" type="pres">
      <dgm:prSet presAssocID="{18D10497-06A6-FC4E-ABD3-07AFE940F6CB}" presName="linNode" presStyleCnt="0"/>
      <dgm:spPr/>
    </dgm:pt>
    <dgm:pt modelId="{050385F9-FABE-F648-A915-1D770A8EBE18}" type="pres">
      <dgm:prSet presAssocID="{18D10497-06A6-FC4E-ABD3-07AFE940F6CB}" presName="parentShp" presStyleLbl="node1" presStyleIdx="0" presStyleCnt="3" custScaleX="74694" custLinFactNeighborX="-8435" custLinFactNeighborY="-787">
        <dgm:presLayoutVars>
          <dgm:bulletEnabled val="1"/>
        </dgm:presLayoutVars>
      </dgm:prSet>
      <dgm:spPr/>
    </dgm:pt>
    <dgm:pt modelId="{2908CEB3-FAD9-DE4C-95D6-3CA54649CCCC}" type="pres">
      <dgm:prSet presAssocID="{18D10497-06A6-FC4E-ABD3-07AFE940F6CB}" presName="childShp" presStyleLbl="bgAccFollowNode1" presStyleIdx="0" presStyleCnt="3" custScaleX="114542">
        <dgm:presLayoutVars>
          <dgm:bulletEnabled val="1"/>
        </dgm:presLayoutVars>
      </dgm:prSet>
      <dgm:spPr/>
    </dgm:pt>
    <dgm:pt modelId="{B64A3EEF-973B-1145-83B4-05E0FA03319A}" type="pres">
      <dgm:prSet presAssocID="{AAE7E6E3-663C-D144-94A8-27B1BFDF18C0}" presName="spacing" presStyleCnt="0"/>
      <dgm:spPr/>
    </dgm:pt>
    <dgm:pt modelId="{B56F6374-640A-AB46-A748-AEB27BAD0F10}" type="pres">
      <dgm:prSet presAssocID="{9E41F660-CA7B-504F-8BF7-11D936E23FED}" presName="linNode" presStyleCnt="0"/>
      <dgm:spPr/>
    </dgm:pt>
    <dgm:pt modelId="{34E23F49-A80C-4C4F-BA29-F548255A156E}" type="pres">
      <dgm:prSet presAssocID="{9E41F660-CA7B-504F-8BF7-11D936E23FED}" presName="parentShp" presStyleLbl="node1" presStyleIdx="1" presStyleCnt="3" custScaleX="74737" custLinFactNeighborX="-8640" custLinFactNeighborY="-787">
        <dgm:presLayoutVars>
          <dgm:bulletEnabled val="1"/>
        </dgm:presLayoutVars>
      </dgm:prSet>
      <dgm:spPr>
        <a:xfrm>
          <a:off x="0" y="1555537"/>
          <a:ext cx="4383360" cy="1414125"/>
        </a:xfrm>
        <a:prstGeom prst="roundRect">
          <a:avLst/>
        </a:prstGeom>
      </dgm:spPr>
    </dgm:pt>
    <dgm:pt modelId="{3531E6E8-37C4-2E4A-9E2E-49E7BE539C1C}" type="pres">
      <dgm:prSet presAssocID="{9E41F660-CA7B-504F-8BF7-11D936E23FED}" presName="childShp" presStyleLbl="bgAccFollowNode1" presStyleIdx="1" presStyleCnt="3" custScaleX="114541">
        <dgm:presLayoutVars>
          <dgm:bulletEnabled val="1"/>
        </dgm:presLayoutVars>
      </dgm:prSet>
      <dgm:spPr/>
    </dgm:pt>
    <dgm:pt modelId="{53B6BF75-82E5-084D-967E-006E0550A056}" type="pres">
      <dgm:prSet presAssocID="{089C38C2-B6C8-924E-9D00-CFB23887FF43}" presName="spacing" presStyleCnt="0"/>
      <dgm:spPr/>
    </dgm:pt>
    <dgm:pt modelId="{A0882BA2-BBDA-924C-B1A4-8EA033EC2D4E}" type="pres">
      <dgm:prSet presAssocID="{E6378451-067D-4444-AE07-21E67AEE5231}" presName="linNode" presStyleCnt="0"/>
      <dgm:spPr/>
    </dgm:pt>
    <dgm:pt modelId="{6EA1B162-FCBC-634D-92F8-62A56F6317B2}" type="pres">
      <dgm:prSet presAssocID="{E6378451-067D-4444-AE07-21E67AEE5231}" presName="parentShp" presStyleLbl="node1" presStyleIdx="2" presStyleCnt="3" custScaleX="74737" custLinFactNeighborX="-8640" custLinFactNeighborY="-787">
        <dgm:presLayoutVars>
          <dgm:bulletEnabled val="1"/>
        </dgm:presLayoutVars>
      </dgm:prSet>
      <dgm:spPr/>
    </dgm:pt>
    <dgm:pt modelId="{AC1DE6E5-BBE5-5848-B705-7706D4926374}" type="pres">
      <dgm:prSet presAssocID="{E6378451-067D-4444-AE07-21E67AEE5231}" presName="childShp" presStyleLbl="bgAccFollowNode1" presStyleIdx="2" presStyleCnt="3" custScaleX="114541">
        <dgm:presLayoutVars>
          <dgm:bulletEnabled val="1"/>
        </dgm:presLayoutVars>
      </dgm:prSet>
      <dgm:spPr/>
    </dgm:pt>
  </dgm:ptLst>
  <dgm:cxnLst>
    <dgm:cxn modelId="{A557B806-A334-2141-8BFB-CA888EBBB7D8}" srcId="{18D10497-06A6-FC4E-ABD3-07AFE940F6CB}" destId="{73137E05-0BCD-BF4C-B302-D436A7B81647}" srcOrd="0" destOrd="0" parTransId="{E3A4E403-FA74-4D48-B95D-BF279D17D276}" sibTransId="{20B93ADE-E688-9046-A5C9-0DD0F87792CD}"/>
    <dgm:cxn modelId="{97BDE81C-D22B-FE4E-B606-11D5860E0AE2}" type="presOf" srcId="{A6614D03-A615-C244-B0BB-A45F9F3CB437}" destId="{BA410640-7E16-2547-B62A-5719745D3D1C}" srcOrd="0" destOrd="0" presId="urn:microsoft.com/office/officeart/2005/8/layout/vList6"/>
    <dgm:cxn modelId="{56AD0527-73CF-544D-BE83-A265D05BE362}" type="presOf" srcId="{E6378451-067D-4444-AE07-21E67AEE5231}" destId="{6EA1B162-FCBC-634D-92F8-62A56F6317B2}" srcOrd="0" destOrd="0" presId="urn:microsoft.com/office/officeart/2005/8/layout/vList6"/>
    <dgm:cxn modelId="{216C7727-41DA-9D40-8496-D029DEB5FEE7}" srcId="{9E41F660-CA7B-504F-8BF7-11D936E23FED}" destId="{8CA2E7D1-9EE6-5A4A-A1E1-C9E231F87710}" srcOrd="0" destOrd="0" parTransId="{3F05BF34-5755-9C47-B978-BC98BB482DAF}" sibTransId="{3BECEDB3-E072-4B41-B83F-3D4E2CA63F37}"/>
    <dgm:cxn modelId="{89AAE567-2DE1-AF4A-9CB5-8C96686E8979}" srcId="{9E41F660-CA7B-504F-8BF7-11D936E23FED}" destId="{332A8D62-4453-4B42-AA97-D9A67A21656E}" srcOrd="1" destOrd="0" parTransId="{A0D2CF71-1A5D-6D4A-B596-CEEDEBB0F856}" sibTransId="{F591763B-5E58-1646-A94B-2D39F9DA84EF}"/>
    <dgm:cxn modelId="{3194DF51-AE50-B14F-B8F7-5997B315BCE9}" srcId="{E6378451-067D-4444-AE07-21E67AEE5231}" destId="{71E8D84C-CEE2-AB48-ADAC-E0E534B70BC4}" srcOrd="1" destOrd="0" parTransId="{78DB6391-B5A5-4949-8F3A-5AAC971BF182}" sibTransId="{66491457-25D4-4D42-80A3-41085F8F51AF}"/>
    <dgm:cxn modelId="{773D1775-47B3-D444-AED2-51795088745F}" type="presOf" srcId="{078A49AC-B0AE-6F48-B1A5-052473FA84AE}" destId="{2908CEB3-FAD9-DE4C-95D6-3CA54649CCCC}" srcOrd="0" destOrd="1" presId="urn:microsoft.com/office/officeart/2005/8/layout/vList6"/>
    <dgm:cxn modelId="{6E74458F-7D36-6948-8C21-260B54313BBE}" type="presOf" srcId="{71E8D84C-CEE2-AB48-ADAC-E0E534B70BC4}" destId="{AC1DE6E5-BBE5-5848-B705-7706D4926374}" srcOrd="0" destOrd="1" presId="urn:microsoft.com/office/officeart/2005/8/layout/vList6"/>
    <dgm:cxn modelId="{9A4E7D92-6C66-E04C-B349-CDDFC5A19A4A}" type="presOf" srcId="{73137E05-0BCD-BF4C-B302-D436A7B81647}" destId="{2908CEB3-FAD9-DE4C-95D6-3CA54649CCCC}" srcOrd="0" destOrd="0" presId="urn:microsoft.com/office/officeart/2005/8/layout/vList6"/>
    <dgm:cxn modelId="{92279C9D-8982-6641-9FE8-02D67731137B}" srcId="{A6614D03-A615-C244-B0BB-A45F9F3CB437}" destId="{9E41F660-CA7B-504F-8BF7-11D936E23FED}" srcOrd="1" destOrd="0" parTransId="{8E1CB724-64FE-514A-9E86-1F5EFE614BB6}" sibTransId="{089C38C2-B6C8-924E-9D00-CFB23887FF43}"/>
    <dgm:cxn modelId="{BCFCF29D-475A-DD42-8E65-6FC22600AB78}" type="presOf" srcId="{9E41F660-CA7B-504F-8BF7-11D936E23FED}" destId="{34E23F49-A80C-4C4F-BA29-F548255A156E}" srcOrd="0" destOrd="0" presId="urn:microsoft.com/office/officeart/2005/8/layout/vList6"/>
    <dgm:cxn modelId="{892C92B3-DA1C-1B49-8A25-DC8DE5EA114E}" type="presOf" srcId="{332A8D62-4453-4B42-AA97-D9A67A21656E}" destId="{3531E6E8-37C4-2E4A-9E2E-49E7BE539C1C}" srcOrd="0" destOrd="1" presId="urn:microsoft.com/office/officeart/2005/8/layout/vList6"/>
    <dgm:cxn modelId="{2EF9F0B3-3055-744D-A659-106C4248F117}" type="presOf" srcId="{8CA2E7D1-9EE6-5A4A-A1E1-C9E231F87710}" destId="{3531E6E8-37C4-2E4A-9E2E-49E7BE539C1C}" srcOrd="0" destOrd="0" presId="urn:microsoft.com/office/officeart/2005/8/layout/vList6"/>
    <dgm:cxn modelId="{F87F76B4-F3C5-7048-A190-6EC96D79A324}" type="presOf" srcId="{18D10497-06A6-FC4E-ABD3-07AFE940F6CB}" destId="{050385F9-FABE-F648-A915-1D770A8EBE18}" srcOrd="0" destOrd="0" presId="urn:microsoft.com/office/officeart/2005/8/layout/vList6"/>
    <dgm:cxn modelId="{230FA0B4-7AEF-594D-B177-F0067991D11F}" srcId="{A6614D03-A615-C244-B0BB-A45F9F3CB437}" destId="{18D10497-06A6-FC4E-ABD3-07AFE940F6CB}" srcOrd="0" destOrd="0" parTransId="{5A178595-526C-7949-BD47-CD1BBA1493DD}" sibTransId="{AAE7E6E3-663C-D144-94A8-27B1BFDF18C0}"/>
    <dgm:cxn modelId="{177C8AC5-AFC0-6F46-9458-3B008DD8E002}" srcId="{A6614D03-A615-C244-B0BB-A45F9F3CB437}" destId="{E6378451-067D-4444-AE07-21E67AEE5231}" srcOrd="2" destOrd="0" parTransId="{979ED846-CB57-414C-A554-8AC7A318B6E3}" sibTransId="{B08A8326-AFEC-1547-A600-C16C3ECA2DC9}"/>
    <dgm:cxn modelId="{138653C7-4C37-B04C-9E20-1C15A148DDC5}" type="presOf" srcId="{817FB373-D014-054B-AD4F-7F5CFDC1C684}" destId="{AC1DE6E5-BBE5-5848-B705-7706D4926374}" srcOrd="0" destOrd="0" presId="urn:microsoft.com/office/officeart/2005/8/layout/vList6"/>
    <dgm:cxn modelId="{DDFF59D4-0832-834A-8A69-C31799B1E7A3}" srcId="{18D10497-06A6-FC4E-ABD3-07AFE940F6CB}" destId="{078A49AC-B0AE-6F48-B1A5-052473FA84AE}" srcOrd="1" destOrd="0" parTransId="{A6C5ED36-56D0-1844-9336-D2D2E6A88E8D}" sibTransId="{E59A0779-BB41-D24F-9465-FC117D1AB374}"/>
    <dgm:cxn modelId="{6CE688DA-172C-FB4B-87D3-8032AC3AAF28}" srcId="{E6378451-067D-4444-AE07-21E67AEE5231}" destId="{817FB373-D014-054B-AD4F-7F5CFDC1C684}" srcOrd="0" destOrd="0" parTransId="{C104ADBF-6716-BD47-9CAB-CB64D7EC1A4D}" sibTransId="{EC5E651D-C82C-3240-8DC4-8C703A662543}"/>
    <dgm:cxn modelId="{EEE2E5DB-BDF1-A64B-ABFA-F0B04C5FA284}" type="presParOf" srcId="{BA410640-7E16-2547-B62A-5719745D3D1C}" destId="{45CB8149-810C-7D44-B116-2BB63EC3EACB}" srcOrd="0" destOrd="0" presId="urn:microsoft.com/office/officeart/2005/8/layout/vList6"/>
    <dgm:cxn modelId="{3CE3E8F1-E009-364C-8F13-FB81E564293A}" type="presParOf" srcId="{45CB8149-810C-7D44-B116-2BB63EC3EACB}" destId="{050385F9-FABE-F648-A915-1D770A8EBE18}" srcOrd="0" destOrd="0" presId="urn:microsoft.com/office/officeart/2005/8/layout/vList6"/>
    <dgm:cxn modelId="{CFB4C2F8-4B8C-B046-B505-A12A4778AC95}" type="presParOf" srcId="{45CB8149-810C-7D44-B116-2BB63EC3EACB}" destId="{2908CEB3-FAD9-DE4C-95D6-3CA54649CCCC}" srcOrd="1" destOrd="0" presId="urn:microsoft.com/office/officeart/2005/8/layout/vList6"/>
    <dgm:cxn modelId="{17E19075-EFE4-A74B-9716-FC7933C7359D}" type="presParOf" srcId="{BA410640-7E16-2547-B62A-5719745D3D1C}" destId="{B64A3EEF-973B-1145-83B4-05E0FA03319A}" srcOrd="1" destOrd="0" presId="urn:microsoft.com/office/officeart/2005/8/layout/vList6"/>
    <dgm:cxn modelId="{9E90707F-6AEA-9C49-AEF6-2507BB62542F}" type="presParOf" srcId="{BA410640-7E16-2547-B62A-5719745D3D1C}" destId="{B56F6374-640A-AB46-A748-AEB27BAD0F10}" srcOrd="2" destOrd="0" presId="urn:microsoft.com/office/officeart/2005/8/layout/vList6"/>
    <dgm:cxn modelId="{3DF32C40-98AF-3249-9771-DCC37BD837C9}" type="presParOf" srcId="{B56F6374-640A-AB46-A748-AEB27BAD0F10}" destId="{34E23F49-A80C-4C4F-BA29-F548255A156E}" srcOrd="0" destOrd="0" presId="urn:microsoft.com/office/officeart/2005/8/layout/vList6"/>
    <dgm:cxn modelId="{FCC097FC-5D4D-7D4C-AC22-A07B8FA05E42}" type="presParOf" srcId="{B56F6374-640A-AB46-A748-AEB27BAD0F10}" destId="{3531E6E8-37C4-2E4A-9E2E-49E7BE539C1C}" srcOrd="1" destOrd="0" presId="urn:microsoft.com/office/officeart/2005/8/layout/vList6"/>
    <dgm:cxn modelId="{46D39830-10F2-9C4D-B88A-990BE0010735}" type="presParOf" srcId="{BA410640-7E16-2547-B62A-5719745D3D1C}" destId="{53B6BF75-82E5-084D-967E-006E0550A056}" srcOrd="3" destOrd="0" presId="urn:microsoft.com/office/officeart/2005/8/layout/vList6"/>
    <dgm:cxn modelId="{6ACC18D5-8C87-CD40-ADE4-77F7F460BD5E}" type="presParOf" srcId="{BA410640-7E16-2547-B62A-5719745D3D1C}" destId="{A0882BA2-BBDA-924C-B1A4-8EA033EC2D4E}" srcOrd="4" destOrd="0" presId="urn:microsoft.com/office/officeart/2005/8/layout/vList6"/>
    <dgm:cxn modelId="{86A89440-7F39-B14C-A9A4-EEA5DD333CB3}" type="presParOf" srcId="{A0882BA2-BBDA-924C-B1A4-8EA033EC2D4E}" destId="{6EA1B162-FCBC-634D-92F8-62A56F6317B2}" srcOrd="0" destOrd="0" presId="urn:microsoft.com/office/officeart/2005/8/layout/vList6"/>
    <dgm:cxn modelId="{7EF1F42A-BF1B-D54A-8BBC-F6650F59C649}" type="presParOf" srcId="{A0882BA2-BBDA-924C-B1A4-8EA033EC2D4E}" destId="{AC1DE6E5-BBE5-5848-B705-7706D49263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FA9752-2150-43FE-B578-426600E69D90}" type="doc">
      <dgm:prSet loTypeId="urn:microsoft.com/office/officeart/2005/8/layout/pyramid1" loCatId="pyramid" qsTypeId="urn:microsoft.com/office/officeart/2005/8/quickstyle/simple1" qsCatId="simple" csTypeId="urn:microsoft.com/office/officeart/2005/8/colors/accent1_2" csCatId="accent1" phldr="1"/>
      <dgm:spPr/>
    </dgm:pt>
    <dgm:pt modelId="{4F22C87F-BD01-4AAC-8FEE-D3D45FDC5C2C}">
      <dgm:prSet phldrT="[Text]"/>
      <dgm:spPr>
        <a:solidFill>
          <a:srgbClr val="FF0000"/>
        </a:solidFill>
      </dgm:spPr>
      <dgm:t>
        <a:bodyPr/>
        <a:lstStyle/>
        <a:p>
          <a:r>
            <a:rPr lang="en-GB" dirty="0">
              <a:solidFill>
                <a:schemeClr val="bg1"/>
              </a:solidFill>
            </a:rPr>
            <a:t>L&amp;P</a:t>
          </a:r>
        </a:p>
      </dgm:t>
    </dgm:pt>
    <dgm:pt modelId="{6F2F4780-3A8E-4741-A8B6-E5948004BFFB}" type="parTrans" cxnId="{BAA6305F-9072-4788-8A67-410EB5518FE7}">
      <dgm:prSet/>
      <dgm:spPr/>
      <dgm:t>
        <a:bodyPr/>
        <a:lstStyle/>
        <a:p>
          <a:endParaRPr lang="en-GB">
            <a:solidFill>
              <a:schemeClr val="bg1"/>
            </a:solidFill>
          </a:endParaRPr>
        </a:p>
      </dgm:t>
    </dgm:pt>
    <dgm:pt modelId="{A57E9F54-1905-4D63-9159-4FA3C5222FEF}" type="sibTrans" cxnId="{BAA6305F-9072-4788-8A67-410EB5518FE7}">
      <dgm:prSet/>
      <dgm:spPr/>
      <dgm:t>
        <a:bodyPr/>
        <a:lstStyle/>
        <a:p>
          <a:endParaRPr lang="en-GB">
            <a:solidFill>
              <a:schemeClr val="bg1"/>
            </a:solidFill>
          </a:endParaRPr>
        </a:p>
      </dgm:t>
    </dgm:pt>
    <dgm:pt modelId="{FE77656D-E41B-426C-8BE4-62BA04C081E2}">
      <dgm:prSet phldrT="[Text]"/>
      <dgm:spPr>
        <a:solidFill>
          <a:srgbClr val="FF0000"/>
        </a:solidFill>
      </dgm:spPr>
      <dgm:t>
        <a:bodyPr/>
        <a:lstStyle/>
        <a:p>
          <a:r>
            <a:rPr lang="it-IT" noProof="0" dirty="0">
              <a:solidFill>
                <a:schemeClr val="bg1"/>
              </a:solidFill>
            </a:rPr>
            <a:t>L&amp;P con requisiti più leggeri</a:t>
          </a:r>
        </a:p>
      </dgm:t>
    </dgm:pt>
    <dgm:pt modelId="{021E4115-DA3B-405D-8F0E-B2490E437929}" type="parTrans" cxnId="{3BC8D062-F20F-444D-B89F-C4506897C755}">
      <dgm:prSet/>
      <dgm:spPr/>
      <dgm:t>
        <a:bodyPr/>
        <a:lstStyle/>
        <a:p>
          <a:endParaRPr lang="en-GB">
            <a:solidFill>
              <a:schemeClr val="bg1"/>
            </a:solidFill>
          </a:endParaRPr>
        </a:p>
      </dgm:t>
    </dgm:pt>
    <dgm:pt modelId="{176A8895-3EBD-41F4-AE28-16168A92179E}" type="sibTrans" cxnId="{3BC8D062-F20F-444D-B89F-C4506897C755}">
      <dgm:prSet/>
      <dgm:spPr/>
      <dgm:t>
        <a:bodyPr/>
        <a:lstStyle/>
        <a:p>
          <a:endParaRPr lang="en-GB">
            <a:solidFill>
              <a:schemeClr val="bg1"/>
            </a:solidFill>
          </a:endParaRPr>
        </a:p>
      </dgm:t>
    </dgm:pt>
    <dgm:pt modelId="{DC226ECC-919E-4E53-82E3-2E86E5E078E4}">
      <dgm:prSet phldrT="[Text]"/>
      <dgm:spPr>
        <a:solidFill>
          <a:srgbClr val="F7921C"/>
        </a:solidFill>
      </dgm:spPr>
      <dgm:t>
        <a:bodyPr/>
        <a:lstStyle/>
        <a:p>
          <a:r>
            <a:rPr lang="it-IT" noProof="0" dirty="0">
              <a:solidFill>
                <a:schemeClr val="bg1"/>
              </a:solidFill>
            </a:rPr>
            <a:t>Notifiche con valutazioni </a:t>
          </a:r>
        </a:p>
      </dgm:t>
    </dgm:pt>
    <dgm:pt modelId="{871AA5E5-FD1A-4118-BF73-E1F14439AD13}" type="parTrans" cxnId="{5D2FC42E-D5EC-45BD-930D-5F9621817225}">
      <dgm:prSet/>
      <dgm:spPr/>
      <dgm:t>
        <a:bodyPr/>
        <a:lstStyle/>
        <a:p>
          <a:endParaRPr lang="en-GB">
            <a:solidFill>
              <a:schemeClr val="bg1"/>
            </a:solidFill>
          </a:endParaRPr>
        </a:p>
      </dgm:t>
    </dgm:pt>
    <dgm:pt modelId="{4EB52B79-6573-483A-A255-B5591D2A4951}" type="sibTrans" cxnId="{5D2FC42E-D5EC-45BD-930D-5F9621817225}">
      <dgm:prSet/>
      <dgm:spPr/>
      <dgm:t>
        <a:bodyPr/>
        <a:lstStyle/>
        <a:p>
          <a:endParaRPr lang="en-GB">
            <a:solidFill>
              <a:schemeClr val="bg1"/>
            </a:solidFill>
          </a:endParaRPr>
        </a:p>
      </dgm:t>
    </dgm:pt>
    <dgm:pt modelId="{E3C8B94C-3873-46B5-BA2A-99D5457974C9}">
      <dgm:prSet phldrT="[Text]"/>
      <dgm:spPr>
        <a:solidFill>
          <a:srgbClr val="00B050"/>
        </a:solidFill>
      </dgm:spPr>
      <dgm:t>
        <a:bodyPr/>
        <a:lstStyle/>
        <a:p>
          <a:r>
            <a:rPr lang="it-IT" dirty="0">
              <a:solidFill>
                <a:schemeClr val="bg1"/>
              </a:solidFill>
            </a:rPr>
            <a:t>Non fare nulla (ma assicurarsi che l'operatore rispetti le regole)</a:t>
          </a:r>
          <a:endParaRPr lang="en-GB" dirty="0">
            <a:solidFill>
              <a:schemeClr val="bg1"/>
            </a:solidFill>
          </a:endParaRPr>
        </a:p>
      </dgm:t>
    </dgm:pt>
    <dgm:pt modelId="{6E88C4AF-3690-4399-A613-BBAF418E064E}" type="parTrans" cxnId="{9D4D5C7A-1969-4E09-80EA-3B66A4C7994B}">
      <dgm:prSet/>
      <dgm:spPr/>
      <dgm:t>
        <a:bodyPr/>
        <a:lstStyle/>
        <a:p>
          <a:endParaRPr lang="en-GB">
            <a:solidFill>
              <a:schemeClr val="bg1"/>
            </a:solidFill>
          </a:endParaRPr>
        </a:p>
      </dgm:t>
    </dgm:pt>
    <dgm:pt modelId="{06168950-85E4-4B6B-8580-F77D6AE16F10}" type="sibTrans" cxnId="{9D4D5C7A-1969-4E09-80EA-3B66A4C7994B}">
      <dgm:prSet/>
      <dgm:spPr/>
      <dgm:t>
        <a:bodyPr/>
        <a:lstStyle/>
        <a:p>
          <a:endParaRPr lang="en-GB">
            <a:solidFill>
              <a:schemeClr val="bg1"/>
            </a:solidFill>
          </a:endParaRPr>
        </a:p>
      </dgm:t>
    </dgm:pt>
    <dgm:pt modelId="{A2B4316A-99FF-4E4D-B1D3-2A213F991534}">
      <dgm:prSet phldrT="[Text]"/>
      <dgm:spPr>
        <a:solidFill>
          <a:srgbClr val="E4CF1A"/>
        </a:solidFill>
      </dgm:spPr>
      <dgm:t>
        <a:bodyPr/>
        <a:lstStyle/>
        <a:p>
          <a:r>
            <a:rPr lang="it-IT" noProof="0" dirty="0">
              <a:solidFill>
                <a:schemeClr val="bg1"/>
              </a:solidFill>
            </a:rPr>
            <a:t>Notifiche</a:t>
          </a:r>
        </a:p>
      </dgm:t>
    </dgm:pt>
    <dgm:pt modelId="{FDCCE7EB-8EAC-4E2C-BA9A-2F0F1DDDA730}" type="parTrans" cxnId="{D777F809-2B18-4472-A199-0E3E8BAD4C65}">
      <dgm:prSet/>
      <dgm:spPr/>
      <dgm:t>
        <a:bodyPr/>
        <a:lstStyle/>
        <a:p>
          <a:endParaRPr lang="en-GB">
            <a:solidFill>
              <a:schemeClr val="bg1"/>
            </a:solidFill>
          </a:endParaRPr>
        </a:p>
      </dgm:t>
    </dgm:pt>
    <dgm:pt modelId="{091BF380-3E02-4B1B-B94B-5C3F613DE7F9}" type="sibTrans" cxnId="{D777F809-2B18-4472-A199-0E3E8BAD4C65}">
      <dgm:prSet/>
      <dgm:spPr/>
      <dgm:t>
        <a:bodyPr/>
        <a:lstStyle/>
        <a:p>
          <a:endParaRPr lang="en-GB">
            <a:solidFill>
              <a:schemeClr val="bg1"/>
            </a:solidFill>
          </a:endParaRPr>
        </a:p>
      </dgm:t>
    </dgm:pt>
    <dgm:pt modelId="{CB10F684-1D7A-4897-874F-EA1ECBB288EF}" type="pres">
      <dgm:prSet presAssocID="{51FA9752-2150-43FE-B578-426600E69D90}" presName="Name0" presStyleCnt="0">
        <dgm:presLayoutVars>
          <dgm:dir/>
          <dgm:animLvl val="lvl"/>
          <dgm:resizeHandles val="exact"/>
        </dgm:presLayoutVars>
      </dgm:prSet>
      <dgm:spPr/>
    </dgm:pt>
    <dgm:pt modelId="{BB6D723E-22D9-40BD-8D4E-2E02D06ED923}" type="pres">
      <dgm:prSet presAssocID="{4F22C87F-BD01-4AAC-8FEE-D3D45FDC5C2C}" presName="Name8" presStyleCnt="0"/>
      <dgm:spPr/>
    </dgm:pt>
    <dgm:pt modelId="{D7488D9E-D992-4076-A0F5-43399F66004F}" type="pres">
      <dgm:prSet presAssocID="{4F22C87F-BD01-4AAC-8FEE-D3D45FDC5C2C}" presName="level" presStyleLbl="node1" presStyleIdx="0" presStyleCnt="5">
        <dgm:presLayoutVars>
          <dgm:chMax val="1"/>
          <dgm:bulletEnabled val="1"/>
        </dgm:presLayoutVars>
      </dgm:prSet>
      <dgm:spPr/>
    </dgm:pt>
    <dgm:pt modelId="{5D8AD486-62C6-4059-80D7-78EC7F88C12C}" type="pres">
      <dgm:prSet presAssocID="{4F22C87F-BD01-4AAC-8FEE-D3D45FDC5C2C}" presName="levelTx" presStyleLbl="revTx" presStyleIdx="0" presStyleCnt="0">
        <dgm:presLayoutVars>
          <dgm:chMax val="1"/>
          <dgm:bulletEnabled val="1"/>
        </dgm:presLayoutVars>
      </dgm:prSet>
      <dgm:spPr/>
    </dgm:pt>
    <dgm:pt modelId="{6DF93ABC-5E23-4A73-ABB4-DCFC4D1D9A29}" type="pres">
      <dgm:prSet presAssocID="{FE77656D-E41B-426C-8BE4-62BA04C081E2}" presName="Name8" presStyleCnt="0"/>
      <dgm:spPr/>
    </dgm:pt>
    <dgm:pt modelId="{AC615131-E374-4623-B2F7-A70BCC976C08}" type="pres">
      <dgm:prSet presAssocID="{FE77656D-E41B-426C-8BE4-62BA04C081E2}" presName="level" presStyleLbl="node1" presStyleIdx="1" presStyleCnt="5">
        <dgm:presLayoutVars>
          <dgm:chMax val="1"/>
          <dgm:bulletEnabled val="1"/>
        </dgm:presLayoutVars>
      </dgm:prSet>
      <dgm:spPr/>
    </dgm:pt>
    <dgm:pt modelId="{BE292010-6833-4613-9A19-E6E11FA794C9}" type="pres">
      <dgm:prSet presAssocID="{FE77656D-E41B-426C-8BE4-62BA04C081E2}" presName="levelTx" presStyleLbl="revTx" presStyleIdx="0" presStyleCnt="0">
        <dgm:presLayoutVars>
          <dgm:chMax val="1"/>
          <dgm:bulletEnabled val="1"/>
        </dgm:presLayoutVars>
      </dgm:prSet>
      <dgm:spPr/>
    </dgm:pt>
    <dgm:pt modelId="{5624B5C2-E758-4069-A5DF-F035C0A8ED6E}" type="pres">
      <dgm:prSet presAssocID="{DC226ECC-919E-4E53-82E3-2E86E5E078E4}" presName="Name8" presStyleCnt="0"/>
      <dgm:spPr/>
    </dgm:pt>
    <dgm:pt modelId="{E4CBB610-E668-43CB-B6DB-CC60BAD65560}" type="pres">
      <dgm:prSet presAssocID="{DC226ECC-919E-4E53-82E3-2E86E5E078E4}" presName="level" presStyleLbl="node1" presStyleIdx="2" presStyleCnt="5">
        <dgm:presLayoutVars>
          <dgm:chMax val="1"/>
          <dgm:bulletEnabled val="1"/>
        </dgm:presLayoutVars>
      </dgm:prSet>
      <dgm:spPr/>
    </dgm:pt>
    <dgm:pt modelId="{724DC736-C6BE-4ADE-BFCA-B8C1DCD2138D}" type="pres">
      <dgm:prSet presAssocID="{DC226ECC-919E-4E53-82E3-2E86E5E078E4}" presName="levelTx" presStyleLbl="revTx" presStyleIdx="0" presStyleCnt="0">
        <dgm:presLayoutVars>
          <dgm:chMax val="1"/>
          <dgm:bulletEnabled val="1"/>
        </dgm:presLayoutVars>
      </dgm:prSet>
      <dgm:spPr/>
    </dgm:pt>
    <dgm:pt modelId="{449B56CF-1C25-4517-AE37-657097DC5B4F}" type="pres">
      <dgm:prSet presAssocID="{A2B4316A-99FF-4E4D-B1D3-2A213F991534}" presName="Name8" presStyleCnt="0"/>
      <dgm:spPr/>
    </dgm:pt>
    <dgm:pt modelId="{E4434744-11FA-449B-A142-98EEAB32166A}" type="pres">
      <dgm:prSet presAssocID="{A2B4316A-99FF-4E4D-B1D3-2A213F991534}" presName="level" presStyleLbl="node1" presStyleIdx="3" presStyleCnt="5">
        <dgm:presLayoutVars>
          <dgm:chMax val="1"/>
          <dgm:bulletEnabled val="1"/>
        </dgm:presLayoutVars>
      </dgm:prSet>
      <dgm:spPr/>
    </dgm:pt>
    <dgm:pt modelId="{7EBE0621-7544-438E-8B29-1CC19156D40B}" type="pres">
      <dgm:prSet presAssocID="{A2B4316A-99FF-4E4D-B1D3-2A213F991534}" presName="levelTx" presStyleLbl="revTx" presStyleIdx="0" presStyleCnt="0">
        <dgm:presLayoutVars>
          <dgm:chMax val="1"/>
          <dgm:bulletEnabled val="1"/>
        </dgm:presLayoutVars>
      </dgm:prSet>
      <dgm:spPr/>
    </dgm:pt>
    <dgm:pt modelId="{653139F2-1823-4CE4-86D9-D9CD5C85D6B5}" type="pres">
      <dgm:prSet presAssocID="{E3C8B94C-3873-46B5-BA2A-99D5457974C9}" presName="Name8" presStyleCnt="0"/>
      <dgm:spPr/>
    </dgm:pt>
    <dgm:pt modelId="{319019A7-656B-47B1-BD5D-1A8D73F4A86A}" type="pres">
      <dgm:prSet presAssocID="{E3C8B94C-3873-46B5-BA2A-99D5457974C9}" presName="level" presStyleLbl="node1" presStyleIdx="4" presStyleCnt="5">
        <dgm:presLayoutVars>
          <dgm:chMax val="1"/>
          <dgm:bulletEnabled val="1"/>
        </dgm:presLayoutVars>
      </dgm:prSet>
      <dgm:spPr/>
    </dgm:pt>
    <dgm:pt modelId="{FD1D1C83-B117-4F81-9923-72C92A90032E}" type="pres">
      <dgm:prSet presAssocID="{E3C8B94C-3873-46B5-BA2A-99D5457974C9}" presName="levelTx" presStyleLbl="revTx" presStyleIdx="0" presStyleCnt="0">
        <dgm:presLayoutVars>
          <dgm:chMax val="1"/>
          <dgm:bulletEnabled val="1"/>
        </dgm:presLayoutVars>
      </dgm:prSet>
      <dgm:spPr/>
    </dgm:pt>
  </dgm:ptLst>
  <dgm:cxnLst>
    <dgm:cxn modelId="{6DCE1D08-3964-475F-988D-A21D68D27D6D}" type="presOf" srcId="{A2B4316A-99FF-4E4D-B1D3-2A213F991534}" destId="{E4434744-11FA-449B-A142-98EEAB32166A}" srcOrd="0" destOrd="0" presId="urn:microsoft.com/office/officeart/2005/8/layout/pyramid1"/>
    <dgm:cxn modelId="{D777F809-2B18-4472-A199-0E3E8BAD4C65}" srcId="{51FA9752-2150-43FE-B578-426600E69D90}" destId="{A2B4316A-99FF-4E4D-B1D3-2A213F991534}" srcOrd="3" destOrd="0" parTransId="{FDCCE7EB-8EAC-4E2C-BA9A-2F0F1DDDA730}" sibTransId="{091BF380-3E02-4B1B-B94B-5C3F613DE7F9}"/>
    <dgm:cxn modelId="{5D2FC42E-D5EC-45BD-930D-5F9621817225}" srcId="{51FA9752-2150-43FE-B578-426600E69D90}" destId="{DC226ECC-919E-4E53-82E3-2E86E5E078E4}" srcOrd="2" destOrd="0" parTransId="{871AA5E5-FD1A-4118-BF73-E1F14439AD13}" sibTransId="{4EB52B79-6573-483A-A255-B5591D2A4951}"/>
    <dgm:cxn modelId="{7A1D883B-2EA0-4BDD-B6B9-48ECA8D4B5BE}" type="presOf" srcId="{FE77656D-E41B-426C-8BE4-62BA04C081E2}" destId="{AC615131-E374-4623-B2F7-A70BCC976C08}" srcOrd="0" destOrd="0" presId="urn:microsoft.com/office/officeart/2005/8/layout/pyramid1"/>
    <dgm:cxn modelId="{BAA6305F-9072-4788-8A67-410EB5518FE7}" srcId="{51FA9752-2150-43FE-B578-426600E69D90}" destId="{4F22C87F-BD01-4AAC-8FEE-D3D45FDC5C2C}" srcOrd="0" destOrd="0" parTransId="{6F2F4780-3A8E-4741-A8B6-E5948004BFFB}" sibTransId="{A57E9F54-1905-4D63-9159-4FA3C5222FEF}"/>
    <dgm:cxn modelId="{3BC8D062-F20F-444D-B89F-C4506897C755}" srcId="{51FA9752-2150-43FE-B578-426600E69D90}" destId="{FE77656D-E41B-426C-8BE4-62BA04C081E2}" srcOrd="1" destOrd="0" parTransId="{021E4115-DA3B-405D-8F0E-B2490E437929}" sibTransId="{176A8895-3EBD-41F4-AE28-16168A92179E}"/>
    <dgm:cxn modelId="{FC581155-FBA3-4BB4-9FA2-88D5165CDC97}" type="presOf" srcId="{4F22C87F-BD01-4AAC-8FEE-D3D45FDC5C2C}" destId="{5D8AD486-62C6-4059-80D7-78EC7F88C12C}" srcOrd="1" destOrd="0" presId="urn:microsoft.com/office/officeart/2005/8/layout/pyramid1"/>
    <dgm:cxn modelId="{9D4D5C7A-1969-4E09-80EA-3B66A4C7994B}" srcId="{51FA9752-2150-43FE-B578-426600E69D90}" destId="{E3C8B94C-3873-46B5-BA2A-99D5457974C9}" srcOrd="4" destOrd="0" parTransId="{6E88C4AF-3690-4399-A613-BBAF418E064E}" sibTransId="{06168950-85E4-4B6B-8580-F77D6AE16F10}"/>
    <dgm:cxn modelId="{C3FC5A9E-FF6E-4521-B0EA-F1ED34471B66}" type="presOf" srcId="{51FA9752-2150-43FE-B578-426600E69D90}" destId="{CB10F684-1D7A-4897-874F-EA1ECBB288EF}" srcOrd="0" destOrd="0" presId="urn:microsoft.com/office/officeart/2005/8/layout/pyramid1"/>
    <dgm:cxn modelId="{B30E8CA4-2ADA-48DB-9E5E-4392BFBC7646}" type="presOf" srcId="{FE77656D-E41B-426C-8BE4-62BA04C081E2}" destId="{BE292010-6833-4613-9A19-E6E11FA794C9}" srcOrd="1" destOrd="0" presId="urn:microsoft.com/office/officeart/2005/8/layout/pyramid1"/>
    <dgm:cxn modelId="{27DAF3A9-4568-4B79-9C76-06ACB664E806}" type="presOf" srcId="{DC226ECC-919E-4E53-82E3-2E86E5E078E4}" destId="{724DC736-C6BE-4ADE-BFCA-B8C1DCD2138D}" srcOrd="1" destOrd="0" presId="urn:microsoft.com/office/officeart/2005/8/layout/pyramid1"/>
    <dgm:cxn modelId="{B85E06AE-5B6B-4B7E-AF74-D117739BC2F0}" type="presOf" srcId="{E3C8B94C-3873-46B5-BA2A-99D5457974C9}" destId="{319019A7-656B-47B1-BD5D-1A8D73F4A86A}" srcOrd="0" destOrd="0" presId="urn:microsoft.com/office/officeart/2005/8/layout/pyramid1"/>
    <dgm:cxn modelId="{6D7C9CB6-0D0D-42A1-BF29-7EBF6B313931}" type="presOf" srcId="{A2B4316A-99FF-4E4D-B1D3-2A213F991534}" destId="{7EBE0621-7544-438E-8B29-1CC19156D40B}" srcOrd="1" destOrd="0" presId="urn:microsoft.com/office/officeart/2005/8/layout/pyramid1"/>
    <dgm:cxn modelId="{A8CC7EC2-903B-4866-8E15-0F4DAF5209EC}" type="presOf" srcId="{DC226ECC-919E-4E53-82E3-2E86E5E078E4}" destId="{E4CBB610-E668-43CB-B6DB-CC60BAD65560}" srcOrd="0" destOrd="0" presId="urn:microsoft.com/office/officeart/2005/8/layout/pyramid1"/>
    <dgm:cxn modelId="{838763CC-F780-47CB-B1B7-012201816D32}" type="presOf" srcId="{4F22C87F-BD01-4AAC-8FEE-D3D45FDC5C2C}" destId="{D7488D9E-D992-4076-A0F5-43399F66004F}" srcOrd="0" destOrd="0" presId="urn:microsoft.com/office/officeart/2005/8/layout/pyramid1"/>
    <dgm:cxn modelId="{A4EEAED1-135B-48C6-9ECE-38573F46576C}" type="presOf" srcId="{E3C8B94C-3873-46B5-BA2A-99D5457974C9}" destId="{FD1D1C83-B117-4F81-9923-72C92A90032E}" srcOrd="1" destOrd="0" presId="urn:microsoft.com/office/officeart/2005/8/layout/pyramid1"/>
    <dgm:cxn modelId="{188E7EA9-22FC-4591-B2C5-2DE0F110A1CF}" type="presParOf" srcId="{CB10F684-1D7A-4897-874F-EA1ECBB288EF}" destId="{BB6D723E-22D9-40BD-8D4E-2E02D06ED923}" srcOrd="0" destOrd="0" presId="urn:microsoft.com/office/officeart/2005/8/layout/pyramid1"/>
    <dgm:cxn modelId="{11F6D69C-D45C-466F-9ABB-E3E193711996}" type="presParOf" srcId="{BB6D723E-22D9-40BD-8D4E-2E02D06ED923}" destId="{D7488D9E-D992-4076-A0F5-43399F66004F}" srcOrd="0" destOrd="0" presId="urn:microsoft.com/office/officeart/2005/8/layout/pyramid1"/>
    <dgm:cxn modelId="{9C955346-F5E2-4B00-A460-5187280D2A71}" type="presParOf" srcId="{BB6D723E-22D9-40BD-8D4E-2E02D06ED923}" destId="{5D8AD486-62C6-4059-80D7-78EC7F88C12C}" srcOrd="1" destOrd="0" presId="urn:microsoft.com/office/officeart/2005/8/layout/pyramid1"/>
    <dgm:cxn modelId="{A8703083-062F-4B7D-8F86-8A52ECC01BF1}" type="presParOf" srcId="{CB10F684-1D7A-4897-874F-EA1ECBB288EF}" destId="{6DF93ABC-5E23-4A73-ABB4-DCFC4D1D9A29}" srcOrd="1" destOrd="0" presId="urn:microsoft.com/office/officeart/2005/8/layout/pyramid1"/>
    <dgm:cxn modelId="{95F839DB-D051-4CE2-82C3-54AA9AA9BB0E}" type="presParOf" srcId="{6DF93ABC-5E23-4A73-ABB4-DCFC4D1D9A29}" destId="{AC615131-E374-4623-B2F7-A70BCC976C08}" srcOrd="0" destOrd="0" presId="urn:microsoft.com/office/officeart/2005/8/layout/pyramid1"/>
    <dgm:cxn modelId="{DB7A7A84-4B8E-471D-AC8C-7D4B02642A85}" type="presParOf" srcId="{6DF93ABC-5E23-4A73-ABB4-DCFC4D1D9A29}" destId="{BE292010-6833-4613-9A19-E6E11FA794C9}" srcOrd="1" destOrd="0" presId="urn:microsoft.com/office/officeart/2005/8/layout/pyramid1"/>
    <dgm:cxn modelId="{0C6CAAD8-03FB-4A56-B4C3-0FA3176B5F41}" type="presParOf" srcId="{CB10F684-1D7A-4897-874F-EA1ECBB288EF}" destId="{5624B5C2-E758-4069-A5DF-F035C0A8ED6E}" srcOrd="2" destOrd="0" presId="urn:microsoft.com/office/officeart/2005/8/layout/pyramid1"/>
    <dgm:cxn modelId="{FA19A1AA-FEAF-47A6-AD9E-C5A2D2F7C7C1}" type="presParOf" srcId="{5624B5C2-E758-4069-A5DF-F035C0A8ED6E}" destId="{E4CBB610-E668-43CB-B6DB-CC60BAD65560}" srcOrd="0" destOrd="0" presId="urn:microsoft.com/office/officeart/2005/8/layout/pyramid1"/>
    <dgm:cxn modelId="{C3E611C8-0604-4519-A14F-C8CDEF4446B8}" type="presParOf" srcId="{5624B5C2-E758-4069-A5DF-F035C0A8ED6E}" destId="{724DC736-C6BE-4ADE-BFCA-B8C1DCD2138D}" srcOrd="1" destOrd="0" presId="urn:microsoft.com/office/officeart/2005/8/layout/pyramid1"/>
    <dgm:cxn modelId="{9ACC0081-973E-40B2-B35F-A615221FAFEC}" type="presParOf" srcId="{CB10F684-1D7A-4897-874F-EA1ECBB288EF}" destId="{449B56CF-1C25-4517-AE37-657097DC5B4F}" srcOrd="3" destOrd="0" presId="urn:microsoft.com/office/officeart/2005/8/layout/pyramid1"/>
    <dgm:cxn modelId="{B34F193C-D4FF-4B4A-988F-402EDF91E82B}" type="presParOf" srcId="{449B56CF-1C25-4517-AE37-657097DC5B4F}" destId="{E4434744-11FA-449B-A142-98EEAB32166A}" srcOrd="0" destOrd="0" presId="urn:microsoft.com/office/officeart/2005/8/layout/pyramid1"/>
    <dgm:cxn modelId="{685F40A9-5B99-425E-946B-D9BF08D4075C}" type="presParOf" srcId="{449B56CF-1C25-4517-AE37-657097DC5B4F}" destId="{7EBE0621-7544-438E-8B29-1CC19156D40B}" srcOrd="1" destOrd="0" presId="urn:microsoft.com/office/officeart/2005/8/layout/pyramid1"/>
    <dgm:cxn modelId="{8B8F73D0-1820-4966-B25A-0D4809F11F25}" type="presParOf" srcId="{CB10F684-1D7A-4897-874F-EA1ECBB288EF}" destId="{653139F2-1823-4CE4-86D9-D9CD5C85D6B5}" srcOrd="4" destOrd="0" presId="urn:microsoft.com/office/officeart/2005/8/layout/pyramid1"/>
    <dgm:cxn modelId="{4937EC09-2902-4063-BFE4-33BCA3E6F846}" type="presParOf" srcId="{653139F2-1823-4CE4-86D9-D9CD5C85D6B5}" destId="{319019A7-656B-47B1-BD5D-1A8D73F4A86A}" srcOrd="0" destOrd="0" presId="urn:microsoft.com/office/officeart/2005/8/layout/pyramid1"/>
    <dgm:cxn modelId="{5798983A-020B-4652-AF87-FD093A0C4DF2}" type="presParOf" srcId="{653139F2-1823-4CE4-86D9-D9CD5C85D6B5}" destId="{FD1D1C83-B117-4F81-9923-72C92A90032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A586-2AEC-4208-9743-134126147133}">
      <dsp:nvSpPr>
        <dsp:cNvPr id="0" name=""/>
        <dsp:cNvSpPr/>
      </dsp:nvSpPr>
      <dsp:spPr>
        <a:xfrm>
          <a:off x="2381" y="0"/>
          <a:ext cx="2901156" cy="73258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mj-lt"/>
              <a:cs typeface="Arial" panose="020B0604020202020204" pitchFamily="34" charset="0"/>
            </a:rPr>
            <a:t>2019</a:t>
          </a:r>
        </a:p>
        <a:p>
          <a:pPr marL="0" lvl="0" indent="0" algn="ctr" defTabSz="889000">
            <a:lnSpc>
              <a:spcPct val="90000"/>
            </a:lnSpc>
            <a:spcBef>
              <a:spcPct val="0"/>
            </a:spcBef>
            <a:spcAft>
              <a:spcPct val="35000"/>
            </a:spcAft>
            <a:buNone/>
          </a:pPr>
          <a:r>
            <a:rPr lang="en-GB" sz="2000" kern="1200">
              <a:latin typeface="+mj-lt"/>
              <a:cs typeface="Arial" panose="020B0604020202020204" pitchFamily="34" charset="0"/>
            </a:rPr>
            <a:t>Progetto 19IT15</a:t>
          </a:r>
        </a:p>
      </dsp:txBody>
      <dsp:txXfrm>
        <a:off x="368675" y="0"/>
        <a:ext cx="2168568" cy="732588"/>
      </dsp:txXfrm>
    </dsp:sp>
    <dsp:sp modelId="{0E46F2A0-034B-4CD9-A60E-26EF64A2B198}">
      <dsp:nvSpPr>
        <dsp:cNvPr id="0" name=""/>
        <dsp:cNvSpPr/>
      </dsp:nvSpPr>
      <dsp:spPr>
        <a:xfrm>
          <a:off x="2613421" y="0"/>
          <a:ext cx="2901156" cy="73258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latin typeface="+mj-lt"/>
              <a:cs typeface="Arial" panose="020B0604020202020204" pitchFamily="34" charset="0"/>
            </a:rPr>
            <a:t>2021</a:t>
          </a:r>
        </a:p>
        <a:p>
          <a:pPr marL="0" lvl="0" indent="0" algn="ctr" defTabSz="889000">
            <a:lnSpc>
              <a:spcPct val="90000"/>
            </a:lnSpc>
            <a:spcBef>
              <a:spcPct val="0"/>
            </a:spcBef>
            <a:spcAft>
              <a:spcPct val="35000"/>
            </a:spcAft>
            <a:buNone/>
          </a:pPr>
          <a:r>
            <a:rPr lang="en-GB" sz="2000" kern="1200">
              <a:latin typeface="+mj-lt"/>
              <a:cs typeface="Arial" panose="020B0604020202020204" pitchFamily="34" charset="0"/>
            </a:rPr>
            <a:t>Progetto 21IT12</a:t>
          </a:r>
        </a:p>
      </dsp:txBody>
      <dsp:txXfrm>
        <a:off x="2979715" y="0"/>
        <a:ext cx="2168568" cy="732588"/>
      </dsp:txXfrm>
    </dsp:sp>
    <dsp:sp modelId="{71FB2723-D9B7-4040-8D2D-59B2CA430D36}">
      <dsp:nvSpPr>
        <dsp:cNvPr id="0" name=""/>
        <dsp:cNvSpPr/>
      </dsp:nvSpPr>
      <dsp:spPr>
        <a:xfrm>
          <a:off x="5224462" y="0"/>
          <a:ext cx="2901156" cy="73258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latin typeface="+mj-lt"/>
              <a:cs typeface="Arial" panose="020B0604020202020204" pitchFamily="34" charset="0"/>
            </a:rPr>
            <a:t>2024</a:t>
          </a:r>
        </a:p>
        <a:p>
          <a:pPr marL="0" lvl="0" indent="0" algn="ctr" defTabSz="889000">
            <a:lnSpc>
              <a:spcPct val="90000"/>
            </a:lnSpc>
            <a:spcBef>
              <a:spcPct val="0"/>
            </a:spcBef>
            <a:spcAft>
              <a:spcPct val="35000"/>
            </a:spcAft>
            <a:buNone/>
          </a:pPr>
          <a:r>
            <a:rPr lang="en-GB" sz="2000" b="1" kern="1200">
              <a:latin typeface="+mj-lt"/>
              <a:cs typeface="Arial" panose="020B0604020202020204" pitchFamily="34" charset="0"/>
            </a:rPr>
            <a:t>Progetto 24IT30</a:t>
          </a:r>
        </a:p>
      </dsp:txBody>
      <dsp:txXfrm>
        <a:off x="5590756" y="0"/>
        <a:ext cx="2168568" cy="732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CCB1-02F3-4EFA-B849-F07567FD22CE}">
      <dsp:nvSpPr>
        <dsp:cNvPr id="0" name=""/>
        <dsp:cNvSpPr/>
      </dsp:nvSpPr>
      <dsp:spPr>
        <a:xfrm>
          <a:off x="5746" y="0"/>
          <a:ext cx="3498641" cy="1068675"/>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0" i="0" kern="1200" baseline="0"/>
            <a:t>Poiché le risorse sono limitate, non possiamo (e non dovremmo) ispezionare ogni operatore economico</a:t>
          </a:r>
          <a:endParaRPr lang="en-GB" sz="1800" kern="1200"/>
        </a:p>
      </dsp:txBody>
      <dsp:txXfrm>
        <a:off x="37046" y="31300"/>
        <a:ext cx="3436041" cy="1006075"/>
      </dsp:txXfrm>
    </dsp:sp>
    <dsp:sp modelId="{295F24E3-FD45-432E-83AC-52A3D7B0B4DC}">
      <dsp:nvSpPr>
        <dsp:cNvPr id="0" name=""/>
        <dsp:cNvSpPr/>
      </dsp:nvSpPr>
      <dsp:spPr>
        <a:xfrm>
          <a:off x="3854252" y="100505"/>
          <a:ext cx="741712" cy="86766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GB" sz="3900" kern="1200"/>
        </a:p>
      </dsp:txBody>
      <dsp:txXfrm>
        <a:off x="3854252" y="274038"/>
        <a:ext cx="519198" cy="520597"/>
      </dsp:txXfrm>
    </dsp:sp>
    <dsp:sp modelId="{DC860BA1-42E0-421D-879F-CCCAB07EC61D}">
      <dsp:nvSpPr>
        <dsp:cNvPr id="0" name=""/>
        <dsp:cNvSpPr/>
      </dsp:nvSpPr>
      <dsp:spPr>
        <a:xfrm>
          <a:off x="4903844" y="0"/>
          <a:ext cx="3498641" cy="1068675"/>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None/>
          </a:pPr>
          <a:r>
            <a:rPr kumimoji="0" lang="it-IT" sz="1800" b="0" i="0" u="none" strike="noStrike" kern="1200" cap="none" spc="-15" normalizeH="0" baseline="0" noProof="0">
              <a:ln/>
              <a:effectLst/>
              <a:uLnTx/>
              <a:uFillTx/>
            </a:rPr>
            <a:t>Se non adottiamo una metodologia basata sul rischio, continueremo a operare scegliendo in modo casuale o arbitrario</a:t>
          </a:r>
          <a:endParaRPr lang="en-GB" sz="1800" kern="1200"/>
        </a:p>
      </dsp:txBody>
      <dsp:txXfrm>
        <a:off x="4935144" y="31300"/>
        <a:ext cx="3436041" cy="1006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8CEB3-FAD9-DE4C-95D6-3CA54649CCCC}">
      <dsp:nvSpPr>
        <dsp:cNvPr id="0" name=""/>
        <dsp:cNvSpPr/>
      </dsp:nvSpPr>
      <dsp:spPr>
        <a:xfrm>
          <a:off x="2521957" y="0"/>
          <a:ext cx="5668527" cy="131591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ts val="0"/>
            </a:spcAft>
            <a:buFont typeface="Arial" panose="020B0604020202020204" pitchFamily="34" charset="0"/>
            <a:buChar char="•"/>
          </a:pPr>
          <a:r>
            <a:rPr lang="it-IT" sz="1600" b="1" kern="1200">
              <a:latin typeface="+mj-lt"/>
            </a:rPr>
            <a:t>Protezione efficiente degli interessi pubblici</a:t>
          </a:r>
        </a:p>
        <a:p>
          <a:pPr marL="171450" lvl="1" indent="-171450" algn="l" defTabSz="711200">
            <a:lnSpc>
              <a:spcPct val="100000"/>
            </a:lnSpc>
            <a:spcBef>
              <a:spcPct val="0"/>
            </a:spcBef>
            <a:spcAft>
              <a:spcPts val="0"/>
            </a:spcAft>
            <a:buFont typeface="Arial" panose="020B0604020202020204" pitchFamily="34" charset="0"/>
            <a:buChar char="•"/>
          </a:pPr>
          <a:r>
            <a:rPr lang="en-GB" sz="1600" kern="1200" noProof="0">
              <a:latin typeface="+mj-lt"/>
            </a:rPr>
            <a:t>Targeting, rating, </a:t>
          </a:r>
          <a:r>
            <a:rPr lang="it-IT" sz="1600" kern="1200" noProof="0">
              <a:latin typeface="+mj-lt"/>
            </a:rPr>
            <a:t>profilazione del rischio</a:t>
          </a:r>
        </a:p>
      </dsp:txBody>
      <dsp:txXfrm>
        <a:off x="2521957" y="164489"/>
        <a:ext cx="5175060" cy="986934"/>
      </dsp:txXfrm>
    </dsp:sp>
    <dsp:sp modelId="{050385F9-FABE-F648-A915-1D770A8EBE18}">
      <dsp:nvSpPr>
        <dsp:cNvPr id="0" name=""/>
        <dsp:cNvSpPr/>
      </dsp:nvSpPr>
      <dsp:spPr>
        <a:xfrm>
          <a:off x="0" y="0"/>
          <a:ext cx="2464336" cy="13159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it-IT" sz="1800" b="1" u="none" kern="1200">
              <a:latin typeface="+mj-lt"/>
            </a:rPr>
            <a:t>Strategico</a:t>
          </a:r>
        </a:p>
      </dsp:txBody>
      <dsp:txXfrm>
        <a:off x="64238" y="64238"/>
        <a:ext cx="2335860" cy="1187436"/>
      </dsp:txXfrm>
    </dsp:sp>
    <dsp:sp modelId="{3531E6E8-37C4-2E4A-9E2E-49E7BE539C1C}">
      <dsp:nvSpPr>
        <dsp:cNvPr id="0" name=""/>
        <dsp:cNvSpPr/>
      </dsp:nvSpPr>
      <dsp:spPr>
        <a:xfrm>
          <a:off x="2522691" y="1447503"/>
          <a:ext cx="5668477" cy="131591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228600" lvl="1" indent="-228600" algn="l" defTabSz="977900">
            <a:lnSpc>
              <a:spcPct val="100000"/>
            </a:lnSpc>
            <a:spcBef>
              <a:spcPct val="0"/>
            </a:spcBef>
            <a:spcAft>
              <a:spcPts val="0"/>
            </a:spcAft>
            <a:buChar char="•"/>
          </a:pPr>
          <a:r>
            <a:rPr lang="it-IT" sz="1600" b="1" kern="1200">
              <a:latin typeface="+mj-lt"/>
              <a:ea typeface="+mn-ea"/>
              <a:cs typeface="+mn-cs"/>
            </a:rPr>
            <a:t>Risorse pubbliche efficienti</a:t>
          </a:r>
        </a:p>
        <a:p>
          <a:pPr marL="228600" lvl="1" indent="-228600" algn="l" defTabSz="977900">
            <a:lnSpc>
              <a:spcPct val="100000"/>
            </a:lnSpc>
            <a:spcBef>
              <a:spcPct val="0"/>
            </a:spcBef>
            <a:spcAft>
              <a:spcPts val="0"/>
            </a:spcAft>
            <a:buChar char="•"/>
          </a:pPr>
          <a:r>
            <a:rPr lang="it-IT" sz="1600" kern="1200">
              <a:latin typeface="+mj-lt"/>
              <a:ea typeface="+mn-ea"/>
              <a:cs typeface="+mn-cs"/>
            </a:rPr>
            <a:t>Pianificazione, frequenza, focalizzazione</a:t>
          </a:r>
        </a:p>
      </dsp:txBody>
      <dsp:txXfrm>
        <a:off x="2522691" y="1611992"/>
        <a:ext cx="5175010" cy="986934"/>
      </dsp:txXfrm>
    </dsp:sp>
    <dsp:sp modelId="{34E23F49-A80C-4C4F-BA29-F548255A156E}">
      <dsp:nvSpPr>
        <dsp:cNvPr id="0" name=""/>
        <dsp:cNvSpPr/>
      </dsp:nvSpPr>
      <dsp:spPr>
        <a:xfrm>
          <a:off x="0" y="1437147"/>
          <a:ext cx="2465754" cy="13159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100000"/>
            </a:lnSpc>
            <a:spcBef>
              <a:spcPct val="0"/>
            </a:spcBef>
            <a:spcAft>
              <a:spcPct val="35000"/>
            </a:spcAft>
            <a:buNone/>
          </a:pPr>
          <a:r>
            <a:rPr lang="it-IT" sz="1800" b="1" u="none" kern="1200">
              <a:latin typeface="+mj-lt"/>
              <a:ea typeface="+mn-ea"/>
              <a:cs typeface="+mn-cs"/>
            </a:rPr>
            <a:t>Operativo</a:t>
          </a:r>
          <a:endParaRPr lang="it-IT" sz="1600" b="1" u="none" kern="1200">
            <a:latin typeface="+mj-lt"/>
            <a:ea typeface="+mn-ea"/>
            <a:cs typeface="+mn-cs"/>
          </a:endParaRPr>
        </a:p>
      </dsp:txBody>
      <dsp:txXfrm>
        <a:off x="64238" y="1501385"/>
        <a:ext cx="2337278" cy="1187436"/>
      </dsp:txXfrm>
    </dsp:sp>
    <dsp:sp modelId="{AC1DE6E5-BBE5-5848-B705-7706D4926374}">
      <dsp:nvSpPr>
        <dsp:cNvPr id="0" name=""/>
        <dsp:cNvSpPr/>
      </dsp:nvSpPr>
      <dsp:spPr>
        <a:xfrm>
          <a:off x="2522691" y="2895006"/>
          <a:ext cx="5668477" cy="131591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ts val="0"/>
            </a:spcAft>
            <a:buChar char="•"/>
          </a:pPr>
          <a:r>
            <a:rPr lang="it-IT" sz="1600" b="1" kern="1200">
              <a:latin typeface="+mj-lt"/>
            </a:rPr>
            <a:t>Decisioni trasparenti ed efficaci</a:t>
          </a:r>
        </a:p>
        <a:p>
          <a:pPr marL="171450" lvl="1" indent="-171450" algn="l" defTabSz="711200">
            <a:lnSpc>
              <a:spcPct val="100000"/>
            </a:lnSpc>
            <a:spcBef>
              <a:spcPct val="0"/>
            </a:spcBef>
            <a:spcAft>
              <a:spcPts val="0"/>
            </a:spcAft>
            <a:buChar char="•"/>
          </a:pPr>
          <a:r>
            <a:rPr lang="en-GB" sz="1600" kern="1200" noProof="0">
              <a:latin typeface="+mj-lt"/>
            </a:rPr>
            <a:t>Evidence-based</a:t>
          </a:r>
          <a:r>
            <a:rPr lang="it-IT" sz="1600" kern="1200">
              <a:latin typeface="+mj-lt"/>
            </a:rPr>
            <a:t>, proporzionalità</a:t>
          </a:r>
        </a:p>
      </dsp:txBody>
      <dsp:txXfrm>
        <a:off x="2522691" y="3059495"/>
        <a:ext cx="5175010" cy="986934"/>
      </dsp:txXfrm>
    </dsp:sp>
    <dsp:sp modelId="{6EA1B162-FCBC-634D-92F8-62A56F6317B2}">
      <dsp:nvSpPr>
        <dsp:cNvPr id="0" name=""/>
        <dsp:cNvSpPr/>
      </dsp:nvSpPr>
      <dsp:spPr>
        <a:xfrm>
          <a:off x="0" y="2884650"/>
          <a:ext cx="2465754" cy="13159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it-IT" sz="1800" b="1" u="none" kern="1200">
              <a:latin typeface="+mj-lt"/>
            </a:rPr>
            <a:t>Obiettivo</a:t>
          </a:r>
          <a:endParaRPr lang="it-IT" sz="1600" b="1" u="none" kern="1200">
            <a:latin typeface="+mj-lt"/>
          </a:endParaRPr>
        </a:p>
      </dsp:txBody>
      <dsp:txXfrm>
        <a:off x="64238" y="2948888"/>
        <a:ext cx="2337278" cy="1187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88D9E-D992-4076-A0F5-43399F66004F}">
      <dsp:nvSpPr>
        <dsp:cNvPr id="0" name=""/>
        <dsp:cNvSpPr/>
      </dsp:nvSpPr>
      <dsp:spPr>
        <a:xfrm>
          <a:off x="1865957" y="0"/>
          <a:ext cx="932978" cy="791842"/>
        </a:xfrm>
        <a:prstGeom prst="trapezoid">
          <a:avLst>
            <a:gd name="adj" fmla="val 5891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L&amp;P</a:t>
          </a:r>
        </a:p>
      </dsp:txBody>
      <dsp:txXfrm>
        <a:off x="1865957" y="0"/>
        <a:ext cx="932978" cy="791842"/>
      </dsp:txXfrm>
    </dsp:sp>
    <dsp:sp modelId="{AC615131-E374-4623-B2F7-A70BCC976C08}">
      <dsp:nvSpPr>
        <dsp:cNvPr id="0" name=""/>
        <dsp:cNvSpPr/>
      </dsp:nvSpPr>
      <dsp:spPr>
        <a:xfrm>
          <a:off x="1399467" y="791842"/>
          <a:ext cx="1865957" cy="791842"/>
        </a:xfrm>
        <a:prstGeom prst="trapezoid">
          <a:avLst>
            <a:gd name="adj" fmla="val 5891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noProof="0" dirty="0">
              <a:solidFill>
                <a:schemeClr val="bg1"/>
              </a:solidFill>
            </a:rPr>
            <a:t>L&amp;P con requisiti più leggeri</a:t>
          </a:r>
        </a:p>
      </dsp:txBody>
      <dsp:txXfrm>
        <a:off x="1726010" y="791842"/>
        <a:ext cx="1212872" cy="791842"/>
      </dsp:txXfrm>
    </dsp:sp>
    <dsp:sp modelId="{E4CBB610-E668-43CB-B6DB-CC60BAD65560}">
      <dsp:nvSpPr>
        <dsp:cNvPr id="0" name=""/>
        <dsp:cNvSpPr/>
      </dsp:nvSpPr>
      <dsp:spPr>
        <a:xfrm>
          <a:off x="932978" y="1583685"/>
          <a:ext cx="2798935" cy="791842"/>
        </a:xfrm>
        <a:prstGeom prst="trapezoid">
          <a:avLst>
            <a:gd name="adj" fmla="val 58912"/>
          </a:avLst>
        </a:prstGeom>
        <a:solidFill>
          <a:srgbClr val="F792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noProof="0" dirty="0">
              <a:solidFill>
                <a:schemeClr val="bg1"/>
              </a:solidFill>
            </a:rPr>
            <a:t>Notifiche con valutazioni </a:t>
          </a:r>
        </a:p>
      </dsp:txBody>
      <dsp:txXfrm>
        <a:off x="1422792" y="1583685"/>
        <a:ext cx="1819308" cy="791842"/>
      </dsp:txXfrm>
    </dsp:sp>
    <dsp:sp modelId="{E4434744-11FA-449B-A142-98EEAB32166A}">
      <dsp:nvSpPr>
        <dsp:cNvPr id="0" name=""/>
        <dsp:cNvSpPr/>
      </dsp:nvSpPr>
      <dsp:spPr>
        <a:xfrm>
          <a:off x="466489" y="2375528"/>
          <a:ext cx="3731914" cy="791842"/>
        </a:xfrm>
        <a:prstGeom prst="trapezoid">
          <a:avLst>
            <a:gd name="adj" fmla="val 58912"/>
          </a:avLst>
        </a:prstGeom>
        <a:solidFill>
          <a:srgbClr val="E4CF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noProof="0" dirty="0">
              <a:solidFill>
                <a:schemeClr val="bg1"/>
              </a:solidFill>
            </a:rPr>
            <a:t>Notifiche</a:t>
          </a:r>
        </a:p>
      </dsp:txBody>
      <dsp:txXfrm>
        <a:off x="1119574" y="2375528"/>
        <a:ext cx="2425744" cy="791842"/>
      </dsp:txXfrm>
    </dsp:sp>
    <dsp:sp modelId="{319019A7-656B-47B1-BD5D-1A8D73F4A86A}">
      <dsp:nvSpPr>
        <dsp:cNvPr id="0" name=""/>
        <dsp:cNvSpPr/>
      </dsp:nvSpPr>
      <dsp:spPr>
        <a:xfrm>
          <a:off x="0" y="3167371"/>
          <a:ext cx="4664893" cy="791842"/>
        </a:xfrm>
        <a:prstGeom prst="trapezoid">
          <a:avLst>
            <a:gd name="adj" fmla="val 58912"/>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bg1"/>
              </a:solidFill>
            </a:rPr>
            <a:t>Non fare nulla (ma assicurarsi che l'operatore rispetti le regole)</a:t>
          </a:r>
          <a:endParaRPr lang="en-GB" sz="1800" kern="1200" dirty="0">
            <a:solidFill>
              <a:schemeClr val="bg1"/>
            </a:solidFill>
          </a:endParaRPr>
        </a:p>
      </dsp:txBody>
      <dsp:txXfrm>
        <a:off x="816356" y="3167371"/>
        <a:ext cx="3032180" cy="7918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1729D-8F8B-475C-B3FF-4A4D3C5485B6}" type="datetimeFigureOut">
              <a:rPr lang="en-GB" smtClean="0"/>
              <a:t>24/11/2025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5A21-3C74-41AD-9024-B1E51F5F17A4}" type="slidenum">
              <a:rPr lang="en-GB" smtClean="0"/>
              <a:t>‹#›</a:t>
            </a:fld>
            <a:endParaRPr lang="en-GB"/>
          </a:p>
        </p:txBody>
      </p:sp>
    </p:spTree>
    <p:extLst>
      <p:ext uri="{BB962C8B-B14F-4D97-AF65-F5344CB8AC3E}">
        <p14:creationId xmlns:p14="http://schemas.microsoft.com/office/powerpoint/2010/main" val="378760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300745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endParaRPr lang="en-GB" dirty="0"/>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330EA680-D336-4FF7-8B7A-9848BB0A1C32}" type="slidenum">
              <a:rPr lang="en-GB" smtClean="0"/>
              <a:t>‹#›</a:t>
            </a:fld>
            <a:endParaRPr lang="en-GB"/>
          </a:p>
        </p:txBody>
      </p:sp>
      <p:cxnSp>
        <p:nvCxnSpPr>
          <p:cNvPr id="18" name="Straight Connector 17"/>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5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330EA680-D336-4FF7-8B7A-9848BB0A1C32}" type="slidenum">
              <a:rPr lang="en-GB" smtClean="0"/>
              <a:t>‹#›</a:t>
            </a:fld>
            <a:endParaRPr lang="en-GB"/>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3077378576"/>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dirty="0"/>
              <a:t>[Placeholder]</a:t>
            </a:r>
            <a:endParaRPr lang="en-GB" dirty="0"/>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330EA680-D336-4FF7-8B7A-9848BB0A1C32}" type="slidenum">
              <a:rPr lang="en-GB" smtClean="0"/>
              <a:t>‹#›</a:t>
            </a:fld>
            <a:endParaRPr lang="en-GB"/>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7" name="Straight Connector 26"/>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3"/>
              </a:solidFill>
            </a:endParaRPr>
          </a:p>
        </p:txBody>
      </p:sp>
      <p:sp>
        <p:nvSpPr>
          <p:cNvPr id="30" name="Rectangle 29"/>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350097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330EA680-D336-4FF7-8B7A-9848BB0A1C32}" type="slidenum">
              <a:rPr lang="en-GB" smtClean="0"/>
              <a:t>‹#›</a:t>
            </a:fld>
            <a:endParaRPr lang="en-GB"/>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3" name="Straight Connector 22"/>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5" name="Rectangle 34"/>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6" name="Rectangle 35"/>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7" name="Rectangle 36"/>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402733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330EA680-D336-4FF7-8B7A-9848BB0A1C32}" type="slidenum">
              <a:rPr lang="en-GB" smtClean="0"/>
              <a:t>‹#›</a:t>
            </a:fld>
            <a:endParaRPr lang="en-GB"/>
          </a:p>
        </p:txBody>
      </p:sp>
      <p:cxnSp>
        <p:nvCxnSpPr>
          <p:cNvPr id="23" name="Straight Connector 22"/>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8" name="Rectangle 37"/>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9" name="Rectangle 3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0" name="Rectangle 39"/>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1" name="Rectangle 40"/>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345193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330EA680-D336-4FF7-8B7A-9848BB0A1C32}" type="slidenum">
              <a:rPr lang="en-GB" smtClean="0"/>
              <a:t>‹#›</a:t>
            </a:fld>
            <a:endParaRPr lang="en-GB"/>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297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a:t>
            </a:r>
            <a:endParaRPr lang="en-GB" dirty="0"/>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endParaRPr lang="en-GB" dirty="0"/>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330EA680-D336-4FF7-8B7A-9848BB0A1C32}" type="slidenum">
              <a:rPr lang="en-GB" smtClean="0"/>
              <a:t>‹#›</a:t>
            </a:fld>
            <a:endParaRPr lang="en-GB"/>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236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endParaRPr lang="en-GB" dirty="0"/>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330EA680-D336-4FF7-8B7A-9848BB0A1C32}" type="slidenum">
              <a:rPr lang="en-GB" smtClean="0"/>
              <a:t>‹#›</a:t>
            </a:fld>
            <a:endParaRPr lang="en-GB"/>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4" name="Straight Connector 23"/>
          <p:cNvCxnSpPr/>
          <p:nvPr/>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2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30EA680-D336-4FF7-8B7A-9848BB0A1C32}" type="slidenum">
              <a:rPr lang="en-GB" smtClean="0"/>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dirty="0"/>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a:t>
            </a:r>
          </a:p>
          <a:p>
            <a:pPr lvl="0"/>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MAIN TITLE HERE ]</a:t>
            </a:r>
            <a:endParaRPr lang="en-GB" dirty="0"/>
          </a:p>
        </p:txBody>
      </p:sp>
      <p:cxnSp>
        <p:nvCxnSpPr>
          <p:cNvPr id="19" name="Straight Connector 18"/>
          <p:cNvCxnSpPr/>
          <p:nvPr/>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3" name="Straight Connector 22"/>
          <p:cNvCxnSpPr/>
          <p:nvPr/>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5" name="Straight Connector 34"/>
          <p:cNvCxnSpPr/>
          <p:nvPr/>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8" name="Straight Connector 37"/>
          <p:cNvCxnSpPr/>
          <p:nvPr/>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28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385100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377710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779AF7-C470-E2D3-D094-994C586C43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a:t>[TITLE]</a:t>
            </a:r>
          </a:p>
        </p:txBody>
      </p:sp>
      <p:sp>
        <p:nvSpPr>
          <p:cNvPr id="14" name="Text Placeholder 11">
            <a:extLst>
              <a:ext uri="{FF2B5EF4-FFF2-40B4-BE49-F238E27FC236}">
                <a16:creationId xmlns:a16="http://schemas.microsoft.com/office/drawing/2014/main"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[Subtitle]</a:t>
            </a:r>
          </a:p>
        </p:txBody>
      </p:sp>
      <p:sp>
        <p:nvSpPr>
          <p:cNvPr id="16" name="Text Placeholder 13">
            <a:extLst>
              <a:ext uri="{FF2B5EF4-FFF2-40B4-BE49-F238E27FC236}">
                <a16:creationId xmlns:a16="http://schemas.microsoft.com/office/drawing/2014/main"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[Date]</a:t>
            </a:r>
            <a:endParaRPr lang="en-IE"/>
          </a:p>
        </p:txBody>
      </p:sp>
      <p:sp>
        <p:nvSpPr>
          <p:cNvPr id="3" name="Picture Placeholder 2">
            <a:extLst>
              <a:ext uri="{FF2B5EF4-FFF2-40B4-BE49-F238E27FC236}">
                <a16:creationId xmlns:a16="http://schemas.microsoft.com/office/drawing/2014/main"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2" name="Picture Placeholder 2">
            <a:extLst>
              <a:ext uri="{FF2B5EF4-FFF2-40B4-BE49-F238E27FC236}">
                <a16:creationId xmlns:a16="http://schemas.microsoft.com/office/drawing/2014/main"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31134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1">
                    <a:lumMod val="50000"/>
                  </a:schemeClr>
                </a:solidFill>
              </a:defRPr>
            </a:lvl1pPr>
          </a:lstStyle>
          <a:p>
            <a:r>
              <a:rPr lang="en-US"/>
              <a:t>Click to edit Master title style</a:t>
            </a:r>
            <a:endParaRPr lang="en-GB"/>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descr="A close-up of a sign&#10;&#10;Description automatically generated">
            <a:extLst>
              <a:ext uri="{FF2B5EF4-FFF2-40B4-BE49-F238E27FC236}">
                <a16:creationId xmlns:a16="http://schemas.microsoft.com/office/drawing/2014/main" id="{2F8A48EE-ABA6-D381-3463-1A588E04A2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074"/>
            <a:ext cx="3284478" cy="675576"/>
          </a:xfrm>
          <a:prstGeom prst="rect">
            <a:avLst/>
          </a:prstGeom>
        </p:spPr>
      </p:pic>
    </p:spTree>
    <p:extLst>
      <p:ext uri="{BB962C8B-B14F-4D97-AF65-F5344CB8AC3E}">
        <p14:creationId xmlns:p14="http://schemas.microsoft.com/office/powerpoint/2010/main" val="2744485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a:t>
            </a:r>
            <a:br>
              <a:rPr lang="en-US" dirty="0"/>
            </a:br>
            <a:r>
              <a:rPr lang="en-US" dirty="0"/>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9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D1721B30-B3A5-4650-9975-2E1EE4B34C78}" type="slidenum">
              <a:rPr lang="en-GB" smtClean="0"/>
              <a:t>‹#›</a:t>
            </a:fld>
            <a:endParaRPr lang="en-GB"/>
          </a:p>
        </p:txBody>
      </p:sp>
    </p:spTree>
    <p:extLst>
      <p:ext uri="{BB962C8B-B14F-4D97-AF65-F5344CB8AC3E}">
        <p14:creationId xmlns:p14="http://schemas.microsoft.com/office/powerpoint/2010/main" val="45793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330EA680-D336-4FF7-8B7A-9848BB0A1C32}" type="slidenum">
              <a:rPr lang="en-GB" smtClean="0"/>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94471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330EA680-D336-4FF7-8B7A-9848BB0A1C32}" type="slidenum">
              <a:rPr lang="en-GB" smtClean="0"/>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115293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330EA680-D336-4FF7-8B7A-9848BB0A1C32}" type="slidenum">
              <a:rPr lang="en-GB" smtClean="0"/>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dirty="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6567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330EA680-D336-4FF7-8B7A-9848BB0A1C32}" type="slidenum">
              <a:rPr lang="en-GB" smtClean="0"/>
              <a:t>‹#›</a:t>
            </a:fld>
            <a:endParaRPr lang="en-GB"/>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14" name="Straight Connector 13"/>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953774"/>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30EA680-D336-4FF7-8B7A-9848BB0A1C32}" type="slidenum">
              <a:rPr lang="en-GB" smtClean="0"/>
              <a:t>‹#›</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8" name="Straight Connector 7"/>
          <p:cNvCxnSpPr/>
          <p:nvPr/>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8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330EA680-D336-4FF7-8B7A-9848BB0A1C32}" type="slidenum">
              <a:rPr lang="en-GB" smtClean="0"/>
              <a:t>‹#›</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B7FD870-7600-CCAA-A208-AC6EE8CA7A72}"/>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GB" sz="10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28413742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diagramLayout" Target="../diagrams/layout1.xml"/><Relationship Id="rId5" Type="http://schemas.openxmlformats.org/officeDocument/2006/relationships/image" Target="../media/image11.png"/><Relationship Id="rId10" Type="http://schemas.openxmlformats.org/officeDocument/2006/relationships/diagramData" Target="../diagrams/data1.xml"/><Relationship Id="rId4" Type="http://schemas.openxmlformats.org/officeDocument/2006/relationships/image" Target="../media/image10.svg"/><Relationship Id="rId9" Type="http://schemas.openxmlformats.org/officeDocument/2006/relationships/image" Target="../media/image15.svg"/><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6802C-BCBD-CB6C-7EA2-017021C036AF}"/>
              </a:ext>
            </a:extLst>
          </p:cNvPr>
          <p:cNvSpPr>
            <a:spLocks noGrp="1"/>
          </p:cNvSpPr>
          <p:nvPr>
            <p:ph type="body" sz="quarter" idx="13"/>
          </p:nvPr>
        </p:nvSpPr>
        <p:spPr>
          <a:xfrm>
            <a:off x="3182112" y="2103389"/>
            <a:ext cx="8247888" cy="967265"/>
          </a:xfrm>
        </p:spPr>
        <p:txBody>
          <a:bodyPr>
            <a:normAutofit lnSpcReduction="10000"/>
          </a:bodyPr>
          <a:lstStyle/>
          <a:p>
            <a:r>
              <a:rPr lang="it-IT" sz="2000" dirty="0"/>
              <a:t>Rafforzare l’attuazione della regolamentazione basata sul rischio e la cooperazione interregionale in materia di sicurezza alimentare e di tutela ambientale per favorire lo sviluppo regionale</a:t>
            </a:r>
            <a:endParaRPr lang="en-IE" sz="2000" dirty="0"/>
          </a:p>
        </p:txBody>
      </p:sp>
      <p:sp>
        <p:nvSpPr>
          <p:cNvPr id="4" name="Text Placeholder 3">
            <a:extLst>
              <a:ext uri="{FF2B5EF4-FFF2-40B4-BE49-F238E27FC236}">
                <a16:creationId xmlns:a16="http://schemas.microsoft.com/office/drawing/2014/main" id="{B2F78BE6-2448-072E-34E8-0A5FE7323F89}"/>
              </a:ext>
            </a:extLst>
          </p:cNvPr>
          <p:cNvSpPr>
            <a:spLocks noGrp="1"/>
          </p:cNvSpPr>
          <p:nvPr>
            <p:ph type="body" sz="quarter" idx="14"/>
          </p:nvPr>
        </p:nvSpPr>
        <p:spPr>
          <a:xfrm>
            <a:off x="7708691" y="4184948"/>
            <a:ext cx="3721309" cy="476250"/>
          </a:xfrm>
        </p:spPr>
        <p:txBody>
          <a:bodyPr lIns="91440" tIns="45720" rIns="91440" bIns="45720" anchor="t">
            <a:normAutofit/>
          </a:bodyPr>
          <a:lstStyle/>
          <a:p>
            <a:r>
              <a:rPr lang="en-IE" sz="1700" dirty="0">
                <a:latin typeface="Arial"/>
                <a:cs typeface="Arial"/>
              </a:rPr>
              <a:t>Novembre 25, 2025</a:t>
            </a:r>
          </a:p>
        </p:txBody>
      </p:sp>
      <p:pic>
        <p:nvPicPr>
          <p:cNvPr id="7" name="Picture 6">
            <a:extLst>
              <a:ext uri="{FF2B5EF4-FFF2-40B4-BE49-F238E27FC236}">
                <a16:creationId xmlns:a16="http://schemas.microsoft.com/office/drawing/2014/main" id="{B64853AF-B9A1-E479-1196-5F954EF7B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18632" y="6075362"/>
            <a:ext cx="2309916" cy="552449"/>
          </a:xfrm>
          <a:prstGeom prst="rect">
            <a:avLst/>
          </a:prstGeom>
          <a:noFill/>
          <a:ln>
            <a:noFill/>
          </a:ln>
        </p:spPr>
      </p:pic>
      <p:sp>
        <p:nvSpPr>
          <p:cNvPr id="3" name="Text Placeholder 3">
            <a:extLst>
              <a:ext uri="{FF2B5EF4-FFF2-40B4-BE49-F238E27FC236}">
                <a16:creationId xmlns:a16="http://schemas.microsoft.com/office/drawing/2014/main" id="{4BBCF60B-AA87-8AAE-C768-0726D4ECC46B}"/>
              </a:ext>
            </a:extLst>
          </p:cNvPr>
          <p:cNvSpPr txBox="1">
            <a:spLocks/>
          </p:cNvSpPr>
          <p:nvPr/>
        </p:nvSpPr>
        <p:spPr>
          <a:xfrm>
            <a:off x="5599612" y="3549222"/>
            <a:ext cx="5830388" cy="476250"/>
          </a:xfrm>
          <a:prstGeom prst="rect">
            <a:avLst/>
          </a:prstGeom>
        </p:spPr>
        <p:txBody>
          <a:bodyPr lIns="91440" tIns="45720" rIns="91440" bIns="45720" anchor="t">
            <a:normAutofit fontScale="85000" lnSpcReduction="10000"/>
          </a:bodyPr>
          <a:lstStyle>
            <a:lvl1pPr marL="0" indent="0" algn="r" defTabSz="914400" rtl="0" eaLnBrk="1" latinLnBrk="0" hangingPunct="1">
              <a:lnSpc>
                <a:spcPct val="90000"/>
              </a:lnSpc>
              <a:spcBef>
                <a:spcPts val="1000"/>
              </a:spcBef>
              <a:buFontTx/>
              <a:buNone/>
              <a:defRPr sz="2000" b="1" i="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Finanziato</a:t>
            </a:r>
            <a:r>
              <a:rPr lang="en-IE" dirty="0"/>
              <a:t> </a:t>
            </a:r>
            <a:r>
              <a:rPr lang="en-IE" dirty="0" err="1"/>
              <a:t>dalla</a:t>
            </a:r>
            <a:r>
              <a:rPr lang="en-IE" dirty="0"/>
              <a:t> </a:t>
            </a:r>
            <a:r>
              <a:rPr lang="en-IE" dirty="0" err="1"/>
              <a:t>Commissione</a:t>
            </a:r>
            <a:r>
              <a:rPr lang="en-IE" dirty="0"/>
              <a:t> Europea – SG Reform </a:t>
            </a:r>
          </a:p>
        </p:txBody>
      </p:sp>
    </p:spTree>
    <p:extLst>
      <p:ext uri="{BB962C8B-B14F-4D97-AF65-F5344CB8AC3E}">
        <p14:creationId xmlns:p14="http://schemas.microsoft.com/office/powerpoint/2010/main" val="19705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D05657-921F-BAA7-7E4F-5F0D75B4D45E}"/>
              </a:ext>
            </a:extLst>
          </p:cNvPr>
          <p:cNvSpPr>
            <a:spLocks noGrp="1"/>
          </p:cNvSpPr>
          <p:nvPr>
            <p:ph type="body" sz="quarter" idx="13"/>
          </p:nvPr>
        </p:nvSpPr>
        <p:spPr/>
        <p:txBody>
          <a:bodyPr/>
          <a:lstStyle/>
          <a:p>
            <a:r>
              <a:rPr lang="it-IT" dirty="0"/>
              <a:t>Prospettive future: 3. Collaborazione approccio basato sul rischio sin dall’inizio</a:t>
            </a:r>
            <a:endParaRPr lang="en-GB" dirty="0"/>
          </a:p>
        </p:txBody>
      </p:sp>
      <p:pic>
        <p:nvPicPr>
          <p:cNvPr id="12" name="Picture 11">
            <a:extLst>
              <a:ext uri="{FF2B5EF4-FFF2-40B4-BE49-F238E27FC236}">
                <a16:creationId xmlns:a16="http://schemas.microsoft.com/office/drawing/2014/main" id="{AAB023A6-41F9-D1D2-C743-30679D74A3E9}"/>
              </a:ext>
            </a:extLst>
          </p:cNvPr>
          <p:cNvPicPr>
            <a:picLocks noChangeAspect="1"/>
          </p:cNvPicPr>
          <p:nvPr/>
        </p:nvPicPr>
        <p:blipFill>
          <a:blip r:embed="rId2"/>
          <a:stretch>
            <a:fillRect/>
          </a:stretch>
        </p:blipFill>
        <p:spPr>
          <a:xfrm>
            <a:off x="6114064" y="1582630"/>
            <a:ext cx="308609" cy="4289657"/>
          </a:xfrm>
          <a:prstGeom prst="rect">
            <a:avLst/>
          </a:prstGeom>
        </p:spPr>
      </p:pic>
      <p:graphicFrame>
        <p:nvGraphicFramePr>
          <p:cNvPr id="13" name="Diagram 12">
            <a:extLst>
              <a:ext uri="{FF2B5EF4-FFF2-40B4-BE49-F238E27FC236}">
                <a16:creationId xmlns:a16="http://schemas.microsoft.com/office/drawing/2014/main" id="{0B5F7B79-C8FD-4B35-772D-6FBB7F30935D}"/>
              </a:ext>
            </a:extLst>
          </p:cNvPr>
          <p:cNvGraphicFramePr/>
          <p:nvPr>
            <p:extLst>
              <p:ext uri="{D42A27DB-BD31-4B8C-83A1-F6EECF244321}">
                <p14:modId xmlns:p14="http://schemas.microsoft.com/office/powerpoint/2010/main" val="3581647029"/>
              </p:ext>
            </p:extLst>
          </p:nvPr>
        </p:nvGraphicFramePr>
        <p:xfrm>
          <a:off x="6988193" y="1913073"/>
          <a:ext cx="4664893" cy="395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55">
            <a:extLst>
              <a:ext uri="{FF2B5EF4-FFF2-40B4-BE49-F238E27FC236}">
                <a16:creationId xmlns:a16="http://schemas.microsoft.com/office/drawing/2014/main" id="{AFE15851-BA11-5DE9-AA01-E5AFD179FC40}"/>
              </a:ext>
            </a:extLst>
          </p:cNvPr>
          <p:cNvSpPr txBox="1"/>
          <p:nvPr/>
        </p:nvSpPr>
        <p:spPr>
          <a:xfrm>
            <a:off x="544502" y="1055333"/>
            <a:ext cx="5338723" cy="369332"/>
          </a:xfrm>
          <a:prstGeom prst="rect">
            <a:avLst/>
          </a:prstGeom>
          <a:solidFill>
            <a:schemeClr val="accent1"/>
          </a:solidFill>
        </p:spPr>
        <p:txBody>
          <a:bodyPr wrap="square" rtlCol="0">
            <a:spAutoFit/>
          </a:bodyPr>
          <a:lstStyle/>
          <a:p>
            <a:pPr algn="ctr"/>
            <a:r>
              <a:rPr lang="en-GB" b="1" dirty="0">
                <a:solidFill>
                  <a:schemeClr val="bg1"/>
                </a:solidFill>
              </a:rPr>
              <a:t>Verso un </a:t>
            </a:r>
            <a:r>
              <a:rPr lang="en-GB" b="1" dirty="0" err="1">
                <a:solidFill>
                  <a:schemeClr val="bg1"/>
                </a:solidFill>
              </a:rPr>
              <a:t>approccio</a:t>
            </a:r>
            <a:r>
              <a:rPr lang="en-GB" b="1" dirty="0">
                <a:solidFill>
                  <a:schemeClr val="bg1"/>
                </a:solidFill>
              </a:rPr>
              <a:t> </a:t>
            </a:r>
            <a:r>
              <a:rPr lang="en-GB" b="1" dirty="0" err="1">
                <a:solidFill>
                  <a:schemeClr val="bg1"/>
                </a:solidFill>
              </a:rPr>
              <a:t>collaborativo</a:t>
            </a:r>
            <a:endParaRPr lang="en-GB" b="1" dirty="0">
              <a:solidFill>
                <a:schemeClr val="bg1"/>
              </a:solidFill>
            </a:endParaRPr>
          </a:p>
        </p:txBody>
      </p:sp>
      <p:sp>
        <p:nvSpPr>
          <p:cNvPr id="57" name="TextBox 56">
            <a:extLst>
              <a:ext uri="{FF2B5EF4-FFF2-40B4-BE49-F238E27FC236}">
                <a16:creationId xmlns:a16="http://schemas.microsoft.com/office/drawing/2014/main" id="{E9F96549-035D-1B3F-6E90-5AAAE1E7EDC8}"/>
              </a:ext>
            </a:extLst>
          </p:cNvPr>
          <p:cNvSpPr txBox="1"/>
          <p:nvPr/>
        </p:nvSpPr>
        <p:spPr>
          <a:xfrm>
            <a:off x="6651279" y="1060873"/>
            <a:ext cx="5338723" cy="369332"/>
          </a:xfrm>
          <a:prstGeom prst="rect">
            <a:avLst/>
          </a:prstGeom>
          <a:solidFill>
            <a:schemeClr val="accent1"/>
          </a:solidFill>
        </p:spPr>
        <p:txBody>
          <a:bodyPr wrap="square" rtlCol="0">
            <a:spAutoFit/>
          </a:bodyPr>
          <a:lstStyle/>
          <a:p>
            <a:pPr algn="ctr"/>
            <a:r>
              <a:rPr lang="it-IT" b="1" dirty="0">
                <a:solidFill>
                  <a:schemeClr val="bg1"/>
                </a:solidFill>
              </a:rPr>
              <a:t>Approccio proporzionato al rischio per L&amp;P</a:t>
            </a:r>
            <a:endParaRPr lang="en-GB" b="1" dirty="0">
              <a:solidFill>
                <a:schemeClr val="bg1"/>
              </a:solidFill>
            </a:endParaRPr>
          </a:p>
        </p:txBody>
      </p:sp>
      <p:grpSp>
        <p:nvGrpSpPr>
          <p:cNvPr id="1028" name="Group 1027">
            <a:extLst>
              <a:ext uri="{FF2B5EF4-FFF2-40B4-BE49-F238E27FC236}">
                <a16:creationId xmlns:a16="http://schemas.microsoft.com/office/drawing/2014/main" id="{9DC13339-C7FE-3322-6A86-3996034194D6}"/>
              </a:ext>
            </a:extLst>
          </p:cNvPr>
          <p:cNvGrpSpPr/>
          <p:nvPr/>
        </p:nvGrpSpPr>
        <p:grpSpPr>
          <a:xfrm>
            <a:off x="339573" y="2433186"/>
            <a:ext cx="5406547" cy="2588544"/>
            <a:chOff x="241601" y="2449286"/>
            <a:chExt cx="5406547" cy="2588544"/>
          </a:xfrm>
        </p:grpSpPr>
        <p:grpSp>
          <p:nvGrpSpPr>
            <p:cNvPr id="62" name="Group 61">
              <a:extLst>
                <a:ext uri="{FF2B5EF4-FFF2-40B4-BE49-F238E27FC236}">
                  <a16:creationId xmlns:a16="http://schemas.microsoft.com/office/drawing/2014/main" id="{5DCEE6C0-33B8-8E25-43A8-E9D7FEF8BB5B}"/>
                </a:ext>
              </a:extLst>
            </p:cNvPr>
            <p:cNvGrpSpPr/>
            <p:nvPr/>
          </p:nvGrpSpPr>
          <p:grpSpPr>
            <a:xfrm>
              <a:off x="241601" y="2458414"/>
              <a:ext cx="1091697" cy="2579416"/>
              <a:chOff x="2215769" y="2931250"/>
              <a:chExt cx="983106" cy="2291639"/>
            </a:xfrm>
          </p:grpSpPr>
          <p:sp>
            <p:nvSpPr>
              <p:cNvPr id="46" name="Freeform: Shape 45">
                <a:extLst>
                  <a:ext uri="{FF2B5EF4-FFF2-40B4-BE49-F238E27FC236}">
                    <a16:creationId xmlns:a16="http://schemas.microsoft.com/office/drawing/2014/main" id="{3E3AD2BF-21AB-BFA4-C636-E126AD443F1D}"/>
                  </a:ext>
                </a:extLst>
              </p:cNvPr>
              <p:cNvSpPr/>
              <p:nvPr/>
            </p:nvSpPr>
            <p:spPr>
              <a:xfrm rot="2748989">
                <a:off x="2259183" y="2918982"/>
                <a:ext cx="927424" cy="951960"/>
              </a:xfrm>
              <a:custGeom>
                <a:avLst/>
                <a:gdLst>
                  <a:gd name="connsiteX0" fmla="*/ 1024815 w 2051847"/>
                  <a:gd name="connsiteY0" fmla="*/ 0 h 2053807"/>
                  <a:gd name="connsiteX1" fmla="*/ 1056780 w 2051847"/>
                  <a:gd name="connsiteY1" fmla="*/ 48074 h 2053807"/>
                  <a:gd name="connsiteX2" fmla="*/ 1257685 w 2051847"/>
                  <a:gd name="connsiteY2" fmla="*/ 322625 h 2053807"/>
                  <a:gd name="connsiteX3" fmla="*/ 1366279 w 2051847"/>
                  <a:gd name="connsiteY3" fmla="*/ 399936 h 2053807"/>
                  <a:gd name="connsiteX4" fmla="*/ 1472570 w 2051847"/>
                  <a:gd name="connsiteY4" fmla="*/ 351947 h 2053807"/>
                  <a:gd name="connsiteX5" fmla="*/ 1526781 w 2051847"/>
                  <a:gd name="connsiteY5" fmla="*/ 231847 h 2053807"/>
                  <a:gd name="connsiteX6" fmla="*/ 1793065 w 2051847"/>
                  <a:gd name="connsiteY6" fmla="*/ 103905 h 2053807"/>
                  <a:gd name="connsiteX7" fmla="*/ 1951863 w 2051847"/>
                  <a:gd name="connsiteY7" fmla="*/ 212583 h 2053807"/>
                  <a:gd name="connsiteX8" fmla="*/ 1937884 w 2051847"/>
                  <a:gd name="connsiteY8" fmla="*/ 421928 h 2053807"/>
                  <a:gd name="connsiteX9" fmla="*/ 1777040 w 2051847"/>
                  <a:gd name="connsiteY9" fmla="*/ 560695 h 2053807"/>
                  <a:gd name="connsiteX10" fmla="*/ 1702116 w 2051847"/>
                  <a:gd name="connsiteY10" fmla="*/ 688978 h 2053807"/>
                  <a:gd name="connsiteX11" fmla="*/ 1771329 w 2051847"/>
                  <a:gd name="connsiteY11" fmla="*/ 827404 h 2053807"/>
                  <a:gd name="connsiteX12" fmla="*/ 2031986 w 2051847"/>
                  <a:gd name="connsiteY12" fmla="*/ 1011262 h 2053807"/>
                  <a:gd name="connsiteX13" fmla="*/ 2032157 w 2051847"/>
                  <a:gd name="connsiteY13" fmla="*/ 1011518 h 2053807"/>
                  <a:gd name="connsiteX14" fmla="*/ 2051847 w 2051847"/>
                  <a:gd name="connsiteY14" fmla="*/ 1028054 h 2053807"/>
                  <a:gd name="connsiteX15" fmla="*/ 1950158 w 2051847"/>
                  <a:gd name="connsiteY15" fmla="*/ 1180204 h 2053807"/>
                  <a:gd name="connsiteX16" fmla="*/ 1859209 w 2051847"/>
                  <a:gd name="connsiteY16" fmla="*/ 1303458 h 2053807"/>
                  <a:gd name="connsiteX17" fmla="*/ 1666572 w 2051847"/>
                  <a:gd name="connsiteY17" fmla="*/ 1313771 h 2053807"/>
                  <a:gd name="connsiteX18" fmla="*/ 1639381 w 2051847"/>
                  <a:gd name="connsiteY18" fmla="*/ 1281125 h 2053807"/>
                  <a:gd name="connsiteX19" fmla="*/ 1523542 w 2051847"/>
                  <a:gd name="connsiteY19" fmla="*/ 1145341 h 2053807"/>
                  <a:gd name="connsiteX20" fmla="*/ 1223846 w 2051847"/>
                  <a:gd name="connsiteY20" fmla="*/ 1138267 h 2053807"/>
                  <a:gd name="connsiteX21" fmla="*/ 1137159 w 2051847"/>
                  <a:gd name="connsiteY21" fmla="*/ 1478195 h 2053807"/>
                  <a:gd name="connsiteX22" fmla="*/ 1237740 w 2051847"/>
                  <a:gd name="connsiteY22" fmla="*/ 1586788 h 2053807"/>
                  <a:gd name="connsiteX23" fmla="*/ 1374376 w 2051847"/>
                  <a:gd name="connsiteY23" fmla="*/ 1646199 h 2053807"/>
                  <a:gd name="connsiteX24" fmla="*/ 1409238 w 2051847"/>
                  <a:gd name="connsiteY24" fmla="*/ 1761356 h 2053807"/>
                  <a:gd name="connsiteX25" fmla="*/ 1370370 w 2051847"/>
                  <a:gd name="connsiteY25" fmla="*/ 1805935 h 2053807"/>
                  <a:gd name="connsiteX26" fmla="*/ 1053370 w 2051847"/>
                  <a:gd name="connsiteY26" fmla="*/ 2035310 h 2053807"/>
                  <a:gd name="connsiteX27" fmla="*/ 1020553 w 2051847"/>
                  <a:gd name="connsiteY27" fmla="*/ 2053807 h 2053807"/>
                  <a:gd name="connsiteX28" fmla="*/ 818028 w 2051847"/>
                  <a:gd name="connsiteY28" fmla="*/ 1913590 h 2053807"/>
                  <a:gd name="connsiteX29" fmla="*/ 730659 w 2051847"/>
                  <a:gd name="connsiteY29" fmla="*/ 1845826 h 2053807"/>
                  <a:gd name="connsiteX30" fmla="*/ 723244 w 2051847"/>
                  <a:gd name="connsiteY30" fmla="*/ 1670918 h 2053807"/>
                  <a:gd name="connsiteX31" fmla="*/ 846753 w 2051847"/>
                  <a:gd name="connsiteY31" fmla="*/ 1566928 h 2053807"/>
                  <a:gd name="connsiteX32" fmla="*/ 945118 w 2051847"/>
                  <a:gd name="connsiteY32" fmla="*/ 1462000 h 2053807"/>
                  <a:gd name="connsiteX33" fmla="*/ 951255 w 2051847"/>
                  <a:gd name="connsiteY33" fmla="*/ 1287007 h 2053807"/>
                  <a:gd name="connsiteX34" fmla="*/ 575953 w 2051847"/>
                  <a:gd name="connsiteY34" fmla="*/ 1127782 h 2053807"/>
                  <a:gd name="connsiteX35" fmla="*/ 462501 w 2051847"/>
                  <a:gd name="connsiteY35" fmla="*/ 1223334 h 2053807"/>
                  <a:gd name="connsiteX36" fmla="*/ 399851 w 2051847"/>
                  <a:gd name="connsiteY36" fmla="*/ 1367812 h 2053807"/>
                  <a:gd name="connsiteX37" fmla="*/ 278472 w 2051847"/>
                  <a:gd name="connsiteY37" fmla="*/ 1398754 h 2053807"/>
                  <a:gd name="connsiteX38" fmla="*/ 179596 w 2051847"/>
                  <a:gd name="connsiteY38" fmla="*/ 1288882 h 2053807"/>
                  <a:gd name="connsiteX39" fmla="*/ 27106 w 2051847"/>
                  <a:gd name="connsiteY39" fmla="*/ 1073486 h 2053807"/>
                  <a:gd name="connsiteX40" fmla="*/ 0 w 2051847"/>
                  <a:gd name="connsiteY40" fmla="*/ 1027543 h 2053807"/>
                  <a:gd name="connsiteX41" fmla="*/ 31368 w 2051847"/>
                  <a:gd name="connsiteY41" fmla="*/ 1003506 h 2053807"/>
                  <a:gd name="connsiteX42" fmla="*/ 331661 w 2051847"/>
                  <a:gd name="connsiteY42" fmla="*/ 787087 h 2053807"/>
                  <a:gd name="connsiteX43" fmla="*/ 400277 w 2051847"/>
                  <a:gd name="connsiteY43" fmla="*/ 701934 h 2053807"/>
                  <a:gd name="connsiteX44" fmla="*/ 351436 w 2051847"/>
                  <a:gd name="connsiteY44" fmla="*/ 563422 h 2053807"/>
                  <a:gd name="connsiteX45" fmla="*/ 214800 w 2051847"/>
                  <a:gd name="connsiteY45" fmla="*/ 504182 h 2053807"/>
                  <a:gd name="connsiteX46" fmla="*/ 106718 w 2051847"/>
                  <a:gd name="connsiteY46" fmla="*/ 341548 h 2053807"/>
                  <a:gd name="connsiteX47" fmla="*/ 170135 w 2051847"/>
                  <a:gd name="connsiteY47" fmla="*/ 138853 h 2053807"/>
                  <a:gd name="connsiteX48" fmla="*/ 290832 w 2051847"/>
                  <a:gd name="connsiteY48" fmla="*/ 56768 h 2053807"/>
                  <a:gd name="connsiteX49" fmla="*/ 422354 w 2051847"/>
                  <a:gd name="connsiteY49" fmla="*/ 95637 h 2053807"/>
                  <a:gd name="connsiteX50" fmla="*/ 567684 w 2051847"/>
                  <a:gd name="connsiteY50" fmla="*/ 261936 h 2053807"/>
                  <a:gd name="connsiteX51" fmla="*/ 720346 w 2051847"/>
                  <a:gd name="connsiteY51" fmla="*/ 339162 h 2053807"/>
                  <a:gd name="connsiteX52" fmla="*/ 815727 w 2051847"/>
                  <a:gd name="connsiteY52" fmla="*/ 289894 h 2053807"/>
                  <a:gd name="connsiteX53" fmla="*/ 959438 w 2051847"/>
                  <a:gd name="connsiteY53" fmla="*/ 100155 h 2053807"/>
                  <a:gd name="connsiteX54" fmla="*/ 1024815 w 2051847"/>
                  <a:gd name="connsiteY54" fmla="*/ 0 h 205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1847" h="2053807">
                    <a:moveTo>
                      <a:pt x="1024815" y="0"/>
                    </a:moveTo>
                    <a:cubicBezTo>
                      <a:pt x="1037090" y="18497"/>
                      <a:pt x="1046381" y="33669"/>
                      <a:pt x="1056780" y="48074"/>
                    </a:cubicBezTo>
                    <a:cubicBezTo>
                      <a:pt x="1123436" y="139790"/>
                      <a:pt x="1189154" y="232273"/>
                      <a:pt x="1257685" y="322625"/>
                    </a:cubicBezTo>
                    <a:cubicBezTo>
                      <a:pt x="1285047" y="358766"/>
                      <a:pt x="1317949" y="390134"/>
                      <a:pt x="1366279" y="399936"/>
                    </a:cubicBezTo>
                    <a:cubicBezTo>
                      <a:pt x="1414012" y="409568"/>
                      <a:pt x="1448704" y="397038"/>
                      <a:pt x="1472570" y="351947"/>
                    </a:cubicBezTo>
                    <a:cubicBezTo>
                      <a:pt x="1493112" y="313164"/>
                      <a:pt x="1515019" y="273699"/>
                      <a:pt x="1526781" y="231847"/>
                    </a:cubicBezTo>
                    <a:cubicBezTo>
                      <a:pt x="1562326" y="105013"/>
                      <a:pt x="1684216" y="73560"/>
                      <a:pt x="1793065" y="103905"/>
                    </a:cubicBezTo>
                    <a:cubicBezTo>
                      <a:pt x="1858016" y="121975"/>
                      <a:pt x="1913421" y="157690"/>
                      <a:pt x="1951863" y="212583"/>
                    </a:cubicBezTo>
                    <a:cubicBezTo>
                      <a:pt x="2004966" y="288275"/>
                      <a:pt x="2007779" y="359022"/>
                      <a:pt x="1937884" y="421928"/>
                    </a:cubicBezTo>
                    <a:cubicBezTo>
                      <a:pt x="1885292" y="469320"/>
                      <a:pt x="1831507" y="515519"/>
                      <a:pt x="1777040" y="560695"/>
                    </a:cubicBezTo>
                    <a:cubicBezTo>
                      <a:pt x="1736040" y="594705"/>
                      <a:pt x="1706378" y="634340"/>
                      <a:pt x="1702116" y="688978"/>
                    </a:cubicBezTo>
                    <a:cubicBezTo>
                      <a:pt x="1697513" y="748644"/>
                      <a:pt x="1725812" y="794076"/>
                      <a:pt x="1771329" y="827404"/>
                    </a:cubicBezTo>
                    <a:cubicBezTo>
                      <a:pt x="1857078" y="890310"/>
                      <a:pt x="1945044" y="950061"/>
                      <a:pt x="2031986" y="1011262"/>
                    </a:cubicBezTo>
                    <a:lnTo>
                      <a:pt x="2032157" y="1011518"/>
                    </a:lnTo>
                    <a:cubicBezTo>
                      <a:pt x="2037783" y="1015524"/>
                      <a:pt x="2042726" y="1020383"/>
                      <a:pt x="2051847" y="1028054"/>
                    </a:cubicBezTo>
                    <a:cubicBezTo>
                      <a:pt x="2017581" y="1079453"/>
                      <a:pt x="1984765" y="1130510"/>
                      <a:pt x="1950158" y="1180204"/>
                    </a:cubicBezTo>
                    <a:cubicBezTo>
                      <a:pt x="1921007" y="1222055"/>
                      <a:pt x="1890577" y="1263225"/>
                      <a:pt x="1859209" y="1303458"/>
                    </a:cubicBezTo>
                    <a:cubicBezTo>
                      <a:pt x="1803208" y="1375398"/>
                      <a:pt x="1730244" y="1378978"/>
                      <a:pt x="1666572" y="1313771"/>
                    </a:cubicBezTo>
                    <a:cubicBezTo>
                      <a:pt x="1656684" y="1303628"/>
                      <a:pt x="1648586" y="1291951"/>
                      <a:pt x="1639381" y="1281125"/>
                    </a:cubicBezTo>
                    <a:cubicBezTo>
                      <a:pt x="1600853" y="1235779"/>
                      <a:pt x="1562752" y="1190091"/>
                      <a:pt x="1523542" y="1145341"/>
                    </a:cubicBezTo>
                    <a:cubicBezTo>
                      <a:pt x="1429013" y="1037601"/>
                      <a:pt x="1314539" y="1055671"/>
                      <a:pt x="1223846" y="1138267"/>
                    </a:cubicBezTo>
                    <a:cubicBezTo>
                      <a:pt x="1137926" y="1216600"/>
                      <a:pt x="1093432" y="1357413"/>
                      <a:pt x="1137159" y="1478195"/>
                    </a:cubicBezTo>
                    <a:cubicBezTo>
                      <a:pt x="1155315" y="1528315"/>
                      <a:pt x="1186426" y="1566331"/>
                      <a:pt x="1237740" y="1586788"/>
                    </a:cubicBezTo>
                    <a:cubicBezTo>
                      <a:pt x="1283853" y="1605200"/>
                      <a:pt x="1328859" y="1626253"/>
                      <a:pt x="1374376" y="1646199"/>
                    </a:cubicBezTo>
                    <a:cubicBezTo>
                      <a:pt x="1432082" y="1671515"/>
                      <a:pt x="1444101" y="1709786"/>
                      <a:pt x="1409238" y="1761356"/>
                    </a:cubicBezTo>
                    <a:cubicBezTo>
                      <a:pt x="1398243" y="1777636"/>
                      <a:pt x="1385883" y="1794513"/>
                      <a:pt x="1370370" y="1805935"/>
                    </a:cubicBezTo>
                    <a:cubicBezTo>
                      <a:pt x="1265357" y="1883161"/>
                      <a:pt x="1159321" y="1959193"/>
                      <a:pt x="1053370" y="2035310"/>
                    </a:cubicBezTo>
                    <a:cubicBezTo>
                      <a:pt x="1044420" y="2041703"/>
                      <a:pt x="1034021" y="2046306"/>
                      <a:pt x="1020553" y="2053807"/>
                    </a:cubicBezTo>
                    <a:cubicBezTo>
                      <a:pt x="952960" y="2007182"/>
                      <a:pt x="885025" y="1961068"/>
                      <a:pt x="818028" y="1913590"/>
                    </a:cubicBezTo>
                    <a:cubicBezTo>
                      <a:pt x="788024" y="1892281"/>
                      <a:pt x="760834" y="1866965"/>
                      <a:pt x="730659" y="1845826"/>
                    </a:cubicBezTo>
                    <a:cubicBezTo>
                      <a:pt x="676789" y="1808066"/>
                      <a:pt x="668265" y="1718481"/>
                      <a:pt x="723244" y="1670918"/>
                    </a:cubicBezTo>
                    <a:cubicBezTo>
                      <a:pt x="763902" y="1635715"/>
                      <a:pt x="807288" y="1603495"/>
                      <a:pt x="846753" y="1566928"/>
                    </a:cubicBezTo>
                    <a:cubicBezTo>
                      <a:pt x="881871" y="1534367"/>
                      <a:pt x="918609" y="1501295"/>
                      <a:pt x="945118" y="1462000"/>
                    </a:cubicBezTo>
                    <a:cubicBezTo>
                      <a:pt x="981855" y="1407618"/>
                      <a:pt x="979725" y="1344713"/>
                      <a:pt x="951255" y="1287007"/>
                    </a:cubicBezTo>
                    <a:cubicBezTo>
                      <a:pt x="884599" y="1151734"/>
                      <a:pt x="719664" y="1082777"/>
                      <a:pt x="575953" y="1127782"/>
                    </a:cubicBezTo>
                    <a:cubicBezTo>
                      <a:pt x="525236" y="1143637"/>
                      <a:pt x="484492" y="1172703"/>
                      <a:pt x="462501" y="1223334"/>
                    </a:cubicBezTo>
                    <a:cubicBezTo>
                      <a:pt x="441618" y="1271493"/>
                      <a:pt x="420649" y="1319653"/>
                      <a:pt x="399851" y="1367812"/>
                    </a:cubicBezTo>
                    <a:cubicBezTo>
                      <a:pt x="374109" y="1427394"/>
                      <a:pt x="327825" y="1441628"/>
                      <a:pt x="278472" y="1398754"/>
                    </a:cubicBezTo>
                    <a:cubicBezTo>
                      <a:pt x="241564" y="1366619"/>
                      <a:pt x="209089" y="1328177"/>
                      <a:pt x="179596" y="1288882"/>
                    </a:cubicBezTo>
                    <a:cubicBezTo>
                      <a:pt x="126749" y="1218561"/>
                      <a:pt x="77396" y="1145597"/>
                      <a:pt x="27106" y="1073486"/>
                    </a:cubicBezTo>
                    <a:cubicBezTo>
                      <a:pt x="17474" y="1059677"/>
                      <a:pt x="9973" y="1044590"/>
                      <a:pt x="0" y="1027543"/>
                    </a:cubicBezTo>
                    <a:cubicBezTo>
                      <a:pt x="11763" y="1018507"/>
                      <a:pt x="21395" y="1010665"/>
                      <a:pt x="31368" y="1003506"/>
                    </a:cubicBezTo>
                    <a:cubicBezTo>
                      <a:pt x="131693" y="931650"/>
                      <a:pt x="233381" y="861670"/>
                      <a:pt x="331661" y="787087"/>
                    </a:cubicBezTo>
                    <a:cubicBezTo>
                      <a:pt x="359960" y="765607"/>
                      <a:pt x="383059" y="733642"/>
                      <a:pt x="400277" y="701934"/>
                    </a:cubicBezTo>
                    <a:cubicBezTo>
                      <a:pt x="429940" y="647211"/>
                      <a:pt x="408460" y="590613"/>
                      <a:pt x="351436" y="563422"/>
                    </a:cubicBezTo>
                    <a:cubicBezTo>
                      <a:pt x="306686" y="542113"/>
                      <a:pt x="260743" y="523105"/>
                      <a:pt x="214800" y="504182"/>
                    </a:cubicBezTo>
                    <a:cubicBezTo>
                      <a:pt x="141836" y="474093"/>
                      <a:pt x="110554" y="418774"/>
                      <a:pt x="106718" y="341548"/>
                    </a:cubicBezTo>
                    <a:cubicBezTo>
                      <a:pt x="102882" y="265175"/>
                      <a:pt x="125726" y="198775"/>
                      <a:pt x="170135" y="138853"/>
                    </a:cubicBezTo>
                    <a:cubicBezTo>
                      <a:pt x="200480" y="97853"/>
                      <a:pt x="240456" y="70151"/>
                      <a:pt x="290832" y="56768"/>
                    </a:cubicBezTo>
                    <a:cubicBezTo>
                      <a:pt x="343338" y="42875"/>
                      <a:pt x="387406" y="58473"/>
                      <a:pt x="422354" y="95637"/>
                    </a:cubicBezTo>
                    <a:cubicBezTo>
                      <a:pt x="472729" y="149166"/>
                      <a:pt x="520377" y="205509"/>
                      <a:pt x="567684" y="261936"/>
                    </a:cubicBezTo>
                    <a:cubicBezTo>
                      <a:pt x="607917" y="309925"/>
                      <a:pt x="653690" y="342315"/>
                      <a:pt x="720346" y="339162"/>
                    </a:cubicBezTo>
                    <a:cubicBezTo>
                      <a:pt x="761089" y="337201"/>
                      <a:pt x="792457" y="318278"/>
                      <a:pt x="815727" y="289894"/>
                    </a:cubicBezTo>
                    <a:cubicBezTo>
                      <a:pt x="865932" y="228523"/>
                      <a:pt x="912642" y="164253"/>
                      <a:pt x="959438" y="100155"/>
                    </a:cubicBezTo>
                    <a:cubicBezTo>
                      <a:pt x="981855" y="69469"/>
                      <a:pt x="1001204" y="36397"/>
                      <a:pt x="1024815" y="0"/>
                    </a:cubicBezTo>
                    <a:close/>
                  </a:path>
                </a:pathLst>
              </a:custGeom>
              <a:solidFill>
                <a:schemeClr val="accent2"/>
              </a:solidFill>
              <a:ln w="850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4A01705-9566-029E-BA0A-1F3992F70806}"/>
                  </a:ext>
                </a:extLst>
              </p:cNvPr>
              <p:cNvSpPr/>
              <p:nvPr/>
            </p:nvSpPr>
            <p:spPr>
              <a:xfrm rot="2748989">
                <a:off x="2246211" y="3600438"/>
                <a:ext cx="922222" cy="953263"/>
              </a:xfrm>
              <a:custGeom>
                <a:avLst/>
                <a:gdLst>
                  <a:gd name="connsiteX0" fmla="*/ 1017570 w 2040340"/>
                  <a:gd name="connsiteY0" fmla="*/ 0 h 2056620"/>
                  <a:gd name="connsiteX1" fmla="*/ 1045699 w 2040340"/>
                  <a:gd name="connsiteY1" fmla="*/ 11166 h 2056620"/>
                  <a:gd name="connsiteX2" fmla="*/ 1303288 w 2040340"/>
                  <a:gd name="connsiteY2" fmla="*/ 192382 h 2056620"/>
                  <a:gd name="connsiteX3" fmla="*/ 1314709 w 2040340"/>
                  <a:gd name="connsiteY3" fmla="*/ 380928 h 2056620"/>
                  <a:gd name="connsiteX4" fmla="*/ 1200150 w 2040340"/>
                  <a:gd name="connsiteY4" fmla="*/ 475713 h 2056620"/>
                  <a:gd name="connsiteX5" fmla="*/ 1104683 w 2040340"/>
                  <a:gd name="connsiteY5" fmla="*/ 572287 h 2056620"/>
                  <a:gd name="connsiteX6" fmla="*/ 1114741 w 2040340"/>
                  <a:gd name="connsiteY6" fmla="*/ 801407 h 2056620"/>
                  <a:gd name="connsiteX7" fmla="*/ 1453647 w 2040340"/>
                  <a:gd name="connsiteY7" fmla="*/ 918183 h 2056620"/>
                  <a:gd name="connsiteX8" fmla="*/ 1578095 w 2040340"/>
                  <a:gd name="connsiteY8" fmla="*/ 811720 h 2056620"/>
                  <a:gd name="connsiteX9" fmla="*/ 1631965 w 2040340"/>
                  <a:gd name="connsiteY9" fmla="*/ 686591 h 2056620"/>
                  <a:gd name="connsiteX10" fmla="*/ 1652593 w 2040340"/>
                  <a:gd name="connsiteY10" fmla="*/ 649598 h 2056620"/>
                  <a:gd name="connsiteX11" fmla="*/ 1738938 w 2040340"/>
                  <a:gd name="connsiteY11" fmla="*/ 630249 h 2056620"/>
                  <a:gd name="connsiteX12" fmla="*/ 1809686 w 2040340"/>
                  <a:gd name="connsiteY12" fmla="*/ 690086 h 2056620"/>
                  <a:gd name="connsiteX13" fmla="*/ 2027810 w 2040340"/>
                  <a:gd name="connsiteY13" fmla="*/ 994385 h 2056620"/>
                  <a:gd name="connsiteX14" fmla="*/ 2027895 w 2040340"/>
                  <a:gd name="connsiteY14" fmla="*/ 994215 h 2056620"/>
                  <a:gd name="connsiteX15" fmla="*/ 2028236 w 2040340"/>
                  <a:gd name="connsiteY15" fmla="*/ 1060104 h 2056620"/>
                  <a:gd name="connsiteX16" fmla="*/ 1841821 w 2040340"/>
                  <a:gd name="connsiteY16" fmla="*/ 1319056 h 2056620"/>
                  <a:gd name="connsiteX17" fmla="*/ 1653957 w 2040340"/>
                  <a:gd name="connsiteY17" fmla="*/ 1324341 h 2056620"/>
                  <a:gd name="connsiteX18" fmla="*/ 1616537 w 2040340"/>
                  <a:gd name="connsiteY18" fmla="*/ 1278142 h 2056620"/>
                  <a:gd name="connsiteX19" fmla="*/ 1489277 w 2040340"/>
                  <a:gd name="connsiteY19" fmla="*/ 1135454 h 2056620"/>
                  <a:gd name="connsiteX20" fmla="*/ 1282745 w 2040340"/>
                  <a:gd name="connsiteY20" fmla="*/ 1102978 h 2056620"/>
                  <a:gd name="connsiteX21" fmla="*/ 1115253 w 2040340"/>
                  <a:gd name="connsiteY21" fmla="*/ 1366022 h 2056620"/>
                  <a:gd name="connsiteX22" fmla="*/ 1140142 w 2040340"/>
                  <a:gd name="connsiteY22" fmla="*/ 1506409 h 2056620"/>
                  <a:gd name="connsiteX23" fmla="*/ 1238336 w 2040340"/>
                  <a:gd name="connsiteY23" fmla="*/ 1596676 h 2056620"/>
                  <a:gd name="connsiteX24" fmla="*/ 1367642 w 2040340"/>
                  <a:gd name="connsiteY24" fmla="*/ 1651569 h 2056620"/>
                  <a:gd name="connsiteX25" fmla="*/ 1393810 w 2040340"/>
                  <a:gd name="connsiteY25" fmla="*/ 1777551 h 2056620"/>
                  <a:gd name="connsiteX26" fmla="*/ 1183017 w 2040340"/>
                  <a:gd name="connsiteY26" fmla="*/ 1949220 h 2056620"/>
                  <a:gd name="connsiteX27" fmla="*/ 1023281 w 2040340"/>
                  <a:gd name="connsiteY27" fmla="*/ 2056620 h 2056620"/>
                  <a:gd name="connsiteX28" fmla="*/ 935486 w 2040340"/>
                  <a:gd name="connsiteY28" fmla="*/ 1927825 h 2056620"/>
                  <a:gd name="connsiteX29" fmla="*/ 766886 w 2040340"/>
                  <a:gd name="connsiteY29" fmla="*/ 1703394 h 2056620"/>
                  <a:gd name="connsiteX30" fmla="*/ 687614 w 2040340"/>
                  <a:gd name="connsiteY30" fmla="*/ 1648501 h 2056620"/>
                  <a:gd name="connsiteX31" fmla="*/ 564104 w 2040340"/>
                  <a:gd name="connsiteY31" fmla="*/ 1700325 h 2056620"/>
                  <a:gd name="connsiteX32" fmla="*/ 512024 w 2040340"/>
                  <a:gd name="connsiteY32" fmla="*/ 1821533 h 2056620"/>
                  <a:gd name="connsiteX33" fmla="*/ 305152 w 2040340"/>
                  <a:gd name="connsiteY33" fmla="*/ 1948879 h 2056620"/>
                  <a:gd name="connsiteX34" fmla="*/ 85323 w 2040340"/>
                  <a:gd name="connsiteY34" fmla="*/ 1827415 h 2056620"/>
                  <a:gd name="connsiteX35" fmla="*/ 91631 w 2040340"/>
                  <a:gd name="connsiteY35" fmla="*/ 1630856 h 2056620"/>
                  <a:gd name="connsiteX36" fmla="*/ 238496 w 2040340"/>
                  <a:gd name="connsiteY36" fmla="*/ 1496521 h 2056620"/>
                  <a:gd name="connsiteX37" fmla="*/ 309925 w 2040340"/>
                  <a:gd name="connsiteY37" fmla="*/ 1425007 h 2056620"/>
                  <a:gd name="connsiteX38" fmla="*/ 273784 w 2040340"/>
                  <a:gd name="connsiteY38" fmla="*/ 1222652 h 2056620"/>
                  <a:gd name="connsiteX39" fmla="*/ 42789 w 2040340"/>
                  <a:gd name="connsiteY39" fmla="*/ 1055842 h 2056620"/>
                  <a:gd name="connsiteX40" fmla="*/ 0 w 2040340"/>
                  <a:gd name="connsiteY40" fmla="*/ 1026179 h 2056620"/>
                  <a:gd name="connsiteX41" fmla="*/ 30515 w 2040340"/>
                  <a:gd name="connsiteY41" fmla="*/ 1001716 h 2056620"/>
                  <a:gd name="connsiteX42" fmla="*/ 329956 w 2040340"/>
                  <a:gd name="connsiteY42" fmla="*/ 784274 h 2056620"/>
                  <a:gd name="connsiteX43" fmla="*/ 397635 w 2040340"/>
                  <a:gd name="connsiteY43" fmla="*/ 679261 h 2056620"/>
                  <a:gd name="connsiteX44" fmla="*/ 334388 w 2040340"/>
                  <a:gd name="connsiteY44" fmla="*/ 570838 h 2056620"/>
                  <a:gd name="connsiteX45" fmla="*/ 209430 w 2040340"/>
                  <a:gd name="connsiteY45" fmla="*/ 516627 h 2056620"/>
                  <a:gd name="connsiteX46" fmla="*/ 93762 w 2040340"/>
                  <a:gd name="connsiteY46" fmla="*/ 295605 h 2056620"/>
                  <a:gd name="connsiteX47" fmla="*/ 194513 w 2040340"/>
                  <a:gd name="connsiteY47" fmla="*/ 108252 h 2056620"/>
                  <a:gd name="connsiteX48" fmla="*/ 419371 w 2040340"/>
                  <a:gd name="connsiteY48" fmla="*/ 107826 h 2056620"/>
                  <a:gd name="connsiteX49" fmla="*/ 552512 w 2040340"/>
                  <a:gd name="connsiteY49" fmla="*/ 262277 h 2056620"/>
                  <a:gd name="connsiteX50" fmla="*/ 655991 w 2040340"/>
                  <a:gd name="connsiteY50" fmla="*/ 340185 h 2056620"/>
                  <a:gd name="connsiteX51" fmla="*/ 789388 w 2040340"/>
                  <a:gd name="connsiteY51" fmla="*/ 308987 h 2056620"/>
                  <a:gd name="connsiteX52" fmla="*/ 946567 w 2040340"/>
                  <a:gd name="connsiteY52" fmla="*/ 108337 h 2056620"/>
                  <a:gd name="connsiteX53" fmla="*/ 1017570 w 2040340"/>
                  <a:gd name="connsiteY53" fmla="*/ 0 h 20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40340" h="2056620">
                    <a:moveTo>
                      <a:pt x="1017570" y="0"/>
                    </a:moveTo>
                    <a:cubicBezTo>
                      <a:pt x="1028225" y="4092"/>
                      <a:pt x="1038198" y="5967"/>
                      <a:pt x="1045699" y="11166"/>
                    </a:cubicBezTo>
                    <a:cubicBezTo>
                      <a:pt x="1131874" y="71088"/>
                      <a:pt x="1218987" y="129817"/>
                      <a:pt x="1303288" y="192382"/>
                    </a:cubicBezTo>
                    <a:cubicBezTo>
                      <a:pt x="1369517" y="241649"/>
                      <a:pt x="1374120" y="323222"/>
                      <a:pt x="1314709" y="380928"/>
                    </a:cubicBezTo>
                    <a:cubicBezTo>
                      <a:pt x="1279250" y="415279"/>
                      <a:pt x="1236973" y="442555"/>
                      <a:pt x="1200150" y="475713"/>
                    </a:cubicBezTo>
                    <a:cubicBezTo>
                      <a:pt x="1166566" y="505972"/>
                      <a:pt x="1134602" y="538448"/>
                      <a:pt x="1104683" y="572287"/>
                    </a:cubicBezTo>
                    <a:cubicBezTo>
                      <a:pt x="1053029" y="630760"/>
                      <a:pt x="1061979" y="732108"/>
                      <a:pt x="1114741" y="801407"/>
                    </a:cubicBezTo>
                    <a:cubicBezTo>
                      <a:pt x="1192223" y="903095"/>
                      <a:pt x="1331246" y="950829"/>
                      <a:pt x="1453647" y="918183"/>
                    </a:cubicBezTo>
                    <a:cubicBezTo>
                      <a:pt x="1511950" y="902669"/>
                      <a:pt x="1554143" y="867807"/>
                      <a:pt x="1578095" y="811720"/>
                    </a:cubicBezTo>
                    <a:cubicBezTo>
                      <a:pt x="1595909" y="769954"/>
                      <a:pt x="1613554" y="728102"/>
                      <a:pt x="1631965" y="686591"/>
                    </a:cubicBezTo>
                    <a:cubicBezTo>
                      <a:pt x="1637676" y="673720"/>
                      <a:pt x="1644069" y="660679"/>
                      <a:pt x="1652593" y="649598"/>
                    </a:cubicBezTo>
                    <a:cubicBezTo>
                      <a:pt x="1675692" y="619765"/>
                      <a:pt x="1706633" y="610815"/>
                      <a:pt x="1738938" y="630249"/>
                    </a:cubicBezTo>
                    <a:cubicBezTo>
                      <a:pt x="1765192" y="646103"/>
                      <a:pt x="1791701" y="665878"/>
                      <a:pt x="1809686" y="690086"/>
                    </a:cubicBezTo>
                    <a:cubicBezTo>
                      <a:pt x="1884014" y="790326"/>
                      <a:pt x="1954676" y="893293"/>
                      <a:pt x="2027810" y="994385"/>
                    </a:cubicBezTo>
                    <a:lnTo>
                      <a:pt x="2027895" y="994215"/>
                    </a:lnTo>
                    <a:cubicBezTo>
                      <a:pt x="2044857" y="1017655"/>
                      <a:pt x="2044005" y="1038112"/>
                      <a:pt x="2028236" y="1060104"/>
                    </a:cubicBezTo>
                    <a:cubicBezTo>
                      <a:pt x="1966353" y="1146620"/>
                      <a:pt x="1907283" y="1235353"/>
                      <a:pt x="1841821" y="1319056"/>
                    </a:cubicBezTo>
                    <a:cubicBezTo>
                      <a:pt x="1789229" y="1386394"/>
                      <a:pt x="1714220" y="1385797"/>
                      <a:pt x="1653957" y="1324341"/>
                    </a:cubicBezTo>
                    <a:cubicBezTo>
                      <a:pt x="1640148" y="1310277"/>
                      <a:pt x="1629578" y="1293059"/>
                      <a:pt x="1616537" y="1278142"/>
                    </a:cubicBezTo>
                    <a:cubicBezTo>
                      <a:pt x="1574515" y="1230238"/>
                      <a:pt x="1533941" y="1180800"/>
                      <a:pt x="1489277" y="1135454"/>
                    </a:cubicBezTo>
                    <a:cubicBezTo>
                      <a:pt x="1428843" y="1074253"/>
                      <a:pt x="1359374" y="1063939"/>
                      <a:pt x="1282745" y="1102978"/>
                    </a:cubicBezTo>
                    <a:cubicBezTo>
                      <a:pt x="1175857" y="1157445"/>
                      <a:pt x="1124714" y="1249246"/>
                      <a:pt x="1115253" y="1366022"/>
                    </a:cubicBezTo>
                    <a:cubicBezTo>
                      <a:pt x="1111332" y="1414437"/>
                      <a:pt x="1114997" y="1462085"/>
                      <a:pt x="1140142" y="1506409"/>
                    </a:cubicBezTo>
                    <a:cubicBezTo>
                      <a:pt x="1163498" y="1547579"/>
                      <a:pt x="1194439" y="1578520"/>
                      <a:pt x="1238336" y="1596676"/>
                    </a:cubicBezTo>
                    <a:cubicBezTo>
                      <a:pt x="1281637" y="1614491"/>
                      <a:pt x="1324853" y="1632561"/>
                      <a:pt x="1367642" y="1651569"/>
                    </a:cubicBezTo>
                    <a:cubicBezTo>
                      <a:pt x="1427053" y="1677908"/>
                      <a:pt x="1437623" y="1729221"/>
                      <a:pt x="1393810" y="1777551"/>
                    </a:cubicBezTo>
                    <a:cubicBezTo>
                      <a:pt x="1332268" y="1845400"/>
                      <a:pt x="1256748" y="1896372"/>
                      <a:pt x="1183017" y="1949220"/>
                    </a:cubicBezTo>
                    <a:cubicBezTo>
                      <a:pt x="1132556" y="1985446"/>
                      <a:pt x="1079964" y="2018689"/>
                      <a:pt x="1023281" y="2056620"/>
                    </a:cubicBezTo>
                    <a:cubicBezTo>
                      <a:pt x="991232" y="2009398"/>
                      <a:pt x="964552" y="1967716"/>
                      <a:pt x="935486" y="1927825"/>
                    </a:cubicBezTo>
                    <a:cubicBezTo>
                      <a:pt x="880422" y="1852134"/>
                      <a:pt x="825870" y="1775931"/>
                      <a:pt x="766886" y="1703394"/>
                    </a:cubicBezTo>
                    <a:cubicBezTo>
                      <a:pt x="747366" y="1679271"/>
                      <a:pt x="716766" y="1660860"/>
                      <a:pt x="687614" y="1648501"/>
                    </a:cubicBezTo>
                    <a:cubicBezTo>
                      <a:pt x="638176" y="1627532"/>
                      <a:pt x="587289" y="1650802"/>
                      <a:pt x="564104" y="1700325"/>
                    </a:cubicBezTo>
                    <a:cubicBezTo>
                      <a:pt x="545437" y="1740131"/>
                      <a:pt x="526600" y="1780108"/>
                      <a:pt x="512024" y="1821533"/>
                    </a:cubicBezTo>
                    <a:cubicBezTo>
                      <a:pt x="478014" y="1918023"/>
                      <a:pt x="398317" y="1957658"/>
                      <a:pt x="305152" y="1948879"/>
                    </a:cubicBezTo>
                    <a:cubicBezTo>
                      <a:pt x="215055" y="1940440"/>
                      <a:pt x="139534" y="1902765"/>
                      <a:pt x="85323" y="1827415"/>
                    </a:cubicBezTo>
                    <a:cubicBezTo>
                      <a:pt x="36226" y="1759225"/>
                      <a:pt x="34862" y="1692228"/>
                      <a:pt x="91631" y="1630856"/>
                    </a:cubicBezTo>
                    <a:cubicBezTo>
                      <a:pt x="136551" y="1582356"/>
                      <a:pt x="189654" y="1541442"/>
                      <a:pt x="238496" y="1496521"/>
                    </a:cubicBezTo>
                    <a:cubicBezTo>
                      <a:pt x="263300" y="1473678"/>
                      <a:pt x="291343" y="1452454"/>
                      <a:pt x="309925" y="1425007"/>
                    </a:cubicBezTo>
                    <a:cubicBezTo>
                      <a:pt x="357914" y="1354174"/>
                      <a:pt x="348794" y="1282745"/>
                      <a:pt x="273784" y="1222652"/>
                    </a:cubicBezTo>
                    <a:cubicBezTo>
                      <a:pt x="199712" y="1163412"/>
                      <a:pt x="120100" y="1111161"/>
                      <a:pt x="42789" y="1055842"/>
                    </a:cubicBezTo>
                    <a:cubicBezTo>
                      <a:pt x="30174" y="1046806"/>
                      <a:pt x="17389" y="1038197"/>
                      <a:pt x="0" y="1026179"/>
                    </a:cubicBezTo>
                    <a:cubicBezTo>
                      <a:pt x="12019" y="1016462"/>
                      <a:pt x="20969" y="1008620"/>
                      <a:pt x="30515" y="1001716"/>
                    </a:cubicBezTo>
                    <a:cubicBezTo>
                      <a:pt x="130329" y="929178"/>
                      <a:pt x="230569" y="857323"/>
                      <a:pt x="329956" y="784274"/>
                    </a:cubicBezTo>
                    <a:cubicBezTo>
                      <a:pt x="365415" y="758191"/>
                      <a:pt x="389622" y="722903"/>
                      <a:pt x="397635" y="679261"/>
                    </a:cubicBezTo>
                    <a:cubicBezTo>
                      <a:pt x="406414" y="631101"/>
                      <a:pt x="384593" y="594364"/>
                      <a:pt x="334388" y="570838"/>
                    </a:cubicBezTo>
                    <a:cubicBezTo>
                      <a:pt x="293218" y="551660"/>
                      <a:pt x="250940" y="535038"/>
                      <a:pt x="209430" y="516627"/>
                    </a:cubicBezTo>
                    <a:cubicBezTo>
                      <a:pt x="118566" y="476224"/>
                      <a:pt x="78248" y="396186"/>
                      <a:pt x="93762" y="295605"/>
                    </a:cubicBezTo>
                    <a:cubicBezTo>
                      <a:pt x="105354" y="220681"/>
                      <a:pt x="139108" y="156923"/>
                      <a:pt x="194513" y="108252"/>
                    </a:cubicBezTo>
                    <a:cubicBezTo>
                      <a:pt x="258612" y="51995"/>
                      <a:pt x="349305" y="32731"/>
                      <a:pt x="419371" y="107826"/>
                    </a:cubicBezTo>
                    <a:cubicBezTo>
                      <a:pt x="465740" y="157435"/>
                      <a:pt x="509382" y="209770"/>
                      <a:pt x="552512" y="262277"/>
                    </a:cubicBezTo>
                    <a:cubicBezTo>
                      <a:pt x="580982" y="296884"/>
                      <a:pt x="611241" y="327569"/>
                      <a:pt x="655991" y="340185"/>
                    </a:cubicBezTo>
                    <a:cubicBezTo>
                      <a:pt x="706367" y="354419"/>
                      <a:pt x="755037" y="348964"/>
                      <a:pt x="789388" y="308987"/>
                    </a:cubicBezTo>
                    <a:cubicBezTo>
                      <a:pt x="844793" y="244633"/>
                      <a:pt x="895680" y="176357"/>
                      <a:pt x="946567" y="108337"/>
                    </a:cubicBezTo>
                    <a:cubicBezTo>
                      <a:pt x="971968" y="74413"/>
                      <a:pt x="993192" y="37505"/>
                      <a:pt x="1017570" y="0"/>
                    </a:cubicBezTo>
                    <a:close/>
                  </a:path>
                </a:pathLst>
              </a:custGeom>
              <a:solidFill>
                <a:schemeClr val="accent6"/>
              </a:solidFill>
              <a:ln w="850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335E659E-C865-585C-E515-85CC79C23E47}"/>
                  </a:ext>
                </a:extLst>
              </p:cNvPr>
              <p:cNvSpPr/>
              <p:nvPr/>
            </p:nvSpPr>
            <p:spPr>
              <a:xfrm rot="2748989">
                <a:off x="2228037" y="4283197"/>
                <a:ext cx="927424" cy="951960"/>
              </a:xfrm>
              <a:custGeom>
                <a:avLst/>
                <a:gdLst>
                  <a:gd name="connsiteX0" fmla="*/ 1024815 w 2051847"/>
                  <a:gd name="connsiteY0" fmla="*/ 0 h 2053807"/>
                  <a:gd name="connsiteX1" fmla="*/ 1056780 w 2051847"/>
                  <a:gd name="connsiteY1" fmla="*/ 48074 h 2053807"/>
                  <a:gd name="connsiteX2" fmla="*/ 1257685 w 2051847"/>
                  <a:gd name="connsiteY2" fmla="*/ 322625 h 2053807"/>
                  <a:gd name="connsiteX3" fmla="*/ 1366279 w 2051847"/>
                  <a:gd name="connsiteY3" fmla="*/ 399936 h 2053807"/>
                  <a:gd name="connsiteX4" fmla="*/ 1472570 w 2051847"/>
                  <a:gd name="connsiteY4" fmla="*/ 351947 h 2053807"/>
                  <a:gd name="connsiteX5" fmla="*/ 1526781 w 2051847"/>
                  <a:gd name="connsiteY5" fmla="*/ 231847 h 2053807"/>
                  <a:gd name="connsiteX6" fmla="*/ 1793065 w 2051847"/>
                  <a:gd name="connsiteY6" fmla="*/ 103905 h 2053807"/>
                  <a:gd name="connsiteX7" fmla="*/ 1951863 w 2051847"/>
                  <a:gd name="connsiteY7" fmla="*/ 212583 h 2053807"/>
                  <a:gd name="connsiteX8" fmla="*/ 1937884 w 2051847"/>
                  <a:gd name="connsiteY8" fmla="*/ 421928 h 2053807"/>
                  <a:gd name="connsiteX9" fmla="*/ 1777040 w 2051847"/>
                  <a:gd name="connsiteY9" fmla="*/ 560695 h 2053807"/>
                  <a:gd name="connsiteX10" fmla="*/ 1702116 w 2051847"/>
                  <a:gd name="connsiteY10" fmla="*/ 688978 h 2053807"/>
                  <a:gd name="connsiteX11" fmla="*/ 1771329 w 2051847"/>
                  <a:gd name="connsiteY11" fmla="*/ 827404 h 2053807"/>
                  <a:gd name="connsiteX12" fmla="*/ 2031986 w 2051847"/>
                  <a:gd name="connsiteY12" fmla="*/ 1011262 h 2053807"/>
                  <a:gd name="connsiteX13" fmla="*/ 2032157 w 2051847"/>
                  <a:gd name="connsiteY13" fmla="*/ 1011518 h 2053807"/>
                  <a:gd name="connsiteX14" fmla="*/ 2051847 w 2051847"/>
                  <a:gd name="connsiteY14" fmla="*/ 1028054 h 2053807"/>
                  <a:gd name="connsiteX15" fmla="*/ 1950158 w 2051847"/>
                  <a:gd name="connsiteY15" fmla="*/ 1180204 h 2053807"/>
                  <a:gd name="connsiteX16" fmla="*/ 1859209 w 2051847"/>
                  <a:gd name="connsiteY16" fmla="*/ 1303458 h 2053807"/>
                  <a:gd name="connsiteX17" fmla="*/ 1666572 w 2051847"/>
                  <a:gd name="connsiteY17" fmla="*/ 1313771 h 2053807"/>
                  <a:gd name="connsiteX18" fmla="*/ 1639381 w 2051847"/>
                  <a:gd name="connsiteY18" fmla="*/ 1281125 h 2053807"/>
                  <a:gd name="connsiteX19" fmla="*/ 1523542 w 2051847"/>
                  <a:gd name="connsiteY19" fmla="*/ 1145341 h 2053807"/>
                  <a:gd name="connsiteX20" fmla="*/ 1223846 w 2051847"/>
                  <a:gd name="connsiteY20" fmla="*/ 1138267 h 2053807"/>
                  <a:gd name="connsiteX21" fmla="*/ 1137159 w 2051847"/>
                  <a:gd name="connsiteY21" fmla="*/ 1478195 h 2053807"/>
                  <a:gd name="connsiteX22" fmla="*/ 1237740 w 2051847"/>
                  <a:gd name="connsiteY22" fmla="*/ 1586788 h 2053807"/>
                  <a:gd name="connsiteX23" fmla="*/ 1374376 w 2051847"/>
                  <a:gd name="connsiteY23" fmla="*/ 1646199 h 2053807"/>
                  <a:gd name="connsiteX24" fmla="*/ 1409238 w 2051847"/>
                  <a:gd name="connsiteY24" fmla="*/ 1761356 h 2053807"/>
                  <a:gd name="connsiteX25" fmla="*/ 1370370 w 2051847"/>
                  <a:gd name="connsiteY25" fmla="*/ 1805935 h 2053807"/>
                  <a:gd name="connsiteX26" fmla="*/ 1053370 w 2051847"/>
                  <a:gd name="connsiteY26" fmla="*/ 2035310 h 2053807"/>
                  <a:gd name="connsiteX27" fmla="*/ 1020553 w 2051847"/>
                  <a:gd name="connsiteY27" fmla="*/ 2053807 h 2053807"/>
                  <a:gd name="connsiteX28" fmla="*/ 818028 w 2051847"/>
                  <a:gd name="connsiteY28" fmla="*/ 1913590 h 2053807"/>
                  <a:gd name="connsiteX29" fmla="*/ 730659 w 2051847"/>
                  <a:gd name="connsiteY29" fmla="*/ 1845826 h 2053807"/>
                  <a:gd name="connsiteX30" fmla="*/ 723244 w 2051847"/>
                  <a:gd name="connsiteY30" fmla="*/ 1670918 h 2053807"/>
                  <a:gd name="connsiteX31" fmla="*/ 846753 w 2051847"/>
                  <a:gd name="connsiteY31" fmla="*/ 1566928 h 2053807"/>
                  <a:gd name="connsiteX32" fmla="*/ 945118 w 2051847"/>
                  <a:gd name="connsiteY32" fmla="*/ 1462000 h 2053807"/>
                  <a:gd name="connsiteX33" fmla="*/ 951255 w 2051847"/>
                  <a:gd name="connsiteY33" fmla="*/ 1287007 h 2053807"/>
                  <a:gd name="connsiteX34" fmla="*/ 575953 w 2051847"/>
                  <a:gd name="connsiteY34" fmla="*/ 1127782 h 2053807"/>
                  <a:gd name="connsiteX35" fmla="*/ 462501 w 2051847"/>
                  <a:gd name="connsiteY35" fmla="*/ 1223334 h 2053807"/>
                  <a:gd name="connsiteX36" fmla="*/ 399851 w 2051847"/>
                  <a:gd name="connsiteY36" fmla="*/ 1367812 h 2053807"/>
                  <a:gd name="connsiteX37" fmla="*/ 278472 w 2051847"/>
                  <a:gd name="connsiteY37" fmla="*/ 1398754 h 2053807"/>
                  <a:gd name="connsiteX38" fmla="*/ 179596 w 2051847"/>
                  <a:gd name="connsiteY38" fmla="*/ 1288882 h 2053807"/>
                  <a:gd name="connsiteX39" fmla="*/ 27106 w 2051847"/>
                  <a:gd name="connsiteY39" fmla="*/ 1073486 h 2053807"/>
                  <a:gd name="connsiteX40" fmla="*/ 0 w 2051847"/>
                  <a:gd name="connsiteY40" fmla="*/ 1027543 h 2053807"/>
                  <a:gd name="connsiteX41" fmla="*/ 31368 w 2051847"/>
                  <a:gd name="connsiteY41" fmla="*/ 1003506 h 2053807"/>
                  <a:gd name="connsiteX42" fmla="*/ 331661 w 2051847"/>
                  <a:gd name="connsiteY42" fmla="*/ 787087 h 2053807"/>
                  <a:gd name="connsiteX43" fmla="*/ 400277 w 2051847"/>
                  <a:gd name="connsiteY43" fmla="*/ 701934 h 2053807"/>
                  <a:gd name="connsiteX44" fmla="*/ 351436 w 2051847"/>
                  <a:gd name="connsiteY44" fmla="*/ 563422 h 2053807"/>
                  <a:gd name="connsiteX45" fmla="*/ 214800 w 2051847"/>
                  <a:gd name="connsiteY45" fmla="*/ 504182 h 2053807"/>
                  <a:gd name="connsiteX46" fmla="*/ 106718 w 2051847"/>
                  <a:gd name="connsiteY46" fmla="*/ 341548 h 2053807"/>
                  <a:gd name="connsiteX47" fmla="*/ 170135 w 2051847"/>
                  <a:gd name="connsiteY47" fmla="*/ 138853 h 2053807"/>
                  <a:gd name="connsiteX48" fmla="*/ 290832 w 2051847"/>
                  <a:gd name="connsiteY48" fmla="*/ 56768 h 2053807"/>
                  <a:gd name="connsiteX49" fmla="*/ 422354 w 2051847"/>
                  <a:gd name="connsiteY49" fmla="*/ 95637 h 2053807"/>
                  <a:gd name="connsiteX50" fmla="*/ 567684 w 2051847"/>
                  <a:gd name="connsiteY50" fmla="*/ 261936 h 2053807"/>
                  <a:gd name="connsiteX51" fmla="*/ 720346 w 2051847"/>
                  <a:gd name="connsiteY51" fmla="*/ 339162 h 2053807"/>
                  <a:gd name="connsiteX52" fmla="*/ 815727 w 2051847"/>
                  <a:gd name="connsiteY52" fmla="*/ 289894 h 2053807"/>
                  <a:gd name="connsiteX53" fmla="*/ 959438 w 2051847"/>
                  <a:gd name="connsiteY53" fmla="*/ 100155 h 2053807"/>
                  <a:gd name="connsiteX54" fmla="*/ 1024815 w 2051847"/>
                  <a:gd name="connsiteY54" fmla="*/ 0 h 205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1847" h="2053807">
                    <a:moveTo>
                      <a:pt x="1024815" y="0"/>
                    </a:moveTo>
                    <a:cubicBezTo>
                      <a:pt x="1037090" y="18497"/>
                      <a:pt x="1046381" y="33669"/>
                      <a:pt x="1056780" y="48074"/>
                    </a:cubicBezTo>
                    <a:cubicBezTo>
                      <a:pt x="1123436" y="139790"/>
                      <a:pt x="1189154" y="232273"/>
                      <a:pt x="1257685" y="322625"/>
                    </a:cubicBezTo>
                    <a:cubicBezTo>
                      <a:pt x="1285047" y="358766"/>
                      <a:pt x="1317949" y="390134"/>
                      <a:pt x="1366279" y="399936"/>
                    </a:cubicBezTo>
                    <a:cubicBezTo>
                      <a:pt x="1414012" y="409568"/>
                      <a:pt x="1448704" y="397038"/>
                      <a:pt x="1472570" y="351947"/>
                    </a:cubicBezTo>
                    <a:cubicBezTo>
                      <a:pt x="1493112" y="313164"/>
                      <a:pt x="1515019" y="273699"/>
                      <a:pt x="1526781" y="231847"/>
                    </a:cubicBezTo>
                    <a:cubicBezTo>
                      <a:pt x="1562326" y="105013"/>
                      <a:pt x="1684216" y="73560"/>
                      <a:pt x="1793065" y="103905"/>
                    </a:cubicBezTo>
                    <a:cubicBezTo>
                      <a:pt x="1858016" y="121975"/>
                      <a:pt x="1913421" y="157690"/>
                      <a:pt x="1951863" y="212583"/>
                    </a:cubicBezTo>
                    <a:cubicBezTo>
                      <a:pt x="2004966" y="288275"/>
                      <a:pt x="2007779" y="359022"/>
                      <a:pt x="1937884" y="421928"/>
                    </a:cubicBezTo>
                    <a:cubicBezTo>
                      <a:pt x="1885292" y="469320"/>
                      <a:pt x="1831507" y="515519"/>
                      <a:pt x="1777040" y="560695"/>
                    </a:cubicBezTo>
                    <a:cubicBezTo>
                      <a:pt x="1736040" y="594705"/>
                      <a:pt x="1706378" y="634340"/>
                      <a:pt x="1702116" y="688978"/>
                    </a:cubicBezTo>
                    <a:cubicBezTo>
                      <a:pt x="1697513" y="748644"/>
                      <a:pt x="1725812" y="794076"/>
                      <a:pt x="1771329" y="827404"/>
                    </a:cubicBezTo>
                    <a:cubicBezTo>
                      <a:pt x="1857078" y="890310"/>
                      <a:pt x="1945044" y="950061"/>
                      <a:pt x="2031986" y="1011262"/>
                    </a:cubicBezTo>
                    <a:lnTo>
                      <a:pt x="2032157" y="1011518"/>
                    </a:lnTo>
                    <a:cubicBezTo>
                      <a:pt x="2037783" y="1015524"/>
                      <a:pt x="2042726" y="1020383"/>
                      <a:pt x="2051847" y="1028054"/>
                    </a:cubicBezTo>
                    <a:cubicBezTo>
                      <a:pt x="2017581" y="1079453"/>
                      <a:pt x="1984765" y="1130510"/>
                      <a:pt x="1950158" y="1180204"/>
                    </a:cubicBezTo>
                    <a:cubicBezTo>
                      <a:pt x="1921007" y="1222055"/>
                      <a:pt x="1890577" y="1263225"/>
                      <a:pt x="1859209" y="1303458"/>
                    </a:cubicBezTo>
                    <a:cubicBezTo>
                      <a:pt x="1803208" y="1375398"/>
                      <a:pt x="1730244" y="1378978"/>
                      <a:pt x="1666572" y="1313771"/>
                    </a:cubicBezTo>
                    <a:cubicBezTo>
                      <a:pt x="1656684" y="1303628"/>
                      <a:pt x="1648586" y="1291951"/>
                      <a:pt x="1639381" y="1281125"/>
                    </a:cubicBezTo>
                    <a:cubicBezTo>
                      <a:pt x="1600853" y="1235779"/>
                      <a:pt x="1562752" y="1190091"/>
                      <a:pt x="1523542" y="1145341"/>
                    </a:cubicBezTo>
                    <a:cubicBezTo>
                      <a:pt x="1429013" y="1037601"/>
                      <a:pt x="1314539" y="1055671"/>
                      <a:pt x="1223846" y="1138267"/>
                    </a:cubicBezTo>
                    <a:cubicBezTo>
                      <a:pt x="1137926" y="1216600"/>
                      <a:pt x="1093432" y="1357413"/>
                      <a:pt x="1137159" y="1478195"/>
                    </a:cubicBezTo>
                    <a:cubicBezTo>
                      <a:pt x="1155315" y="1528315"/>
                      <a:pt x="1186426" y="1566331"/>
                      <a:pt x="1237740" y="1586788"/>
                    </a:cubicBezTo>
                    <a:cubicBezTo>
                      <a:pt x="1283853" y="1605200"/>
                      <a:pt x="1328859" y="1626253"/>
                      <a:pt x="1374376" y="1646199"/>
                    </a:cubicBezTo>
                    <a:cubicBezTo>
                      <a:pt x="1432082" y="1671515"/>
                      <a:pt x="1444101" y="1709786"/>
                      <a:pt x="1409238" y="1761356"/>
                    </a:cubicBezTo>
                    <a:cubicBezTo>
                      <a:pt x="1398243" y="1777636"/>
                      <a:pt x="1385883" y="1794513"/>
                      <a:pt x="1370370" y="1805935"/>
                    </a:cubicBezTo>
                    <a:cubicBezTo>
                      <a:pt x="1265357" y="1883161"/>
                      <a:pt x="1159321" y="1959193"/>
                      <a:pt x="1053370" y="2035310"/>
                    </a:cubicBezTo>
                    <a:cubicBezTo>
                      <a:pt x="1044420" y="2041703"/>
                      <a:pt x="1034021" y="2046306"/>
                      <a:pt x="1020553" y="2053807"/>
                    </a:cubicBezTo>
                    <a:cubicBezTo>
                      <a:pt x="952960" y="2007182"/>
                      <a:pt x="885025" y="1961068"/>
                      <a:pt x="818028" y="1913590"/>
                    </a:cubicBezTo>
                    <a:cubicBezTo>
                      <a:pt x="788024" y="1892281"/>
                      <a:pt x="760834" y="1866965"/>
                      <a:pt x="730659" y="1845826"/>
                    </a:cubicBezTo>
                    <a:cubicBezTo>
                      <a:pt x="676789" y="1808066"/>
                      <a:pt x="668265" y="1718481"/>
                      <a:pt x="723244" y="1670918"/>
                    </a:cubicBezTo>
                    <a:cubicBezTo>
                      <a:pt x="763902" y="1635715"/>
                      <a:pt x="807288" y="1603495"/>
                      <a:pt x="846753" y="1566928"/>
                    </a:cubicBezTo>
                    <a:cubicBezTo>
                      <a:pt x="881871" y="1534367"/>
                      <a:pt x="918609" y="1501295"/>
                      <a:pt x="945118" y="1462000"/>
                    </a:cubicBezTo>
                    <a:cubicBezTo>
                      <a:pt x="981855" y="1407618"/>
                      <a:pt x="979725" y="1344713"/>
                      <a:pt x="951255" y="1287007"/>
                    </a:cubicBezTo>
                    <a:cubicBezTo>
                      <a:pt x="884599" y="1151734"/>
                      <a:pt x="719664" y="1082777"/>
                      <a:pt x="575953" y="1127782"/>
                    </a:cubicBezTo>
                    <a:cubicBezTo>
                      <a:pt x="525236" y="1143637"/>
                      <a:pt x="484492" y="1172703"/>
                      <a:pt x="462501" y="1223334"/>
                    </a:cubicBezTo>
                    <a:cubicBezTo>
                      <a:pt x="441618" y="1271493"/>
                      <a:pt x="420649" y="1319653"/>
                      <a:pt x="399851" y="1367812"/>
                    </a:cubicBezTo>
                    <a:cubicBezTo>
                      <a:pt x="374109" y="1427394"/>
                      <a:pt x="327825" y="1441628"/>
                      <a:pt x="278472" y="1398754"/>
                    </a:cubicBezTo>
                    <a:cubicBezTo>
                      <a:pt x="241564" y="1366619"/>
                      <a:pt x="209089" y="1328177"/>
                      <a:pt x="179596" y="1288882"/>
                    </a:cubicBezTo>
                    <a:cubicBezTo>
                      <a:pt x="126749" y="1218561"/>
                      <a:pt x="77396" y="1145597"/>
                      <a:pt x="27106" y="1073486"/>
                    </a:cubicBezTo>
                    <a:cubicBezTo>
                      <a:pt x="17474" y="1059677"/>
                      <a:pt x="9973" y="1044590"/>
                      <a:pt x="0" y="1027543"/>
                    </a:cubicBezTo>
                    <a:cubicBezTo>
                      <a:pt x="11763" y="1018507"/>
                      <a:pt x="21395" y="1010665"/>
                      <a:pt x="31368" y="1003506"/>
                    </a:cubicBezTo>
                    <a:cubicBezTo>
                      <a:pt x="131693" y="931650"/>
                      <a:pt x="233381" y="861670"/>
                      <a:pt x="331661" y="787087"/>
                    </a:cubicBezTo>
                    <a:cubicBezTo>
                      <a:pt x="359960" y="765607"/>
                      <a:pt x="383059" y="733642"/>
                      <a:pt x="400277" y="701934"/>
                    </a:cubicBezTo>
                    <a:cubicBezTo>
                      <a:pt x="429940" y="647211"/>
                      <a:pt x="408460" y="590613"/>
                      <a:pt x="351436" y="563422"/>
                    </a:cubicBezTo>
                    <a:cubicBezTo>
                      <a:pt x="306686" y="542113"/>
                      <a:pt x="260743" y="523105"/>
                      <a:pt x="214800" y="504182"/>
                    </a:cubicBezTo>
                    <a:cubicBezTo>
                      <a:pt x="141836" y="474093"/>
                      <a:pt x="110554" y="418774"/>
                      <a:pt x="106718" y="341548"/>
                    </a:cubicBezTo>
                    <a:cubicBezTo>
                      <a:pt x="102882" y="265175"/>
                      <a:pt x="125726" y="198775"/>
                      <a:pt x="170135" y="138853"/>
                    </a:cubicBezTo>
                    <a:cubicBezTo>
                      <a:pt x="200480" y="97853"/>
                      <a:pt x="240456" y="70151"/>
                      <a:pt x="290832" y="56768"/>
                    </a:cubicBezTo>
                    <a:cubicBezTo>
                      <a:pt x="343338" y="42875"/>
                      <a:pt x="387406" y="58473"/>
                      <a:pt x="422354" y="95637"/>
                    </a:cubicBezTo>
                    <a:cubicBezTo>
                      <a:pt x="472729" y="149166"/>
                      <a:pt x="520377" y="205509"/>
                      <a:pt x="567684" y="261936"/>
                    </a:cubicBezTo>
                    <a:cubicBezTo>
                      <a:pt x="607917" y="309925"/>
                      <a:pt x="653690" y="342315"/>
                      <a:pt x="720346" y="339162"/>
                    </a:cubicBezTo>
                    <a:cubicBezTo>
                      <a:pt x="761089" y="337201"/>
                      <a:pt x="792457" y="318278"/>
                      <a:pt x="815727" y="289894"/>
                    </a:cubicBezTo>
                    <a:cubicBezTo>
                      <a:pt x="865932" y="228523"/>
                      <a:pt x="912642" y="164253"/>
                      <a:pt x="959438" y="100155"/>
                    </a:cubicBezTo>
                    <a:cubicBezTo>
                      <a:pt x="981855" y="69469"/>
                      <a:pt x="1001204" y="36397"/>
                      <a:pt x="1024815" y="0"/>
                    </a:cubicBezTo>
                    <a:close/>
                  </a:path>
                </a:pathLst>
              </a:custGeom>
              <a:solidFill>
                <a:schemeClr val="accent1"/>
              </a:solidFill>
              <a:ln w="8508" cap="flat">
                <a:noFill/>
                <a:prstDash val="solid"/>
                <a:miter/>
              </a:ln>
            </p:spPr>
            <p:txBody>
              <a:bodyPr rtlCol="0" anchor="ctr"/>
              <a:lstStyle/>
              <a:p>
                <a:endParaRPr lang="en-US" dirty="0"/>
              </a:p>
            </p:txBody>
          </p:sp>
        </p:grpSp>
        <p:sp>
          <p:nvSpPr>
            <p:cNvPr id="63" name="Rectangle: Rounded Corners 62">
              <a:extLst>
                <a:ext uri="{FF2B5EF4-FFF2-40B4-BE49-F238E27FC236}">
                  <a16:creationId xmlns:a16="http://schemas.microsoft.com/office/drawing/2014/main" id="{AA671D3F-8736-F24C-8BAB-39C17D489234}"/>
                </a:ext>
              </a:extLst>
            </p:cNvPr>
            <p:cNvSpPr/>
            <p:nvPr/>
          </p:nvSpPr>
          <p:spPr>
            <a:xfrm>
              <a:off x="1563319" y="2449286"/>
              <a:ext cx="4077290" cy="8304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it-IT" dirty="0">
                  <a:solidFill>
                    <a:schemeClr val="tx1"/>
                  </a:solidFill>
                </a:rPr>
                <a:t>E’ l’impresa quella che puo adeguare I propri comportamenti e ridurre i rischi</a:t>
              </a:r>
            </a:p>
          </p:txBody>
        </p:sp>
        <p:sp>
          <p:nvSpPr>
            <p:cNvPr id="1025" name="Rectangle: Rounded Corners 1024">
              <a:extLst>
                <a:ext uri="{FF2B5EF4-FFF2-40B4-BE49-F238E27FC236}">
                  <a16:creationId xmlns:a16="http://schemas.microsoft.com/office/drawing/2014/main" id="{2AAE02B9-0AE4-E216-A7F1-48E2BB18B450}"/>
                </a:ext>
              </a:extLst>
            </p:cNvPr>
            <p:cNvSpPr/>
            <p:nvPr/>
          </p:nvSpPr>
          <p:spPr>
            <a:xfrm>
              <a:off x="1570858" y="3332907"/>
              <a:ext cx="4077290" cy="7383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solidFill>
                    <a:schemeClr val="tx1"/>
                  </a:solidFill>
                </a:rPr>
                <a:t>Il suo feedback puo contribuire all’efficienzia della PA</a:t>
              </a:r>
            </a:p>
          </p:txBody>
        </p:sp>
        <p:sp>
          <p:nvSpPr>
            <p:cNvPr id="1027" name="Rectangle: Rounded Corners 1026">
              <a:extLst>
                <a:ext uri="{FF2B5EF4-FFF2-40B4-BE49-F238E27FC236}">
                  <a16:creationId xmlns:a16="http://schemas.microsoft.com/office/drawing/2014/main" id="{673B03BE-328F-2BC5-2D6A-1491FBBC4E74}"/>
                </a:ext>
              </a:extLst>
            </p:cNvPr>
            <p:cNvSpPr/>
            <p:nvPr/>
          </p:nvSpPr>
          <p:spPr>
            <a:xfrm>
              <a:off x="1570858" y="4124450"/>
              <a:ext cx="4077290" cy="7383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dirty="0">
                  <a:solidFill>
                    <a:schemeClr val="tx1"/>
                  </a:solidFill>
                </a:rPr>
                <a:t>Un dialogo constante tra operatori e PA diventa chiave per miglorare la conformitá</a:t>
              </a:r>
            </a:p>
          </p:txBody>
        </p:sp>
      </p:grpSp>
    </p:spTree>
    <p:extLst>
      <p:ext uri="{BB962C8B-B14F-4D97-AF65-F5344CB8AC3E}">
        <p14:creationId xmlns:p14="http://schemas.microsoft.com/office/powerpoint/2010/main" val="294299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D48C3-9F2E-6784-546E-F75391DDB486}"/>
              </a:ext>
            </a:extLst>
          </p:cNvPr>
          <p:cNvSpPr>
            <a:spLocks noGrp="1"/>
          </p:cNvSpPr>
          <p:nvPr>
            <p:ph type="body" sz="quarter" idx="13"/>
          </p:nvPr>
        </p:nvSpPr>
        <p:spPr/>
        <p:txBody>
          <a:bodyPr/>
          <a:lstStyle/>
          <a:p>
            <a:r>
              <a:rPr lang="en-GB" dirty="0"/>
              <a:t>Best Practice Principles for Licensing and Permitting</a:t>
            </a:r>
          </a:p>
        </p:txBody>
      </p:sp>
      <p:pic>
        <p:nvPicPr>
          <p:cNvPr id="8" name="Picture 7">
            <a:extLst>
              <a:ext uri="{FF2B5EF4-FFF2-40B4-BE49-F238E27FC236}">
                <a16:creationId xmlns:a16="http://schemas.microsoft.com/office/drawing/2014/main" id="{4B61F176-7851-F4AD-B171-435BEF9C581D}"/>
              </a:ext>
            </a:extLst>
          </p:cNvPr>
          <p:cNvPicPr>
            <a:picLocks noChangeAspect="1"/>
          </p:cNvPicPr>
          <p:nvPr/>
        </p:nvPicPr>
        <p:blipFill>
          <a:blip r:embed="rId2"/>
          <a:stretch>
            <a:fillRect/>
          </a:stretch>
        </p:blipFill>
        <p:spPr>
          <a:xfrm>
            <a:off x="3233222" y="1698171"/>
            <a:ext cx="2530064" cy="3410085"/>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8D083B91-A7AE-310C-4630-5FDB0B45A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91" y="2254337"/>
            <a:ext cx="2755765" cy="2755765"/>
          </a:xfrm>
          <a:prstGeom prst="rect">
            <a:avLst/>
          </a:prstGeom>
        </p:spPr>
      </p:pic>
    </p:spTree>
    <p:extLst>
      <p:ext uri="{BB962C8B-B14F-4D97-AF65-F5344CB8AC3E}">
        <p14:creationId xmlns:p14="http://schemas.microsoft.com/office/powerpoint/2010/main" val="135767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524" y="1341971"/>
            <a:ext cx="10156297" cy="1240348"/>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1400" b="0" u="none" strike="noStrike" kern="1200" cap="none" spc="0" normalizeH="0" baseline="0" noProof="0">
                <a:ln>
                  <a:noFill/>
                </a:ln>
                <a:solidFill>
                  <a:schemeClr val="tx1">
                    <a:lumMod val="50000"/>
                  </a:schemeClr>
                </a:solidFill>
                <a:effectLst/>
                <a:uLnTx/>
                <a:uFillTx/>
                <a:latin typeface="Arial"/>
                <a:ea typeface="+mn-ea"/>
                <a:cs typeface="+mn-cs"/>
              </a:rPr>
              <a:t>This presentation was produced with the financial assistance of the European Union. Its content is the sole responsibility of the authors. The views expressed herein can in no way be taken to reflect the official opinion of the European Union.</a:t>
            </a:r>
            <a:br>
              <a:rPr kumimoji="0" lang="en-US" sz="1400" b="0" u="none" strike="noStrike" kern="1200" cap="none" spc="0" normalizeH="0" baseline="0" noProof="0">
                <a:ln>
                  <a:noFill/>
                </a:ln>
                <a:solidFill>
                  <a:schemeClr val="tx1">
                    <a:lumMod val="50000"/>
                  </a:schemeClr>
                </a:solidFill>
                <a:effectLst/>
                <a:uLnTx/>
                <a:uFillTx/>
                <a:latin typeface="Arial"/>
                <a:ea typeface="+mn-ea"/>
                <a:cs typeface="+mn-cs"/>
              </a:rPr>
            </a:br>
            <a:br>
              <a:rPr kumimoji="0" lang="en-US" sz="1400" b="0" u="none" strike="noStrike" kern="1200" cap="none" spc="0" normalizeH="0" baseline="0" noProof="0">
                <a:ln>
                  <a:noFill/>
                </a:ln>
                <a:solidFill>
                  <a:schemeClr val="tx1">
                    <a:lumMod val="50000"/>
                  </a:schemeClr>
                </a:solidFill>
                <a:effectLst/>
                <a:uLnTx/>
                <a:uFillTx/>
                <a:latin typeface="Arial"/>
                <a:ea typeface="+mn-ea"/>
                <a:cs typeface="+mn-cs"/>
              </a:rPr>
            </a:br>
            <a:r>
              <a:rPr kumimoji="0" lang="en-US" sz="1400" b="0" u="none" strike="noStrike" kern="1200" cap="none" spc="0" normalizeH="0" baseline="0" noProof="0">
                <a:ln>
                  <a:noFill/>
                </a:ln>
                <a:solidFill>
                  <a:schemeClr val="tx1">
                    <a:lumMod val="50000"/>
                  </a:schemeClr>
                </a:solidFill>
                <a:effectLst/>
                <a:uLnTx/>
                <a:uFillTx/>
                <a:latin typeface="Arial"/>
                <a:ea typeface="+mn-ea"/>
                <a:cs typeface="+mn-cs"/>
              </a:rPr>
              <a:t>The project is funded by the European Union via the Technical Support Instrument, managed by the European Commission Directorate-General for Structural Reform Support.</a:t>
            </a:r>
            <a:endParaRPr lang="en-GB" sz="4800">
              <a:solidFill>
                <a:schemeClr val="tx1">
                  <a:lumMod val="50000"/>
                </a:schemeClr>
              </a:solidFill>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a:t>© European Union 2023</a:t>
            </a:r>
          </a:p>
          <a:p>
            <a:r>
              <a:rPr lang="en-US" sz="1050"/>
              <a:t>Unless otherwise noted the reuse of this presentation is </a:t>
            </a:r>
            <a:r>
              <a:rPr lang="en-US" sz="1050" err="1"/>
              <a:t>authorised</a:t>
            </a:r>
            <a:r>
              <a:rPr lang="en-US" sz="1050"/>
              <a:t> under the </a:t>
            </a:r>
            <a:r>
              <a:rPr lang="en-US" sz="1050">
                <a:hlinkClick r:id="rId3"/>
              </a:rPr>
              <a:t>CC BY 4.0 </a:t>
            </a:r>
            <a:r>
              <a:rPr lang="en-US" sz="1050"/>
              <a:t>license. For any use or reproduction of elements that are not owned by the EU, permission may need to be sought directly from the respective right holders.</a:t>
            </a:r>
          </a:p>
        </p:txBody>
      </p:sp>
      <p:sp>
        <p:nvSpPr>
          <p:cNvPr id="4" name="Rectangle 3">
            <a:extLst>
              <a:ext uri="{FF2B5EF4-FFF2-40B4-BE49-F238E27FC236}">
                <a16:creationId xmlns:a16="http://schemas.microsoft.com/office/drawing/2014/main" id="{17081367-77FF-B67F-15DB-084BC7AEEDCC}"/>
              </a:ext>
            </a:extLst>
          </p:cNvPr>
          <p:cNvSpPr/>
          <p:nvPr/>
        </p:nvSpPr>
        <p:spPr>
          <a:xfrm>
            <a:off x="0" y="0"/>
            <a:ext cx="12192000" cy="342900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pic>
        <p:nvPicPr>
          <p:cNvPr id="7" name="Picture 6">
            <a:extLst>
              <a:ext uri="{FF2B5EF4-FFF2-40B4-BE49-F238E27FC236}">
                <a16:creationId xmlns:a16="http://schemas.microsoft.com/office/drawing/2014/main" id="{DD533DBE-B2FA-295B-01A9-FDD720CB27C5}"/>
              </a:ext>
            </a:extLst>
          </p:cNvPr>
          <p:cNvPicPr>
            <a:picLocks noChangeAspect="1"/>
          </p:cNvPicPr>
          <p:nvPr/>
        </p:nvPicPr>
        <p:blipFill>
          <a:blip r:embed="rId5"/>
          <a:srcRect t="17662"/>
          <a:stretch/>
        </p:blipFill>
        <p:spPr>
          <a:xfrm>
            <a:off x="0" y="131530"/>
            <a:ext cx="3193071" cy="613180"/>
          </a:xfrm>
          <a:prstGeom prst="rect">
            <a:avLst/>
          </a:prstGeom>
        </p:spPr>
      </p:pic>
      <p:sp>
        <p:nvSpPr>
          <p:cNvPr id="6" name="Title 1">
            <a:extLst>
              <a:ext uri="{FF2B5EF4-FFF2-40B4-BE49-F238E27FC236}">
                <a16:creationId xmlns:a16="http://schemas.microsoft.com/office/drawing/2014/main" id="{1723FBCE-F867-6838-0D7C-6DE7FDC8B2A4}"/>
              </a:ext>
            </a:extLst>
          </p:cNvPr>
          <p:cNvSpPr>
            <a:spLocks noGrp="1"/>
          </p:cNvSpPr>
          <p:nvPr/>
        </p:nvSpPr>
        <p:spPr>
          <a:xfrm>
            <a:off x="1017851" y="1341971"/>
            <a:ext cx="10156297" cy="124034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1">
                    <a:lumMod val="50000"/>
                  </a:schemeClr>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tabLst/>
              <a:defRPr/>
            </a:pPr>
            <a:r>
              <a:rPr kumimoji="0" lang="en-US" sz="1600" b="0" u="none" strike="noStrike" kern="1200" cap="none" spc="0" normalizeH="0" baseline="0" noProof="0" dirty="0">
                <a:ln>
                  <a:noFill/>
                </a:ln>
                <a:solidFill>
                  <a:schemeClr val="tx1">
                    <a:lumMod val="50000"/>
                  </a:schemeClr>
                </a:solidFill>
                <a:effectLst/>
                <a:uLnTx/>
                <a:uFillTx/>
                <a:latin typeface="+mn-lt"/>
                <a:ea typeface="+mn-ea"/>
                <a:cs typeface="+mn-cs"/>
              </a:rPr>
              <a:t>This presentation was produced with the financial assistance of the European Union. Its content is the sole responsibility of the authors. The views expressed herein can in no way be taken to reflect the official opinion of the European Union.</a:t>
            </a:r>
            <a:br>
              <a:rPr kumimoji="0" lang="en-US" sz="1600" b="0" u="none" strike="noStrike" kern="1200" cap="none" spc="0" normalizeH="0" baseline="0" noProof="0" dirty="0">
                <a:ln>
                  <a:noFill/>
                </a:ln>
                <a:solidFill>
                  <a:schemeClr val="tx1">
                    <a:lumMod val="50000"/>
                  </a:schemeClr>
                </a:solidFill>
                <a:effectLst/>
                <a:uLnTx/>
                <a:uFillTx/>
                <a:latin typeface="+mn-lt"/>
                <a:ea typeface="+mn-ea"/>
                <a:cs typeface="+mn-cs"/>
              </a:rPr>
            </a:br>
            <a:br>
              <a:rPr kumimoji="0" lang="en-US" sz="1600" b="0" u="none" strike="noStrike" kern="1200" cap="none" spc="0" normalizeH="0" baseline="0" noProof="0" dirty="0">
                <a:ln>
                  <a:noFill/>
                </a:ln>
                <a:solidFill>
                  <a:schemeClr val="tx1">
                    <a:lumMod val="50000"/>
                  </a:schemeClr>
                </a:solidFill>
                <a:effectLst/>
                <a:uLnTx/>
                <a:uFillTx/>
                <a:latin typeface="+mn-lt"/>
                <a:ea typeface="+mn-ea"/>
                <a:cs typeface="+mn-cs"/>
              </a:rPr>
            </a:br>
            <a:r>
              <a:rPr kumimoji="0" lang="en-US" sz="1600" b="0" u="none" strike="noStrike" kern="1200" cap="none" spc="0" normalizeH="0" baseline="0" noProof="0" dirty="0">
                <a:ln>
                  <a:noFill/>
                </a:ln>
                <a:solidFill>
                  <a:schemeClr val="tx1">
                    <a:lumMod val="50000"/>
                  </a:schemeClr>
                </a:solidFill>
                <a:effectLst/>
                <a:uLnTx/>
                <a:uFillTx/>
                <a:latin typeface="+mn-lt"/>
                <a:ea typeface="+mn-ea"/>
                <a:cs typeface="+mn-cs"/>
              </a:rPr>
              <a:t>The project is funded by the European Union via the Technical Support Instrument, managed by the European Commission Directorate-General for Structural Reform Support.</a:t>
            </a:r>
            <a:endParaRPr lang="en-GB" sz="5400" dirty="0">
              <a:solidFill>
                <a:schemeClr val="tx1">
                  <a:lumMod val="50000"/>
                </a:schemeClr>
              </a:solidFill>
              <a:latin typeface="+mn-lt"/>
            </a:endParaRPr>
          </a:p>
        </p:txBody>
      </p:sp>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58C48A-5D60-7769-79C5-17D84663D482}"/>
              </a:ext>
            </a:extLst>
          </p:cNvPr>
          <p:cNvGrpSpPr/>
          <p:nvPr/>
        </p:nvGrpSpPr>
        <p:grpSpPr>
          <a:xfrm>
            <a:off x="398170" y="2906982"/>
            <a:ext cx="11432631" cy="3325013"/>
            <a:chOff x="447300" y="2473627"/>
            <a:chExt cx="17148947" cy="4987520"/>
          </a:xfrm>
        </p:grpSpPr>
        <p:grpSp>
          <p:nvGrpSpPr>
            <p:cNvPr id="2" name="Group 1">
              <a:extLst>
                <a:ext uri="{FF2B5EF4-FFF2-40B4-BE49-F238E27FC236}">
                  <a16:creationId xmlns:a16="http://schemas.microsoft.com/office/drawing/2014/main" id="{ED307A0B-4B53-A7FE-3DB4-7CC6440EA445}"/>
                </a:ext>
              </a:extLst>
            </p:cNvPr>
            <p:cNvGrpSpPr/>
            <p:nvPr/>
          </p:nvGrpSpPr>
          <p:grpSpPr>
            <a:xfrm>
              <a:off x="447300" y="2473627"/>
              <a:ext cx="17148947" cy="4987520"/>
              <a:chOff x="447300" y="2473627"/>
              <a:chExt cx="17148947" cy="4987520"/>
            </a:xfrm>
          </p:grpSpPr>
          <p:grpSp>
            <p:nvGrpSpPr>
              <p:cNvPr id="41" name="Group 40">
                <a:extLst>
                  <a:ext uri="{FF2B5EF4-FFF2-40B4-BE49-F238E27FC236}">
                    <a16:creationId xmlns:a16="http://schemas.microsoft.com/office/drawing/2014/main" id="{8D504CFF-9F5E-6E17-42BA-64AD47E9F625}"/>
                  </a:ext>
                </a:extLst>
              </p:cNvPr>
              <p:cNvGrpSpPr/>
              <p:nvPr/>
            </p:nvGrpSpPr>
            <p:grpSpPr>
              <a:xfrm>
                <a:off x="447300" y="2473627"/>
                <a:ext cx="17148947" cy="4987520"/>
                <a:chOff x="217830" y="747242"/>
                <a:chExt cx="11432631" cy="3325013"/>
              </a:xfrm>
            </p:grpSpPr>
            <p:grpSp>
              <p:nvGrpSpPr>
                <p:cNvPr id="39" name="Group 38">
                  <a:extLst>
                    <a:ext uri="{FF2B5EF4-FFF2-40B4-BE49-F238E27FC236}">
                      <a16:creationId xmlns:a16="http://schemas.microsoft.com/office/drawing/2014/main" id="{2432E27C-C40D-4047-4C6A-3A07C1A0733E}"/>
                    </a:ext>
                  </a:extLst>
                </p:cNvPr>
                <p:cNvGrpSpPr/>
                <p:nvPr/>
              </p:nvGrpSpPr>
              <p:grpSpPr>
                <a:xfrm>
                  <a:off x="217830" y="747242"/>
                  <a:ext cx="11432631" cy="3325013"/>
                  <a:chOff x="217830" y="747242"/>
                  <a:chExt cx="11432631" cy="3325013"/>
                </a:xfrm>
              </p:grpSpPr>
              <p:grpSp>
                <p:nvGrpSpPr>
                  <p:cNvPr id="37" name="Group 36">
                    <a:extLst>
                      <a:ext uri="{FF2B5EF4-FFF2-40B4-BE49-F238E27FC236}">
                        <a16:creationId xmlns:a16="http://schemas.microsoft.com/office/drawing/2014/main" id="{FE294FFC-61A0-DA16-AA2B-8B069FAF536B}"/>
                      </a:ext>
                    </a:extLst>
                  </p:cNvPr>
                  <p:cNvGrpSpPr/>
                  <p:nvPr/>
                </p:nvGrpSpPr>
                <p:grpSpPr>
                  <a:xfrm>
                    <a:off x="217830" y="747242"/>
                    <a:ext cx="11432631" cy="3325013"/>
                    <a:chOff x="217830" y="747242"/>
                    <a:chExt cx="11432631" cy="3325013"/>
                  </a:xfrm>
                </p:grpSpPr>
                <p:grpSp>
                  <p:nvGrpSpPr>
                    <p:cNvPr id="33" name="Group 32">
                      <a:extLst>
                        <a:ext uri="{FF2B5EF4-FFF2-40B4-BE49-F238E27FC236}">
                          <a16:creationId xmlns:a16="http://schemas.microsoft.com/office/drawing/2014/main" id="{C5E14533-E5E2-3EC4-0F16-4424757D2108}"/>
                        </a:ext>
                      </a:extLst>
                    </p:cNvPr>
                    <p:cNvGrpSpPr/>
                    <p:nvPr/>
                  </p:nvGrpSpPr>
                  <p:grpSpPr>
                    <a:xfrm>
                      <a:off x="217830" y="747242"/>
                      <a:ext cx="11432631" cy="3325013"/>
                      <a:chOff x="217830" y="871153"/>
                      <a:chExt cx="11432631" cy="3325013"/>
                    </a:xfrm>
                  </p:grpSpPr>
                  <p:grpSp>
                    <p:nvGrpSpPr>
                      <p:cNvPr id="23" name="Group 22">
                        <a:extLst>
                          <a:ext uri="{FF2B5EF4-FFF2-40B4-BE49-F238E27FC236}">
                            <a16:creationId xmlns:a16="http://schemas.microsoft.com/office/drawing/2014/main" id="{A45FBDA3-004E-5D29-3631-A31B0BA73AD3}"/>
                          </a:ext>
                        </a:extLst>
                      </p:cNvPr>
                      <p:cNvGrpSpPr/>
                      <p:nvPr/>
                    </p:nvGrpSpPr>
                    <p:grpSpPr>
                      <a:xfrm>
                        <a:off x="217830" y="874713"/>
                        <a:ext cx="3665921" cy="3321452"/>
                        <a:chOff x="172720" y="1300420"/>
                        <a:chExt cx="3665921" cy="3321452"/>
                      </a:xfrm>
                    </p:grpSpPr>
                    <p:sp>
                      <p:nvSpPr>
                        <p:cNvPr id="17" name="Rectangle 16">
                          <a:extLst>
                            <a:ext uri="{FF2B5EF4-FFF2-40B4-BE49-F238E27FC236}">
                              <a16:creationId xmlns:a16="http://schemas.microsoft.com/office/drawing/2014/main" id="{A634BCE6-80AF-04C2-18BB-06946E96A62E}"/>
                            </a:ext>
                          </a:extLst>
                        </p:cNvPr>
                        <p:cNvSpPr/>
                        <p:nvPr/>
                      </p:nvSpPr>
                      <p:spPr>
                        <a:xfrm>
                          <a:off x="457819" y="1585871"/>
                          <a:ext cx="3380822" cy="3036001"/>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a:p>
                      </p:txBody>
                    </p:sp>
                    <p:sp>
                      <p:nvSpPr>
                        <p:cNvPr id="22" name="Oval 21">
                          <a:extLst>
                            <a:ext uri="{FF2B5EF4-FFF2-40B4-BE49-F238E27FC236}">
                              <a16:creationId xmlns:a16="http://schemas.microsoft.com/office/drawing/2014/main" id="{8D3DB822-82E8-53E4-3415-7571AA9115B8}"/>
                            </a:ext>
                          </a:extLst>
                        </p:cNvPr>
                        <p:cNvSpPr/>
                        <p:nvPr/>
                      </p:nvSpPr>
                      <p:spPr>
                        <a:xfrm>
                          <a:off x="172720" y="1300420"/>
                          <a:ext cx="721360" cy="69088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F240CB05-7635-DE70-E420-F062593F0104}"/>
                          </a:ext>
                        </a:extLst>
                      </p:cNvPr>
                      <p:cNvGrpSpPr/>
                      <p:nvPr/>
                    </p:nvGrpSpPr>
                    <p:grpSpPr>
                      <a:xfrm>
                        <a:off x="7984540" y="874713"/>
                        <a:ext cx="3665921" cy="3321453"/>
                        <a:chOff x="4033520" y="1300420"/>
                        <a:chExt cx="3665921" cy="3321453"/>
                      </a:xfrm>
                    </p:grpSpPr>
                    <p:sp>
                      <p:nvSpPr>
                        <p:cNvPr id="25" name="Rectangle 24">
                          <a:extLst>
                            <a:ext uri="{FF2B5EF4-FFF2-40B4-BE49-F238E27FC236}">
                              <a16:creationId xmlns:a16="http://schemas.microsoft.com/office/drawing/2014/main" id="{16351378-75CE-986D-137C-E5AEE4D29912}"/>
                            </a:ext>
                          </a:extLst>
                        </p:cNvPr>
                        <p:cNvSpPr/>
                        <p:nvPr/>
                      </p:nvSpPr>
                      <p:spPr>
                        <a:xfrm>
                          <a:off x="4318619" y="1584960"/>
                          <a:ext cx="3380822" cy="3036913"/>
                        </a:xfrm>
                        <a:prstGeom prst="rect">
                          <a:avLst/>
                        </a:prstGeom>
                        <a:solidFill>
                          <a:srgbClr val="CEECFE"/>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239619" lvl="1" indent="-190510">
                            <a:buFont typeface="Arial" panose="020B0604020202020204" pitchFamily="34" charset="0"/>
                            <a:buChar char="•"/>
                          </a:pPr>
                          <a:endParaRPr lang="it-IT" sz="1600" dirty="0">
                            <a:solidFill>
                              <a:schemeClr val="tx1"/>
                            </a:solidFill>
                            <a:latin typeface="Arial"/>
                            <a:cs typeface="Arial"/>
                          </a:endParaRPr>
                        </a:p>
                        <a:p>
                          <a:pPr marL="49109" lvl="1"/>
                          <a:endParaRPr lang="it-IT" sz="1600" dirty="0">
                            <a:solidFill>
                              <a:schemeClr val="tx1"/>
                            </a:solidFill>
                            <a:latin typeface="Arial"/>
                            <a:cs typeface="Arial"/>
                          </a:endParaRPr>
                        </a:p>
                        <a:p>
                          <a:pPr marL="239619" lvl="1" indent="-190510">
                            <a:buFont typeface="Arial" panose="020B0604020202020204" pitchFamily="34" charset="0"/>
                            <a:buChar char="•"/>
                          </a:pPr>
                          <a:r>
                            <a:rPr lang="it-IT" dirty="0">
                              <a:solidFill>
                                <a:schemeClr val="tx1"/>
                              </a:solidFill>
                              <a:latin typeface="+mj-lt"/>
                              <a:cs typeface="Arial"/>
                            </a:rPr>
                            <a:t>Rafforzare l’uso degli </a:t>
                          </a:r>
                          <a:r>
                            <a:rPr lang="it-IT" b="1" dirty="0">
                              <a:solidFill>
                                <a:schemeClr val="tx1"/>
                              </a:solidFill>
                              <a:latin typeface="+mj-lt"/>
                              <a:cs typeface="Arial"/>
                            </a:rPr>
                            <a:t>strumenti digitali</a:t>
                          </a:r>
                          <a:r>
                            <a:rPr lang="it-IT" dirty="0">
                              <a:solidFill>
                                <a:schemeClr val="tx1"/>
                              </a:solidFill>
                              <a:latin typeface="+mj-lt"/>
                              <a:cs typeface="Arial"/>
                            </a:rPr>
                            <a:t> </a:t>
                          </a:r>
                          <a:r>
                            <a:rPr lang="en-GB" dirty="0">
                              <a:solidFill>
                                <a:schemeClr val="tx1"/>
                              </a:solidFill>
                              <a:latin typeface="+mj-lt"/>
                              <a:cs typeface="Arial"/>
                            </a:rPr>
                            <a:t>e </a:t>
                          </a:r>
                          <a:r>
                            <a:rPr lang="it-IT" dirty="0">
                              <a:solidFill>
                                <a:schemeClr val="tx1"/>
                              </a:solidFill>
                              <a:latin typeface="+mj-lt"/>
                              <a:cs typeface="Arial"/>
                            </a:rPr>
                            <a:t>dei </a:t>
                          </a:r>
                          <a:r>
                            <a:rPr lang="it-IT" b="1" dirty="0">
                              <a:solidFill>
                                <a:schemeClr val="tx1"/>
                              </a:solidFill>
                              <a:latin typeface="+mj-lt"/>
                              <a:cs typeface="Arial"/>
                            </a:rPr>
                            <a:t>metodi basati sul rischio per ispezioni in ambito</a:t>
                          </a:r>
                          <a:r>
                            <a:rPr lang="it-IT" dirty="0">
                              <a:solidFill>
                                <a:schemeClr val="tx1"/>
                              </a:solidFill>
                              <a:latin typeface="+mj-lt"/>
                              <a:cs typeface="Arial"/>
                            </a:rPr>
                            <a:t>, </a:t>
                          </a:r>
                          <a:r>
                            <a:rPr lang="it-IT" b="1" dirty="0">
                              <a:solidFill>
                                <a:schemeClr val="tx1"/>
                              </a:solidFill>
                              <a:latin typeface="+mj-lt"/>
                              <a:cs typeface="Arial"/>
                            </a:rPr>
                            <a:t>ambientale,</a:t>
                          </a:r>
                          <a:r>
                            <a:rPr lang="it-IT" dirty="0">
                              <a:solidFill>
                                <a:schemeClr val="tx1"/>
                              </a:solidFill>
                              <a:latin typeface="+mj-lt"/>
                              <a:cs typeface="Arial"/>
                            </a:rPr>
                            <a:t> alimentare</a:t>
                          </a:r>
                          <a:r>
                            <a:rPr lang="it-IT" b="1" dirty="0">
                              <a:solidFill>
                                <a:schemeClr val="tx1"/>
                              </a:solidFill>
                              <a:latin typeface="+mj-lt"/>
                              <a:cs typeface="Arial"/>
                            </a:rPr>
                            <a:t> </a:t>
                          </a:r>
                          <a:r>
                            <a:rPr lang="it-IT" dirty="0">
                              <a:solidFill>
                                <a:schemeClr val="tx1"/>
                              </a:solidFill>
                              <a:latin typeface="+mj-lt"/>
                              <a:cs typeface="Arial"/>
                            </a:rPr>
                            <a:t>e sicurezza sul lavoro </a:t>
                          </a:r>
                        </a:p>
                        <a:p>
                          <a:pPr marL="49109" lvl="1"/>
                          <a:endParaRPr lang="en-GB" dirty="0">
                            <a:solidFill>
                              <a:schemeClr val="tx1"/>
                            </a:solidFill>
                            <a:latin typeface="+mj-lt"/>
                            <a:cs typeface="Arial" panose="020B0604020202020204" pitchFamily="34" charset="0"/>
                          </a:endParaRPr>
                        </a:p>
                        <a:p>
                          <a:pPr algn="ctr"/>
                          <a:endParaRPr lang="en-US" dirty="0">
                            <a:latin typeface="Arial Narrow" panose="020B0606020202030204" pitchFamily="34" charset="0"/>
                          </a:endParaRPr>
                        </a:p>
                      </p:txBody>
                    </p:sp>
                    <p:sp>
                      <p:nvSpPr>
                        <p:cNvPr id="26" name="Oval 25">
                          <a:extLst>
                            <a:ext uri="{FF2B5EF4-FFF2-40B4-BE49-F238E27FC236}">
                              <a16:creationId xmlns:a16="http://schemas.microsoft.com/office/drawing/2014/main" id="{6AF2C42D-B19D-E70E-3BEC-735FF2437531}"/>
                            </a:ext>
                          </a:extLst>
                        </p:cNvPr>
                        <p:cNvSpPr/>
                        <p:nvPr/>
                      </p:nvSpPr>
                      <p:spPr>
                        <a:xfrm>
                          <a:off x="4033520" y="1300420"/>
                          <a:ext cx="721360" cy="69088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EE003801-4603-08D8-6AFF-A2B735105A86}"/>
                          </a:ext>
                        </a:extLst>
                      </p:cNvPr>
                      <p:cNvGrpSpPr/>
                      <p:nvPr/>
                    </p:nvGrpSpPr>
                    <p:grpSpPr>
                      <a:xfrm>
                        <a:off x="4101185" y="871153"/>
                        <a:ext cx="3665921" cy="3325013"/>
                        <a:chOff x="-3710635" y="1296220"/>
                        <a:chExt cx="3665921" cy="3325013"/>
                      </a:xfrm>
                    </p:grpSpPr>
                    <p:sp>
                      <p:nvSpPr>
                        <p:cNvPr id="28" name="Rectangle 27">
                          <a:extLst>
                            <a:ext uri="{FF2B5EF4-FFF2-40B4-BE49-F238E27FC236}">
                              <a16:creationId xmlns:a16="http://schemas.microsoft.com/office/drawing/2014/main" id="{77B56EAA-08A2-0A3C-4818-5A834DE03C1E}"/>
                            </a:ext>
                          </a:extLst>
                        </p:cNvPr>
                        <p:cNvSpPr/>
                        <p:nvPr/>
                      </p:nvSpPr>
                      <p:spPr>
                        <a:xfrm>
                          <a:off x="-3425536" y="1580760"/>
                          <a:ext cx="3380822" cy="3040473"/>
                        </a:xfrm>
                        <a:prstGeom prst="rect">
                          <a:avLst/>
                        </a:prstGeom>
                        <a:solidFill>
                          <a:srgbClr val="E0F5FA"/>
                        </a:solidFill>
                        <a:ln w="28575">
                          <a:solidFill>
                            <a:schemeClr val="accent5"/>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lvl="1"/>
                          <a:endParaRPr lang="en-GB">
                            <a:latin typeface="+mj-lt"/>
                            <a:ea typeface="Times New Roman" panose="02020603050405020304" pitchFamily="18" charset="0"/>
                          </a:endParaRPr>
                        </a:p>
                        <a:p>
                          <a:pPr marL="190510" indent="-190510">
                            <a:buFont typeface="Arial" panose="020B0604020202020204" pitchFamily="34" charset="0"/>
                            <a:buChar char="•"/>
                          </a:pPr>
                          <a:endParaRPr lang="en-GB" sz="1333">
                            <a:solidFill>
                              <a:schemeClr val="tx1"/>
                            </a:solidFill>
                            <a:latin typeface="Arial" panose="020B0604020202020204" pitchFamily="34" charset="0"/>
                          </a:endParaRPr>
                        </a:p>
                        <a:p>
                          <a:pPr marL="190510" indent="-190510">
                            <a:buFont typeface="Arial" panose="020B0604020202020204" pitchFamily="34" charset="0"/>
                            <a:buChar char="•"/>
                          </a:pPr>
                          <a:r>
                            <a:rPr lang="it-IT">
                              <a:solidFill>
                                <a:schemeClr val="tx1"/>
                              </a:solidFill>
                              <a:latin typeface="+mj-lt"/>
                            </a:rPr>
                            <a:t>Supporto Tecnico di OCSE </a:t>
                          </a:r>
                        </a:p>
                        <a:p>
                          <a:endParaRPr lang="it-IT">
                            <a:solidFill>
                              <a:schemeClr val="tx1"/>
                            </a:solidFill>
                            <a:latin typeface="+mj-lt"/>
                          </a:endParaRPr>
                        </a:p>
                        <a:p>
                          <a:pPr marL="190510" indent="-190510">
                            <a:buFont typeface="Arial" panose="020B0604020202020204" pitchFamily="34" charset="0"/>
                            <a:buChar char="•"/>
                          </a:pPr>
                          <a:r>
                            <a:rPr lang="it-IT">
                              <a:solidFill>
                                <a:schemeClr val="tx1"/>
                              </a:solidFill>
                              <a:latin typeface="+mj-lt"/>
                            </a:rPr>
                            <a:t>Finanziamento della Commissione Europea</a:t>
                          </a:r>
                        </a:p>
                        <a:p>
                          <a:endParaRPr lang="en-GB" sz="1200">
                            <a:solidFill>
                              <a:schemeClr val="tx1"/>
                            </a:solidFill>
                            <a:latin typeface="Arial" panose="020B0604020202020204" pitchFamily="34" charset="0"/>
                          </a:endParaRPr>
                        </a:p>
                        <a:p>
                          <a:pPr marL="609630" lvl="1" indent="-304815">
                            <a:buFont typeface="Arial" panose="020B0604020202020204" pitchFamily="34" charset="0"/>
                            <a:buChar char="•"/>
                          </a:pPr>
                          <a:endParaRPr lang="en-GB">
                            <a:latin typeface="+mj-lt"/>
                            <a:ea typeface="Times New Roman" panose="02020603050405020304" pitchFamily="18" charset="0"/>
                          </a:endParaRPr>
                        </a:p>
                        <a:p>
                          <a:pPr algn="ctr"/>
                          <a:endParaRPr lang="en-US" sz="2000"/>
                        </a:p>
                      </p:txBody>
                    </p:sp>
                    <p:sp>
                      <p:nvSpPr>
                        <p:cNvPr id="29" name="Oval 28">
                          <a:extLst>
                            <a:ext uri="{FF2B5EF4-FFF2-40B4-BE49-F238E27FC236}">
                              <a16:creationId xmlns:a16="http://schemas.microsoft.com/office/drawing/2014/main" id="{910900A1-B467-44A8-DB5B-50AAB388B474}"/>
                            </a:ext>
                          </a:extLst>
                        </p:cNvPr>
                        <p:cNvSpPr/>
                        <p:nvPr/>
                      </p:nvSpPr>
                      <p:spPr>
                        <a:xfrm>
                          <a:off x="-3710635" y="1296220"/>
                          <a:ext cx="721360" cy="69088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6" name="Graphic 35">
                      <a:extLst>
                        <a:ext uri="{FF2B5EF4-FFF2-40B4-BE49-F238E27FC236}">
                          <a16:creationId xmlns:a16="http://schemas.microsoft.com/office/drawing/2014/main" id="{5584835E-4547-1A2C-A8FB-092E03CEF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190" y="821922"/>
                      <a:ext cx="540000" cy="540000"/>
                    </a:xfrm>
                    <a:prstGeom prst="rect">
                      <a:avLst/>
                    </a:prstGeom>
                  </p:spPr>
                </p:pic>
              </p:grpSp>
              <p:pic>
                <p:nvPicPr>
                  <p:cNvPr id="38" name="Graphic 37" descr="Bullseye with solid fill">
                    <a:extLst>
                      <a:ext uri="{FF2B5EF4-FFF2-40B4-BE49-F238E27FC236}">
                        <a16:creationId xmlns:a16="http://schemas.microsoft.com/office/drawing/2014/main" id="{63376CCD-9AC4-01B8-5E51-FC5840054A0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75220" y="821922"/>
                    <a:ext cx="540000" cy="540000"/>
                  </a:xfrm>
                  <a:prstGeom prst="rect">
                    <a:avLst/>
                  </a:prstGeom>
                </p:spPr>
              </p:pic>
            </p:grpSp>
            <p:pic>
              <p:nvPicPr>
                <p:cNvPr id="40" name="Graphic 39" descr="Users with solid fill">
                  <a:extLst>
                    <a:ext uri="{FF2B5EF4-FFF2-40B4-BE49-F238E27FC236}">
                      <a16:creationId xmlns:a16="http://schemas.microsoft.com/office/drawing/2014/main" id="{E5ADE24B-59A6-C4B7-4246-DAF18AAE95B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91865" y="817722"/>
                  <a:ext cx="540000" cy="540000"/>
                </a:xfrm>
                <a:prstGeom prst="rect">
                  <a:avLst/>
                </a:prstGeom>
              </p:spPr>
            </p:pic>
          </p:grpSp>
          <p:pic>
            <p:nvPicPr>
              <p:cNvPr id="14" name="Picture 13">
                <a:extLst>
                  <a:ext uri="{FF2B5EF4-FFF2-40B4-BE49-F238E27FC236}">
                    <a16:creationId xmlns:a16="http://schemas.microsoft.com/office/drawing/2014/main" id="{9AC4E165-4EC1-B3B6-E160-A5544FF9EEDE}"/>
                  </a:ext>
                </a:extLst>
              </p:cNvPr>
              <p:cNvPicPr>
                <a:picLocks noChangeAspect="1"/>
              </p:cNvPicPr>
              <p:nvPr/>
            </p:nvPicPr>
            <p:blipFill>
              <a:blip r:embed="rId7"/>
              <a:stretch>
                <a:fillRect/>
              </a:stretch>
            </p:blipFill>
            <p:spPr>
              <a:xfrm>
                <a:off x="1991511" y="3245957"/>
                <a:ext cx="3292631" cy="4215189"/>
              </a:xfrm>
              <a:prstGeom prst="rect">
                <a:avLst/>
              </a:prstGeom>
            </p:spPr>
          </p:pic>
        </p:grpSp>
        <p:sp>
          <p:nvSpPr>
            <p:cNvPr id="15" name="Rectangle 14">
              <a:extLst>
                <a:ext uri="{FF2B5EF4-FFF2-40B4-BE49-F238E27FC236}">
                  <a16:creationId xmlns:a16="http://schemas.microsoft.com/office/drawing/2014/main" id="{E9E9A75F-3CE2-F2FF-2E4D-5BD541DBD50A}"/>
                </a:ext>
              </a:extLst>
            </p:cNvPr>
            <p:cNvSpPr/>
            <p:nvPr/>
          </p:nvSpPr>
          <p:spPr>
            <a:xfrm>
              <a:off x="4666589" y="3509947"/>
              <a:ext cx="515011" cy="41435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3" name="Group 42">
            <a:extLst>
              <a:ext uri="{FF2B5EF4-FFF2-40B4-BE49-F238E27FC236}">
                <a16:creationId xmlns:a16="http://schemas.microsoft.com/office/drawing/2014/main" id="{197574CD-2B3A-1FC4-DD21-8E2CBC830CBB}"/>
              </a:ext>
            </a:extLst>
          </p:cNvPr>
          <p:cNvGrpSpPr/>
          <p:nvPr/>
        </p:nvGrpSpPr>
        <p:grpSpPr>
          <a:xfrm>
            <a:off x="361198" y="1165528"/>
            <a:ext cx="11469603" cy="1592387"/>
            <a:chOff x="391842" y="1461209"/>
            <a:chExt cx="17204404" cy="2388581"/>
          </a:xfrm>
        </p:grpSpPr>
        <p:sp>
          <p:nvSpPr>
            <p:cNvPr id="35" name="Rectangle 34">
              <a:extLst>
                <a:ext uri="{FF2B5EF4-FFF2-40B4-BE49-F238E27FC236}">
                  <a16:creationId xmlns:a16="http://schemas.microsoft.com/office/drawing/2014/main" id="{D36B70DD-83AA-3214-1486-187491D0E1D1}"/>
                </a:ext>
              </a:extLst>
            </p:cNvPr>
            <p:cNvSpPr/>
            <p:nvPr/>
          </p:nvSpPr>
          <p:spPr>
            <a:xfrm>
              <a:off x="861155" y="1684809"/>
              <a:ext cx="16735091" cy="2164981"/>
            </a:xfrm>
            <a:prstGeom prst="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a:p>
          </p:txBody>
        </p:sp>
        <p:grpSp>
          <p:nvGrpSpPr>
            <p:cNvPr id="6" name="Group 5">
              <a:extLst>
                <a:ext uri="{FF2B5EF4-FFF2-40B4-BE49-F238E27FC236}">
                  <a16:creationId xmlns:a16="http://schemas.microsoft.com/office/drawing/2014/main" id="{D17BE15A-D27F-3274-35CB-3D45EAF3729B}"/>
                </a:ext>
              </a:extLst>
            </p:cNvPr>
            <p:cNvGrpSpPr/>
            <p:nvPr/>
          </p:nvGrpSpPr>
          <p:grpSpPr>
            <a:xfrm>
              <a:off x="391842" y="1461209"/>
              <a:ext cx="1082040" cy="1036320"/>
              <a:chOff x="180859" y="3525859"/>
              <a:chExt cx="721360" cy="690880"/>
            </a:xfrm>
          </p:grpSpPr>
          <p:sp>
            <p:nvSpPr>
              <p:cNvPr id="10" name="Oval 9">
                <a:extLst>
                  <a:ext uri="{FF2B5EF4-FFF2-40B4-BE49-F238E27FC236}">
                    <a16:creationId xmlns:a16="http://schemas.microsoft.com/office/drawing/2014/main" id="{639BC6EB-7B28-39CB-1D5F-074D7136C144}"/>
                  </a:ext>
                </a:extLst>
              </p:cNvPr>
              <p:cNvSpPr/>
              <p:nvPr/>
            </p:nvSpPr>
            <p:spPr>
              <a:xfrm>
                <a:off x="180859" y="3525859"/>
                <a:ext cx="721360" cy="69088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Daily calendar with solid fill">
                <a:extLst>
                  <a:ext uri="{FF2B5EF4-FFF2-40B4-BE49-F238E27FC236}">
                    <a16:creationId xmlns:a16="http://schemas.microsoft.com/office/drawing/2014/main" id="{3529FF51-BA43-07E8-1D79-F46C092A714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71539" y="3601299"/>
                <a:ext cx="540000" cy="540000"/>
              </a:xfrm>
              <a:prstGeom prst="rect">
                <a:avLst/>
              </a:prstGeom>
            </p:spPr>
          </p:pic>
        </p:grpSp>
        <p:graphicFrame>
          <p:nvGraphicFramePr>
            <p:cNvPr id="34" name="Diagram 33">
              <a:extLst>
                <a:ext uri="{FF2B5EF4-FFF2-40B4-BE49-F238E27FC236}">
                  <a16:creationId xmlns:a16="http://schemas.microsoft.com/office/drawing/2014/main" id="{25FDECA8-7278-C5CA-5A0B-0E31CC090BAA}"/>
                </a:ext>
              </a:extLst>
            </p:cNvPr>
            <p:cNvGraphicFramePr/>
            <p:nvPr/>
          </p:nvGraphicFramePr>
          <p:xfrm>
            <a:off x="3132700" y="2217858"/>
            <a:ext cx="12192000" cy="10988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4" name="Text Placeholder 3">
            <a:extLst>
              <a:ext uri="{FF2B5EF4-FFF2-40B4-BE49-F238E27FC236}">
                <a16:creationId xmlns:a16="http://schemas.microsoft.com/office/drawing/2014/main" id="{9FF5706F-E536-AEB7-7A7F-D303A14AA8FF}"/>
              </a:ext>
            </a:extLst>
          </p:cNvPr>
          <p:cNvSpPr>
            <a:spLocks noGrp="1"/>
          </p:cNvSpPr>
          <p:nvPr>
            <p:ph type="body" sz="quarter" idx="13"/>
          </p:nvPr>
        </p:nvSpPr>
        <p:spPr/>
        <p:txBody>
          <a:bodyPr/>
          <a:lstStyle/>
          <a:p>
            <a:r>
              <a:rPr lang="en-GB"/>
              <a:t>Progetto TSI 24IT30</a:t>
            </a:r>
          </a:p>
        </p:txBody>
      </p:sp>
    </p:spTree>
    <p:extLst>
      <p:ext uri="{BB962C8B-B14F-4D97-AF65-F5344CB8AC3E}">
        <p14:creationId xmlns:p14="http://schemas.microsoft.com/office/powerpoint/2010/main" val="33635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82A6A-D83F-3BE9-F92A-6AF67B6320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3FC93E-82F3-8786-AEE2-B6838A0A64D7}"/>
              </a:ext>
            </a:extLst>
          </p:cNvPr>
          <p:cNvSpPr>
            <a:spLocks noGrp="1"/>
          </p:cNvSpPr>
          <p:nvPr>
            <p:ph type="body" sz="quarter" idx="13"/>
          </p:nvPr>
        </p:nvSpPr>
        <p:spPr/>
        <p:txBody>
          <a:bodyPr/>
          <a:lstStyle/>
          <a:p>
            <a:r>
              <a:rPr lang="it-IT"/>
              <a:t>Che cos'è l'approccio basato sul rischio?</a:t>
            </a:r>
            <a:endParaRPr lang="en-US"/>
          </a:p>
        </p:txBody>
      </p:sp>
      <p:sp>
        <p:nvSpPr>
          <p:cNvPr id="3" name="Slide Number Placeholder 2">
            <a:extLst>
              <a:ext uri="{FF2B5EF4-FFF2-40B4-BE49-F238E27FC236}">
                <a16:creationId xmlns:a16="http://schemas.microsoft.com/office/drawing/2014/main" id="{86CB5EE5-CFB4-F10A-5B1F-8DF4C348006C}"/>
              </a:ext>
            </a:extLst>
          </p:cNvPr>
          <p:cNvSpPr>
            <a:spLocks noGrp="1"/>
          </p:cNvSpPr>
          <p:nvPr>
            <p:ph type="sldNum" sz="quarter" idx="16"/>
          </p:nvPr>
        </p:nvSpPr>
        <p:spPr/>
        <p:txBody>
          <a:bodyPr/>
          <a:lstStyle/>
          <a:p>
            <a:fld id="{A36EBB71-1AEC-4D92-8A51-969FF0A7CB17}" type="slidenum">
              <a:rPr lang="en-GB" noProof="0" smtClean="0"/>
              <a:pPr/>
              <a:t>3</a:t>
            </a:fld>
            <a:endParaRPr lang="en-GB" noProof="0"/>
          </a:p>
        </p:txBody>
      </p:sp>
      <p:grpSp>
        <p:nvGrpSpPr>
          <p:cNvPr id="44" name="Group 43">
            <a:extLst>
              <a:ext uri="{FF2B5EF4-FFF2-40B4-BE49-F238E27FC236}">
                <a16:creationId xmlns:a16="http://schemas.microsoft.com/office/drawing/2014/main" id="{61D7F42B-34A3-354D-659D-B07305DEC248}"/>
              </a:ext>
            </a:extLst>
          </p:cNvPr>
          <p:cNvGrpSpPr/>
          <p:nvPr/>
        </p:nvGrpSpPr>
        <p:grpSpPr>
          <a:xfrm>
            <a:off x="-559027" y="1147987"/>
            <a:ext cx="12057518" cy="4795613"/>
            <a:chOff x="-548141" y="1017359"/>
            <a:chExt cx="12057518" cy="4795613"/>
          </a:xfrm>
        </p:grpSpPr>
        <p:grpSp>
          <p:nvGrpSpPr>
            <p:cNvPr id="4" name="Group 3">
              <a:extLst>
                <a:ext uri="{FF2B5EF4-FFF2-40B4-BE49-F238E27FC236}">
                  <a16:creationId xmlns:a16="http://schemas.microsoft.com/office/drawing/2014/main" id="{A25A9B33-C5F1-2FFC-D0F1-2D71A7CFF1EF}"/>
                </a:ext>
              </a:extLst>
            </p:cNvPr>
            <p:cNvGrpSpPr/>
            <p:nvPr/>
          </p:nvGrpSpPr>
          <p:grpSpPr>
            <a:xfrm>
              <a:off x="-548141" y="1017359"/>
              <a:ext cx="2939590" cy="4795613"/>
              <a:chOff x="347729" y="1629672"/>
              <a:chExt cx="2939590" cy="4795613"/>
            </a:xfrm>
          </p:grpSpPr>
          <p:grpSp>
            <p:nvGrpSpPr>
              <p:cNvPr id="5" name="Group 4">
                <a:extLst>
                  <a:ext uri="{FF2B5EF4-FFF2-40B4-BE49-F238E27FC236}">
                    <a16:creationId xmlns:a16="http://schemas.microsoft.com/office/drawing/2014/main" id="{211C68BF-16BE-679F-EFA1-F27C4C422999}"/>
                  </a:ext>
                </a:extLst>
              </p:cNvPr>
              <p:cNvGrpSpPr/>
              <p:nvPr/>
            </p:nvGrpSpPr>
            <p:grpSpPr>
              <a:xfrm>
                <a:off x="347729" y="1629672"/>
                <a:ext cx="2873497" cy="4795613"/>
                <a:chOff x="347729" y="1629672"/>
                <a:chExt cx="2873497" cy="4795613"/>
              </a:xfrm>
            </p:grpSpPr>
            <p:grpSp>
              <p:nvGrpSpPr>
                <p:cNvPr id="11" name="Group 10">
                  <a:extLst>
                    <a:ext uri="{FF2B5EF4-FFF2-40B4-BE49-F238E27FC236}">
                      <a16:creationId xmlns:a16="http://schemas.microsoft.com/office/drawing/2014/main" id="{37C8E731-6103-F8C3-CCA3-392347E8B519}"/>
                    </a:ext>
                  </a:extLst>
                </p:cNvPr>
                <p:cNvGrpSpPr/>
                <p:nvPr/>
              </p:nvGrpSpPr>
              <p:grpSpPr>
                <a:xfrm>
                  <a:off x="347729" y="2164252"/>
                  <a:ext cx="2716507" cy="3382147"/>
                  <a:chOff x="347729" y="2164252"/>
                  <a:chExt cx="2716507" cy="3382147"/>
                </a:xfrm>
              </p:grpSpPr>
              <p:sp>
                <p:nvSpPr>
                  <p:cNvPr id="15" name="Text Placeholder 2">
                    <a:extLst>
                      <a:ext uri="{FF2B5EF4-FFF2-40B4-BE49-F238E27FC236}">
                        <a16:creationId xmlns:a16="http://schemas.microsoft.com/office/drawing/2014/main" id="{91346E47-549B-BF71-EE57-B5C159E881D9}"/>
                      </a:ext>
                    </a:extLst>
                  </p:cNvPr>
                  <p:cNvSpPr txBox="1">
                    <a:spLocks/>
                  </p:cNvSpPr>
                  <p:nvPr/>
                </p:nvSpPr>
                <p:spPr>
                  <a:xfrm>
                    <a:off x="347729" y="2164252"/>
                    <a:ext cx="2716507" cy="832727"/>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b="1">
                        <a:solidFill>
                          <a:schemeClr val="accent6"/>
                        </a:solidFill>
                        <a:latin typeface="+mn-lt"/>
                      </a:rPr>
                      <a:t>Cosa?</a:t>
                    </a:r>
                  </a:p>
                </p:txBody>
              </p:sp>
              <p:sp>
                <p:nvSpPr>
                  <p:cNvPr id="16" name="Text Placeholder 3">
                    <a:extLst>
                      <a:ext uri="{FF2B5EF4-FFF2-40B4-BE49-F238E27FC236}">
                        <a16:creationId xmlns:a16="http://schemas.microsoft.com/office/drawing/2014/main" id="{D90067F9-2154-B92D-26D5-945DFD8CF1CE}"/>
                      </a:ext>
                    </a:extLst>
                  </p:cNvPr>
                  <p:cNvSpPr txBox="1">
                    <a:spLocks/>
                  </p:cNvSpPr>
                  <p:nvPr/>
                </p:nvSpPr>
                <p:spPr>
                  <a:xfrm>
                    <a:off x="1242036" y="4926301"/>
                    <a:ext cx="1822200" cy="620098"/>
                  </a:xfrm>
                  <a:prstGeom prst="rect">
                    <a:avLst/>
                  </a:prstGeom>
                </p:spPr>
                <p:txBody>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t-IT" sz="3200" b="1">
                        <a:solidFill>
                          <a:schemeClr val="accent3"/>
                        </a:solidFill>
                      </a:rPr>
                      <a:t>Perché</a:t>
                    </a:r>
                    <a:r>
                      <a:rPr lang="en-US" sz="3200" b="1">
                        <a:solidFill>
                          <a:schemeClr val="accent3"/>
                        </a:solidFill>
                        <a:effectLst/>
                      </a:rPr>
                      <a:t>? </a:t>
                    </a:r>
                    <a:endParaRPr lang="en-US" sz="3200" b="1">
                      <a:solidFill>
                        <a:schemeClr val="accent3"/>
                      </a:solidFill>
                      <a:latin typeface="+mn-lt"/>
                    </a:endParaRPr>
                  </a:p>
                </p:txBody>
              </p:sp>
            </p:grpSp>
            <p:sp>
              <p:nvSpPr>
                <p:cNvPr id="12" name="Freeform: Shape 11">
                  <a:extLst>
                    <a:ext uri="{FF2B5EF4-FFF2-40B4-BE49-F238E27FC236}">
                      <a16:creationId xmlns:a16="http://schemas.microsoft.com/office/drawing/2014/main" id="{D90C1E58-3210-BA15-3D77-AC00A1F37A9C}"/>
                    </a:ext>
                  </a:extLst>
                </p:cNvPr>
                <p:cNvSpPr/>
                <p:nvPr/>
              </p:nvSpPr>
              <p:spPr bwMode="auto">
                <a:xfrm>
                  <a:off x="2186105" y="1629672"/>
                  <a:ext cx="1035121" cy="4795613"/>
                </a:xfrm>
                <a:custGeom>
                  <a:avLst/>
                  <a:gdLst>
                    <a:gd name="connsiteX0" fmla="*/ 0 w 1551709"/>
                    <a:gd name="connsiteY0" fmla="*/ 0 h 651164"/>
                    <a:gd name="connsiteX1" fmla="*/ 1551709 w 1551709"/>
                    <a:gd name="connsiteY1" fmla="*/ 0 h 651164"/>
                    <a:gd name="connsiteX2" fmla="*/ 1551709 w 1551709"/>
                    <a:gd name="connsiteY2" fmla="*/ 651164 h 651164"/>
                  </a:gdLst>
                  <a:ahLst/>
                  <a:cxnLst>
                    <a:cxn ang="0">
                      <a:pos x="connsiteX0" y="connsiteY0"/>
                    </a:cxn>
                    <a:cxn ang="0">
                      <a:pos x="connsiteX1" y="connsiteY1"/>
                    </a:cxn>
                    <a:cxn ang="0">
                      <a:pos x="connsiteX2" y="connsiteY2"/>
                    </a:cxn>
                  </a:cxnLst>
                  <a:rect l="l" t="t" r="r" b="b"/>
                  <a:pathLst>
                    <a:path w="1551709" h="651164">
                      <a:moveTo>
                        <a:pt x="0" y="0"/>
                      </a:moveTo>
                      <a:lnTo>
                        <a:pt x="1551709" y="0"/>
                      </a:lnTo>
                      <a:lnTo>
                        <a:pt x="1551709" y="651164"/>
                      </a:lnTo>
                    </a:path>
                  </a:pathLst>
                </a:custGeom>
                <a:noFill/>
                <a:ln w="19050">
                  <a:solidFill>
                    <a:schemeClr val="tx1"/>
                  </a:solidFill>
                  <a:headEnd type="oval"/>
                  <a:tailEnd type="oval"/>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Narrow"/>
                    <a:ea typeface="+mn-ea"/>
                    <a:cs typeface="+mn-cs"/>
                  </a:endParaRPr>
                </a:p>
              </p:txBody>
            </p:sp>
          </p:grpSp>
          <p:sp>
            <p:nvSpPr>
              <p:cNvPr id="9" name="Rectangle 8">
                <a:extLst>
                  <a:ext uri="{FF2B5EF4-FFF2-40B4-BE49-F238E27FC236}">
                    <a16:creationId xmlns:a16="http://schemas.microsoft.com/office/drawing/2014/main" id="{56555DEC-6D7B-8039-5444-D77B91ACF870}"/>
                  </a:ext>
                </a:extLst>
              </p:cNvPr>
              <p:cNvSpPr/>
              <p:nvPr/>
            </p:nvSpPr>
            <p:spPr>
              <a:xfrm>
                <a:off x="3173628" y="1928304"/>
                <a:ext cx="113691" cy="106867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6"/>
                  </a:solidFill>
                </a:endParaRPr>
              </a:p>
            </p:txBody>
          </p:sp>
          <p:sp>
            <p:nvSpPr>
              <p:cNvPr id="10" name="Rectangle 9">
                <a:extLst>
                  <a:ext uri="{FF2B5EF4-FFF2-40B4-BE49-F238E27FC236}">
                    <a16:creationId xmlns:a16="http://schemas.microsoft.com/office/drawing/2014/main" id="{2034CE1D-367F-FCCC-2764-EB035B2E5881}"/>
                  </a:ext>
                </a:extLst>
              </p:cNvPr>
              <p:cNvSpPr/>
              <p:nvPr/>
            </p:nvSpPr>
            <p:spPr>
              <a:xfrm>
                <a:off x="3169974" y="4702014"/>
                <a:ext cx="113691" cy="1068675"/>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6">
                      <a:lumMod val="75000"/>
                    </a:schemeClr>
                  </a:solidFill>
                </a:endParaRPr>
              </a:p>
            </p:txBody>
          </p:sp>
        </p:grpSp>
        <p:grpSp>
          <p:nvGrpSpPr>
            <p:cNvPr id="19" name="Group 18">
              <a:extLst>
                <a:ext uri="{FF2B5EF4-FFF2-40B4-BE49-F238E27FC236}">
                  <a16:creationId xmlns:a16="http://schemas.microsoft.com/office/drawing/2014/main" id="{CABE5EA9-6008-1337-C78A-7BFE463625BA}"/>
                </a:ext>
              </a:extLst>
            </p:cNvPr>
            <p:cNvGrpSpPr/>
            <p:nvPr/>
          </p:nvGrpSpPr>
          <p:grpSpPr>
            <a:xfrm>
              <a:off x="2819407" y="1103362"/>
              <a:ext cx="1975721" cy="1068674"/>
              <a:chOff x="946" y="216717"/>
              <a:chExt cx="1975721" cy="815499"/>
            </a:xfrm>
          </p:grpSpPr>
          <p:sp>
            <p:nvSpPr>
              <p:cNvPr id="20" name="Oval 19">
                <a:extLst>
                  <a:ext uri="{FF2B5EF4-FFF2-40B4-BE49-F238E27FC236}">
                    <a16:creationId xmlns:a16="http://schemas.microsoft.com/office/drawing/2014/main" id="{0EC085E9-8049-C320-16EA-7AA64F930F49}"/>
                  </a:ext>
                </a:extLst>
              </p:cNvPr>
              <p:cNvSpPr/>
              <p:nvPr/>
            </p:nvSpPr>
            <p:spPr>
              <a:xfrm>
                <a:off x="946" y="216717"/>
                <a:ext cx="1975721" cy="815499"/>
              </a:xfrm>
              <a:prstGeom prst="ellipse">
                <a:avLst/>
              </a:pr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a:lstStyle/>
              <a:p>
                <a:endParaRPr lang="en-GB"/>
              </a:p>
            </p:txBody>
          </p:sp>
          <p:sp>
            <p:nvSpPr>
              <p:cNvPr id="21" name="Oval 4">
                <a:extLst>
                  <a:ext uri="{FF2B5EF4-FFF2-40B4-BE49-F238E27FC236}">
                    <a16:creationId xmlns:a16="http://schemas.microsoft.com/office/drawing/2014/main" id="{AB466592-FEDE-14CB-B787-68A5D478614B}"/>
                  </a:ext>
                </a:extLst>
              </p:cNvPr>
              <p:cNvSpPr txBox="1"/>
              <p:nvPr/>
            </p:nvSpPr>
            <p:spPr>
              <a:xfrm>
                <a:off x="290284" y="336144"/>
                <a:ext cx="1397045" cy="57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b="1">
                    <a:latin typeface="+mj-lt"/>
                  </a:rPr>
                  <a:t>Probabilità di danno</a:t>
                </a:r>
                <a:endParaRPr lang="it-IT" sz="1800" b="1" kern="1200">
                  <a:latin typeface="+mj-lt"/>
                </a:endParaRPr>
              </a:p>
            </p:txBody>
          </p:sp>
        </p:grpSp>
        <p:sp>
          <p:nvSpPr>
            <p:cNvPr id="23" name="TextBox 22">
              <a:extLst>
                <a:ext uri="{FF2B5EF4-FFF2-40B4-BE49-F238E27FC236}">
                  <a16:creationId xmlns:a16="http://schemas.microsoft.com/office/drawing/2014/main" id="{C3F92579-6150-BBF9-89B5-F9502F0C064B}"/>
                </a:ext>
              </a:extLst>
            </p:cNvPr>
            <p:cNvSpPr txBox="1"/>
            <p:nvPr/>
          </p:nvSpPr>
          <p:spPr>
            <a:xfrm>
              <a:off x="2507607" y="2384666"/>
              <a:ext cx="2773196" cy="646331"/>
            </a:xfrm>
            <a:prstGeom prst="rect">
              <a:avLst/>
            </a:prstGeom>
            <a:noFill/>
          </p:spPr>
          <p:txBody>
            <a:bodyPr wrap="square">
              <a:spAutoFit/>
            </a:bodyPr>
            <a:lstStyle/>
            <a:p>
              <a:pPr lvl="0" algn="ctr">
                <a:defRPr/>
              </a:pPr>
              <a:r>
                <a:rPr lang="it-IT" b="1">
                  <a:solidFill>
                    <a:schemeClr val="accent6"/>
                  </a:solidFill>
                </a:rPr>
                <a:t>Quanto è probabile che accada qualcosa di male?</a:t>
              </a:r>
              <a:endParaRPr kumimoji="0" lang="it-IT" sz="1800" b="1" i="0" u="none" strike="noStrike" kern="1200" cap="none" spc="0" normalizeH="0" baseline="0" noProof="0">
                <a:ln>
                  <a:noFill/>
                </a:ln>
                <a:solidFill>
                  <a:schemeClr val="accent6"/>
                </a:solidFill>
                <a:effectLst/>
                <a:uLnTx/>
                <a:uFillTx/>
                <a:ea typeface="+mn-ea"/>
                <a:cs typeface="+mn-cs"/>
              </a:endParaRPr>
            </a:p>
          </p:txBody>
        </p:sp>
        <p:grpSp>
          <p:nvGrpSpPr>
            <p:cNvPr id="24" name="Group 23">
              <a:extLst>
                <a:ext uri="{FF2B5EF4-FFF2-40B4-BE49-F238E27FC236}">
                  <a16:creationId xmlns:a16="http://schemas.microsoft.com/office/drawing/2014/main" id="{B1B5DD73-C584-0526-5F30-998DA9A63159}"/>
                </a:ext>
              </a:extLst>
            </p:cNvPr>
            <p:cNvGrpSpPr/>
            <p:nvPr/>
          </p:nvGrpSpPr>
          <p:grpSpPr>
            <a:xfrm>
              <a:off x="5242195" y="1525182"/>
              <a:ext cx="417431" cy="417431"/>
              <a:chOff x="780092" y="1079766"/>
              <a:chExt cx="417431" cy="417431"/>
            </a:xfrm>
          </p:grpSpPr>
          <p:sp>
            <p:nvSpPr>
              <p:cNvPr id="25" name="Plus Sign 24">
                <a:extLst>
                  <a:ext uri="{FF2B5EF4-FFF2-40B4-BE49-F238E27FC236}">
                    <a16:creationId xmlns:a16="http://schemas.microsoft.com/office/drawing/2014/main" id="{5735538A-3C8D-85B0-62B9-FD2B67170C1C}"/>
                  </a:ext>
                </a:extLst>
              </p:cNvPr>
              <p:cNvSpPr/>
              <p:nvPr/>
            </p:nvSpPr>
            <p:spPr>
              <a:xfrm rot="2586943">
                <a:off x="780092" y="1079766"/>
                <a:ext cx="417431" cy="417431"/>
              </a:xfrm>
              <a:prstGeom prst="mathPlus">
                <a:avLst/>
              </a:prstGeom>
            </p:spPr>
            <p:style>
              <a:lnRef idx="0">
                <a:schemeClr val="accent6">
                  <a:shade val="90000"/>
                  <a:hueOff val="0"/>
                  <a:satOff val="0"/>
                  <a:lumOff val="0"/>
                  <a:alphaOff val="0"/>
                </a:schemeClr>
              </a:lnRef>
              <a:fillRef idx="1">
                <a:schemeClr val="accent6">
                  <a:shade val="90000"/>
                  <a:hueOff val="0"/>
                  <a:satOff val="0"/>
                  <a:lumOff val="0"/>
                  <a:alphaOff val="0"/>
                </a:schemeClr>
              </a:fillRef>
              <a:effectRef idx="0">
                <a:schemeClr val="accent6">
                  <a:shade val="90000"/>
                  <a:hueOff val="0"/>
                  <a:satOff val="0"/>
                  <a:lumOff val="0"/>
                  <a:alphaOff val="0"/>
                </a:schemeClr>
              </a:effectRef>
              <a:fontRef idx="minor">
                <a:schemeClr val="lt1"/>
              </a:fontRef>
            </p:style>
            <p:txBody>
              <a:bodyPr/>
              <a:lstStyle/>
              <a:p>
                <a:endParaRPr lang="en-GB"/>
              </a:p>
            </p:txBody>
          </p:sp>
          <p:sp>
            <p:nvSpPr>
              <p:cNvPr id="26" name="Plus Sign 4">
                <a:extLst>
                  <a:ext uri="{FF2B5EF4-FFF2-40B4-BE49-F238E27FC236}">
                    <a16:creationId xmlns:a16="http://schemas.microsoft.com/office/drawing/2014/main" id="{8E796149-00D5-C7BD-A2D3-15B0ED7CB194}"/>
                  </a:ext>
                </a:extLst>
              </p:cNvPr>
              <p:cNvSpPr txBox="1"/>
              <p:nvPr/>
            </p:nvSpPr>
            <p:spPr>
              <a:xfrm>
                <a:off x="835422" y="1239392"/>
                <a:ext cx="306771" cy="98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latin typeface="+mj-lt"/>
                </a:endParaRPr>
              </a:p>
            </p:txBody>
          </p:sp>
        </p:grpSp>
        <p:grpSp>
          <p:nvGrpSpPr>
            <p:cNvPr id="27" name="Group 26">
              <a:extLst>
                <a:ext uri="{FF2B5EF4-FFF2-40B4-BE49-F238E27FC236}">
                  <a16:creationId xmlns:a16="http://schemas.microsoft.com/office/drawing/2014/main" id="{4ABF38F3-4D7C-60D1-F224-ED5A7957FAB9}"/>
                </a:ext>
              </a:extLst>
            </p:cNvPr>
            <p:cNvGrpSpPr/>
            <p:nvPr/>
          </p:nvGrpSpPr>
          <p:grpSpPr>
            <a:xfrm>
              <a:off x="6106694" y="1103363"/>
              <a:ext cx="1973683" cy="1061712"/>
              <a:chOff x="1965" y="1544747"/>
              <a:chExt cx="1973683" cy="813461"/>
            </a:xfrm>
          </p:grpSpPr>
          <p:sp>
            <p:nvSpPr>
              <p:cNvPr id="28" name="Oval 27">
                <a:extLst>
                  <a:ext uri="{FF2B5EF4-FFF2-40B4-BE49-F238E27FC236}">
                    <a16:creationId xmlns:a16="http://schemas.microsoft.com/office/drawing/2014/main" id="{5D26FE48-935C-6B6A-F537-BC18CC70DFE1}"/>
                  </a:ext>
                </a:extLst>
              </p:cNvPr>
              <p:cNvSpPr/>
              <p:nvPr/>
            </p:nvSpPr>
            <p:spPr>
              <a:xfrm>
                <a:off x="1965" y="1544747"/>
                <a:ext cx="1973683" cy="813461"/>
              </a:xfrm>
              <a:prstGeom prst="ellipse">
                <a:avLst/>
              </a:prstGeom>
            </p:spPr>
            <p:style>
              <a:lnRef idx="2">
                <a:schemeClr val="lt1">
                  <a:hueOff val="0"/>
                  <a:satOff val="0"/>
                  <a:lumOff val="0"/>
                  <a:alphaOff val="0"/>
                </a:schemeClr>
              </a:lnRef>
              <a:fillRef idx="1">
                <a:schemeClr val="accent6">
                  <a:shade val="80000"/>
                  <a:hueOff val="211681"/>
                  <a:satOff val="-14010"/>
                  <a:lumOff val="15876"/>
                  <a:alphaOff val="0"/>
                </a:schemeClr>
              </a:fillRef>
              <a:effectRef idx="0">
                <a:schemeClr val="accent6">
                  <a:shade val="80000"/>
                  <a:hueOff val="211681"/>
                  <a:satOff val="-14010"/>
                  <a:lumOff val="15876"/>
                  <a:alphaOff val="0"/>
                </a:schemeClr>
              </a:effectRef>
              <a:fontRef idx="minor">
                <a:schemeClr val="lt1"/>
              </a:fontRef>
            </p:style>
            <p:txBody>
              <a:bodyPr/>
              <a:lstStyle/>
              <a:p>
                <a:endParaRPr lang="en-GB"/>
              </a:p>
            </p:txBody>
          </p:sp>
          <p:sp>
            <p:nvSpPr>
              <p:cNvPr id="29" name="Oval 4">
                <a:extLst>
                  <a:ext uri="{FF2B5EF4-FFF2-40B4-BE49-F238E27FC236}">
                    <a16:creationId xmlns:a16="http://schemas.microsoft.com/office/drawing/2014/main" id="{E8E37E3B-A6A9-81AD-F9B4-AD6A6A3BE022}"/>
                  </a:ext>
                </a:extLst>
              </p:cNvPr>
              <p:cNvSpPr txBox="1"/>
              <p:nvPr/>
            </p:nvSpPr>
            <p:spPr>
              <a:xfrm>
                <a:off x="291004" y="1663876"/>
                <a:ext cx="1395605" cy="575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b="1">
                    <a:latin typeface="+mj-lt"/>
                  </a:rPr>
                  <a:t>Impatto del danno</a:t>
                </a:r>
                <a:endParaRPr lang="it-IT" sz="1800" b="1" kern="1200">
                  <a:latin typeface="+mj-lt"/>
                </a:endParaRPr>
              </a:p>
            </p:txBody>
          </p:sp>
        </p:grpSp>
        <p:sp>
          <p:nvSpPr>
            <p:cNvPr id="31" name="TextBox 30">
              <a:extLst>
                <a:ext uri="{FF2B5EF4-FFF2-40B4-BE49-F238E27FC236}">
                  <a16:creationId xmlns:a16="http://schemas.microsoft.com/office/drawing/2014/main" id="{378CC2D3-59A6-7F38-AF4C-A82443A0B6DD}"/>
                </a:ext>
              </a:extLst>
            </p:cNvPr>
            <p:cNvSpPr txBox="1"/>
            <p:nvPr/>
          </p:nvSpPr>
          <p:spPr>
            <a:xfrm>
              <a:off x="5463054" y="2384666"/>
              <a:ext cx="3396343" cy="646331"/>
            </a:xfrm>
            <a:prstGeom prst="rect">
              <a:avLst/>
            </a:prstGeom>
            <a:noFill/>
          </p:spPr>
          <p:txBody>
            <a:bodyPr wrap="square">
              <a:spAutoFit/>
            </a:bodyPr>
            <a:lstStyle/>
            <a:p>
              <a:pPr lvl="0" algn="ctr">
                <a:defRPr/>
              </a:pPr>
              <a:r>
                <a:rPr lang="it-IT" b="1">
                  <a:solidFill>
                    <a:srgbClr val="B1577F"/>
                  </a:solidFill>
                </a:rPr>
                <a:t>Qual è il potenziale impatto negativo di questo evento?</a:t>
              </a:r>
              <a:endParaRPr kumimoji="0" lang="it-IT" sz="1800" b="1" i="0" u="none" strike="noStrike" kern="1200" cap="none" spc="0" normalizeH="0" baseline="0" noProof="0">
                <a:ln>
                  <a:noFill/>
                </a:ln>
                <a:solidFill>
                  <a:srgbClr val="B1577F"/>
                </a:solidFill>
                <a:effectLst/>
                <a:uLnTx/>
                <a:uFillTx/>
                <a:ea typeface="+mn-ea"/>
                <a:cs typeface="+mn-cs"/>
              </a:endParaRPr>
            </a:p>
          </p:txBody>
        </p:sp>
        <p:sp>
          <p:nvSpPr>
            <p:cNvPr id="32" name="Equals 31">
              <a:extLst>
                <a:ext uri="{FF2B5EF4-FFF2-40B4-BE49-F238E27FC236}">
                  <a16:creationId xmlns:a16="http://schemas.microsoft.com/office/drawing/2014/main" id="{66346D74-7F15-5E0B-D88F-1D3537801766}"/>
                </a:ext>
              </a:extLst>
            </p:cNvPr>
            <p:cNvSpPr/>
            <p:nvPr/>
          </p:nvSpPr>
          <p:spPr>
            <a:xfrm>
              <a:off x="8599235" y="1525013"/>
              <a:ext cx="417600" cy="417600"/>
            </a:xfrm>
            <a:prstGeom prst="mathEqual">
              <a:avLst/>
            </a:prstGeom>
            <a:solidFill>
              <a:srgbClr val="BF9AA8"/>
            </a:solidFill>
            <a:ln>
              <a:solidFill>
                <a:srgbClr val="BF9A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6" name="Group 35">
              <a:extLst>
                <a:ext uri="{FF2B5EF4-FFF2-40B4-BE49-F238E27FC236}">
                  <a16:creationId xmlns:a16="http://schemas.microsoft.com/office/drawing/2014/main" id="{49FDC816-1C7D-E6E2-B1F0-913E44ACD0B7}"/>
                </a:ext>
              </a:extLst>
            </p:cNvPr>
            <p:cNvGrpSpPr/>
            <p:nvPr/>
          </p:nvGrpSpPr>
          <p:grpSpPr>
            <a:xfrm>
              <a:off x="9535694" y="1153952"/>
              <a:ext cx="1973683" cy="1061712"/>
              <a:chOff x="1965" y="1544747"/>
              <a:chExt cx="1973683" cy="813461"/>
            </a:xfrm>
            <a:solidFill>
              <a:srgbClr val="BF9AA8"/>
            </a:solidFill>
          </p:grpSpPr>
          <p:sp>
            <p:nvSpPr>
              <p:cNvPr id="37" name="Oval 36">
                <a:extLst>
                  <a:ext uri="{FF2B5EF4-FFF2-40B4-BE49-F238E27FC236}">
                    <a16:creationId xmlns:a16="http://schemas.microsoft.com/office/drawing/2014/main" id="{9E07D74E-6E0E-B4FD-EF42-0565EB07DDCF}"/>
                  </a:ext>
                </a:extLst>
              </p:cNvPr>
              <p:cNvSpPr/>
              <p:nvPr/>
            </p:nvSpPr>
            <p:spPr>
              <a:xfrm>
                <a:off x="1965" y="1544747"/>
                <a:ext cx="1973683" cy="813461"/>
              </a:xfrm>
              <a:prstGeom prst="ellipse">
                <a:avLst/>
              </a:prstGeom>
              <a:grpFill/>
              <a:ln>
                <a:solidFill>
                  <a:srgbClr val="BF9AA8"/>
                </a:solidFill>
              </a:ln>
            </p:spPr>
            <p:style>
              <a:lnRef idx="2">
                <a:schemeClr val="lt1">
                  <a:hueOff val="0"/>
                  <a:satOff val="0"/>
                  <a:lumOff val="0"/>
                  <a:alphaOff val="0"/>
                </a:schemeClr>
              </a:lnRef>
              <a:fillRef idx="1">
                <a:schemeClr val="accent6">
                  <a:shade val="80000"/>
                  <a:hueOff val="211681"/>
                  <a:satOff val="-14010"/>
                  <a:lumOff val="15876"/>
                  <a:alphaOff val="0"/>
                </a:schemeClr>
              </a:fillRef>
              <a:effectRef idx="0">
                <a:schemeClr val="accent6">
                  <a:shade val="80000"/>
                  <a:hueOff val="211681"/>
                  <a:satOff val="-14010"/>
                  <a:lumOff val="15876"/>
                  <a:alphaOff val="0"/>
                </a:schemeClr>
              </a:effectRef>
              <a:fontRef idx="minor">
                <a:schemeClr val="lt1"/>
              </a:fontRef>
            </p:style>
            <p:txBody>
              <a:bodyPr/>
              <a:lstStyle/>
              <a:p>
                <a:endParaRPr lang="en-GB"/>
              </a:p>
            </p:txBody>
          </p:sp>
          <p:sp>
            <p:nvSpPr>
              <p:cNvPr id="38" name="Oval 4">
                <a:extLst>
                  <a:ext uri="{FF2B5EF4-FFF2-40B4-BE49-F238E27FC236}">
                    <a16:creationId xmlns:a16="http://schemas.microsoft.com/office/drawing/2014/main" id="{182CE8E7-5073-19F3-C198-B9559AF32C82}"/>
                  </a:ext>
                </a:extLst>
              </p:cNvPr>
              <p:cNvSpPr txBox="1"/>
              <p:nvPr/>
            </p:nvSpPr>
            <p:spPr>
              <a:xfrm>
                <a:off x="291004" y="1663876"/>
                <a:ext cx="1395605" cy="575203"/>
              </a:xfrm>
              <a:prstGeom prst="rect">
                <a:avLst/>
              </a:prstGeom>
              <a:grpFill/>
              <a:ln>
                <a:solidFill>
                  <a:srgbClr val="BF9AA8"/>
                </a:solid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mj-lt"/>
                  </a:rPr>
                  <a:t>Rischio</a:t>
                </a:r>
              </a:p>
            </p:txBody>
          </p:sp>
        </p:grpSp>
        <p:graphicFrame>
          <p:nvGraphicFramePr>
            <p:cNvPr id="43" name="Diagram 42">
              <a:extLst>
                <a:ext uri="{FF2B5EF4-FFF2-40B4-BE49-F238E27FC236}">
                  <a16:creationId xmlns:a16="http://schemas.microsoft.com/office/drawing/2014/main" id="{611F9540-AD5F-299A-7E86-C68A9D09AFB3}"/>
                </a:ext>
              </a:extLst>
            </p:cNvPr>
            <p:cNvGraphicFramePr/>
            <p:nvPr/>
          </p:nvGraphicFramePr>
          <p:xfrm>
            <a:off x="2689475" y="4089700"/>
            <a:ext cx="8408233" cy="106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107991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6869-66E1-61E2-8077-BE2A16FCDB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ECB3FC-EFD0-5D02-B9DB-12F932F3FE2A}"/>
              </a:ext>
            </a:extLst>
          </p:cNvPr>
          <p:cNvSpPr>
            <a:spLocks noGrp="1"/>
          </p:cNvSpPr>
          <p:nvPr>
            <p:ph type="body" sz="quarter" idx="13"/>
          </p:nvPr>
        </p:nvSpPr>
        <p:spPr/>
        <p:txBody>
          <a:bodyPr/>
          <a:lstStyle/>
          <a:p>
            <a:r>
              <a:rPr lang="en-GB" err="1"/>
              <a:t>Strumenti</a:t>
            </a:r>
            <a:r>
              <a:rPr lang="en-GB"/>
              <a:t> al </a:t>
            </a:r>
            <a:r>
              <a:rPr lang="en-GB" err="1"/>
              <a:t>servizio</a:t>
            </a:r>
            <a:r>
              <a:rPr lang="en-GB"/>
              <a:t> </a:t>
            </a:r>
            <a:r>
              <a:rPr lang="en-GB" err="1"/>
              <a:t>delle</a:t>
            </a:r>
            <a:r>
              <a:rPr lang="en-GB"/>
              <a:t> </a:t>
            </a:r>
            <a:r>
              <a:rPr lang="en-GB" err="1"/>
              <a:t>ispezioni</a:t>
            </a:r>
            <a:r>
              <a:rPr lang="en-GB"/>
              <a:t> - Dati</a:t>
            </a:r>
          </a:p>
        </p:txBody>
      </p:sp>
      <p:sp>
        <p:nvSpPr>
          <p:cNvPr id="3" name="Slide Number Placeholder 2">
            <a:extLst>
              <a:ext uri="{FF2B5EF4-FFF2-40B4-BE49-F238E27FC236}">
                <a16:creationId xmlns:a16="http://schemas.microsoft.com/office/drawing/2014/main" id="{001C031D-EDE7-6E55-FBDB-D6CB3B1E3208}"/>
              </a:ext>
            </a:extLst>
          </p:cNvPr>
          <p:cNvSpPr>
            <a:spLocks noGrp="1"/>
          </p:cNvSpPr>
          <p:nvPr>
            <p:ph type="sldNum" sz="quarter" idx="16"/>
          </p:nvPr>
        </p:nvSpPr>
        <p:spPr/>
        <p:txBody>
          <a:bodyPr/>
          <a:lstStyle/>
          <a:p>
            <a:fld id="{A36EBB71-1AEC-4D92-8A51-969FF0A7CB17}" type="slidenum">
              <a:rPr lang="en-GB" noProof="0" smtClean="0"/>
              <a:pPr/>
              <a:t>4</a:t>
            </a:fld>
            <a:endParaRPr lang="en-GB" noProof="0"/>
          </a:p>
        </p:txBody>
      </p:sp>
      <p:grpSp>
        <p:nvGrpSpPr>
          <p:cNvPr id="6" name="Group 5">
            <a:extLst>
              <a:ext uri="{FF2B5EF4-FFF2-40B4-BE49-F238E27FC236}">
                <a16:creationId xmlns:a16="http://schemas.microsoft.com/office/drawing/2014/main" id="{165EA4AE-7C3C-5ADE-6DCE-25A44CB97D5F}"/>
              </a:ext>
            </a:extLst>
          </p:cNvPr>
          <p:cNvGrpSpPr/>
          <p:nvPr/>
        </p:nvGrpSpPr>
        <p:grpSpPr>
          <a:xfrm>
            <a:off x="206574" y="960237"/>
            <a:ext cx="5660235" cy="1200329"/>
            <a:chOff x="206574" y="724629"/>
            <a:chExt cx="5660235" cy="1200329"/>
          </a:xfrm>
        </p:grpSpPr>
        <p:sp>
          <p:nvSpPr>
            <p:cNvPr id="44" name="TextBox 43">
              <a:extLst>
                <a:ext uri="{FF2B5EF4-FFF2-40B4-BE49-F238E27FC236}">
                  <a16:creationId xmlns:a16="http://schemas.microsoft.com/office/drawing/2014/main" id="{F46134A1-EBF1-6833-4EF7-623619638D82}"/>
                </a:ext>
              </a:extLst>
            </p:cNvPr>
            <p:cNvSpPr txBox="1"/>
            <p:nvPr/>
          </p:nvSpPr>
          <p:spPr>
            <a:xfrm>
              <a:off x="1203242" y="724629"/>
              <a:ext cx="4663567" cy="1200329"/>
            </a:xfrm>
            <a:prstGeom prst="rect">
              <a:avLst/>
            </a:prstGeom>
            <a:noFill/>
          </p:spPr>
          <p:txBody>
            <a:bodyPr wrap="square" rtlCol="0">
              <a:spAutoFit/>
            </a:bodyPr>
            <a:lstStyle/>
            <a:p>
              <a:pPr algn="just"/>
              <a:r>
                <a:rPr lang="it-IT"/>
                <a:t>Identificare gli operatori economici </a:t>
              </a:r>
              <a:r>
                <a:rPr lang="it-IT" b="1"/>
                <a:t>attivi</a:t>
              </a:r>
              <a:r>
                <a:rPr lang="it-IT"/>
                <a:t>, le loro </a:t>
              </a:r>
              <a:r>
                <a:rPr lang="it-IT" b="1"/>
                <a:t>caratteristiche</a:t>
              </a:r>
              <a:r>
                <a:rPr lang="it-IT"/>
                <a:t> e le loro </a:t>
              </a:r>
              <a:r>
                <a:rPr lang="it-IT" b="1"/>
                <a:t>attività</a:t>
              </a:r>
              <a:r>
                <a:rPr lang="it-IT"/>
                <a:t> per determinare i </a:t>
              </a:r>
              <a:r>
                <a:rPr lang="it-IT" b="1"/>
                <a:t>potenziali rischi </a:t>
              </a:r>
              <a:r>
                <a:rPr lang="it-IT"/>
                <a:t>che essi rappresentano per i beni pubblici.</a:t>
              </a:r>
              <a:endParaRPr lang="en-GB"/>
            </a:p>
          </p:txBody>
        </p:sp>
        <p:grpSp>
          <p:nvGrpSpPr>
            <p:cNvPr id="17" name="Group 16">
              <a:extLst>
                <a:ext uri="{FF2B5EF4-FFF2-40B4-BE49-F238E27FC236}">
                  <a16:creationId xmlns:a16="http://schemas.microsoft.com/office/drawing/2014/main" id="{10BA133D-65D9-E3DA-0CC2-EFDFBE4B5D69}"/>
                </a:ext>
              </a:extLst>
            </p:cNvPr>
            <p:cNvGrpSpPr/>
            <p:nvPr/>
          </p:nvGrpSpPr>
          <p:grpSpPr>
            <a:xfrm>
              <a:off x="206574" y="828295"/>
              <a:ext cx="943569" cy="923331"/>
              <a:chOff x="4643191" y="2096911"/>
              <a:chExt cx="1666171" cy="1665294"/>
            </a:xfrm>
          </p:grpSpPr>
          <p:sp>
            <p:nvSpPr>
              <p:cNvPr id="10" name="Freeform 6">
                <a:extLst>
                  <a:ext uri="{FF2B5EF4-FFF2-40B4-BE49-F238E27FC236}">
                    <a16:creationId xmlns:a16="http://schemas.microsoft.com/office/drawing/2014/main" id="{DAFB8437-ACBD-F590-A95F-DFBD1D9F9646}"/>
                  </a:ext>
                </a:extLst>
              </p:cNvPr>
              <p:cNvSpPr>
                <a:spLocks noEditPoints="1"/>
              </p:cNvSpPr>
              <p:nvPr/>
            </p:nvSpPr>
            <p:spPr bwMode="auto">
              <a:xfrm>
                <a:off x="4643191" y="2096911"/>
                <a:ext cx="1666171" cy="1665294"/>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DBACE0B-2FFD-5449-47A3-72541C6D4516}"/>
                  </a:ext>
                </a:extLst>
              </p:cNvPr>
              <p:cNvSpPr/>
              <p:nvPr/>
            </p:nvSpPr>
            <p:spPr>
              <a:xfrm>
                <a:off x="4934885" y="2402045"/>
                <a:ext cx="1082787"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Graphic 11" descr="Magnifying glass with solid fill">
                <a:extLst>
                  <a:ext uri="{FF2B5EF4-FFF2-40B4-BE49-F238E27FC236}">
                    <a16:creationId xmlns:a16="http://schemas.microsoft.com/office/drawing/2014/main" id="{71B3ABB3-F569-DB56-4F5D-6412F74C870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28648" y="2486236"/>
                <a:ext cx="895259" cy="914400"/>
              </a:xfrm>
              <a:prstGeom prst="rect">
                <a:avLst/>
              </a:prstGeom>
            </p:spPr>
          </p:pic>
        </p:grpSp>
      </p:grpSp>
      <p:grpSp>
        <p:nvGrpSpPr>
          <p:cNvPr id="7" name="Group 6">
            <a:extLst>
              <a:ext uri="{FF2B5EF4-FFF2-40B4-BE49-F238E27FC236}">
                <a16:creationId xmlns:a16="http://schemas.microsoft.com/office/drawing/2014/main" id="{F951F841-BC03-9528-4388-07229650736E}"/>
              </a:ext>
            </a:extLst>
          </p:cNvPr>
          <p:cNvGrpSpPr/>
          <p:nvPr/>
        </p:nvGrpSpPr>
        <p:grpSpPr>
          <a:xfrm>
            <a:off x="206574" y="2422722"/>
            <a:ext cx="5504171" cy="923331"/>
            <a:chOff x="206575" y="1987131"/>
            <a:chExt cx="5504171" cy="923331"/>
          </a:xfrm>
        </p:grpSpPr>
        <p:sp>
          <p:nvSpPr>
            <p:cNvPr id="43" name="TextBox 42">
              <a:extLst>
                <a:ext uri="{FF2B5EF4-FFF2-40B4-BE49-F238E27FC236}">
                  <a16:creationId xmlns:a16="http://schemas.microsoft.com/office/drawing/2014/main" id="{C4C025F7-5B00-74A2-15C9-80DAC9155455}"/>
                </a:ext>
              </a:extLst>
            </p:cNvPr>
            <p:cNvSpPr txBox="1"/>
            <p:nvPr/>
          </p:nvSpPr>
          <p:spPr>
            <a:xfrm>
              <a:off x="1242240" y="2133326"/>
              <a:ext cx="4468506" cy="646331"/>
            </a:xfrm>
            <a:prstGeom prst="rect">
              <a:avLst/>
            </a:prstGeom>
            <a:noFill/>
          </p:spPr>
          <p:txBody>
            <a:bodyPr wrap="square" rtlCol="0">
              <a:spAutoFit/>
            </a:bodyPr>
            <a:lstStyle/>
            <a:p>
              <a:pPr algn="just"/>
              <a:r>
                <a:rPr lang="it-IT"/>
                <a:t>Analizzare il </a:t>
              </a:r>
              <a:r>
                <a:rPr lang="it-IT" b="1"/>
                <a:t>comportamento</a:t>
              </a:r>
              <a:r>
                <a:rPr lang="it-IT"/>
                <a:t> e le </a:t>
              </a:r>
              <a:r>
                <a:rPr lang="it-IT" b="1"/>
                <a:t>tendenze di conformità </a:t>
              </a:r>
              <a:r>
                <a:rPr lang="it-IT"/>
                <a:t>degli operatori economici.</a:t>
              </a:r>
              <a:endParaRPr lang="en-GB" b="1"/>
            </a:p>
          </p:txBody>
        </p:sp>
        <p:grpSp>
          <p:nvGrpSpPr>
            <p:cNvPr id="18" name="Group 17">
              <a:extLst>
                <a:ext uri="{FF2B5EF4-FFF2-40B4-BE49-F238E27FC236}">
                  <a16:creationId xmlns:a16="http://schemas.microsoft.com/office/drawing/2014/main" id="{CF65410E-0A2B-E728-6762-B10EFFC14BA4}"/>
                </a:ext>
              </a:extLst>
            </p:cNvPr>
            <p:cNvGrpSpPr/>
            <p:nvPr/>
          </p:nvGrpSpPr>
          <p:grpSpPr>
            <a:xfrm>
              <a:off x="206575" y="1987131"/>
              <a:ext cx="943569" cy="923331"/>
              <a:chOff x="4643192" y="2096910"/>
              <a:chExt cx="1666171" cy="1665293"/>
            </a:xfrm>
          </p:grpSpPr>
          <p:sp>
            <p:nvSpPr>
              <p:cNvPr id="19" name="Freeform 6">
                <a:extLst>
                  <a:ext uri="{FF2B5EF4-FFF2-40B4-BE49-F238E27FC236}">
                    <a16:creationId xmlns:a16="http://schemas.microsoft.com/office/drawing/2014/main" id="{FE83BAEB-2268-B078-CB16-51626D54518D}"/>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Oval 19">
                <a:extLst>
                  <a:ext uri="{FF2B5EF4-FFF2-40B4-BE49-F238E27FC236}">
                    <a16:creationId xmlns:a16="http://schemas.microsoft.com/office/drawing/2014/main" id="{55F2048D-75DB-BE74-B3B5-791B9F216601}"/>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Graphic 20" descr="Statistics with solid fill">
                <a:extLst>
                  <a:ext uri="{FF2B5EF4-FFF2-40B4-BE49-F238E27FC236}">
                    <a16:creationId xmlns:a16="http://schemas.microsoft.com/office/drawing/2014/main" id="{BCDC5C6A-ADC4-426C-ABAE-EBE98A8C95F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028647" y="2486236"/>
                <a:ext cx="895259" cy="914400"/>
              </a:xfrm>
              <a:prstGeom prst="rect">
                <a:avLst/>
              </a:prstGeom>
            </p:spPr>
          </p:pic>
        </p:grpSp>
      </p:grpSp>
      <p:grpSp>
        <p:nvGrpSpPr>
          <p:cNvPr id="13" name="Group 12">
            <a:extLst>
              <a:ext uri="{FF2B5EF4-FFF2-40B4-BE49-F238E27FC236}">
                <a16:creationId xmlns:a16="http://schemas.microsoft.com/office/drawing/2014/main" id="{682D874D-3215-C27E-AFDE-9CFC096151B7}"/>
              </a:ext>
            </a:extLst>
          </p:cNvPr>
          <p:cNvGrpSpPr/>
          <p:nvPr/>
        </p:nvGrpSpPr>
        <p:grpSpPr>
          <a:xfrm>
            <a:off x="6334181" y="1002327"/>
            <a:ext cx="5351000" cy="1014546"/>
            <a:chOff x="6756965" y="855127"/>
            <a:chExt cx="5351000" cy="1014546"/>
          </a:xfrm>
        </p:grpSpPr>
        <p:sp>
          <p:nvSpPr>
            <p:cNvPr id="50" name="TextBox 49">
              <a:extLst>
                <a:ext uri="{FF2B5EF4-FFF2-40B4-BE49-F238E27FC236}">
                  <a16:creationId xmlns:a16="http://schemas.microsoft.com/office/drawing/2014/main" id="{E10CE793-B1C0-AE0C-3D8E-7D4F34B4B374}"/>
                </a:ext>
              </a:extLst>
            </p:cNvPr>
            <p:cNvSpPr txBox="1"/>
            <p:nvPr/>
          </p:nvSpPr>
          <p:spPr>
            <a:xfrm>
              <a:off x="7753633" y="946343"/>
              <a:ext cx="4354332" cy="923330"/>
            </a:xfrm>
            <a:prstGeom prst="rect">
              <a:avLst/>
            </a:prstGeom>
            <a:noFill/>
          </p:spPr>
          <p:txBody>
            <a:bodyPr wrap="square" rtlCol="0">
              <a:spAutoFit/>
            </a:bodyPr>
            <a:lstStyle/>
            <a:p>
              <a:pPr algn="just"/>
              <a:r>
                <a:rPr lang="it-IT"/>
                <a:t>Prevenire la </a:t>
              </a:r>
              <a:r>
                <a:rPr lang="it-IT" b="1"/>
                <a:t>sovrapposizione </a:t>
              </a:r>
              <a:r>
                <a:rPr lang="it-IT"/>
                <a:t>delle ispezioni attraverso la </a:t>
              </a:r>
              <a:r>
                <a:rPr lang="it-IT" b="1"/>
                <a:t>condivisione dei dati e il coordinamento </a:t>
              </a:r>
              <a:r>
                <a:rPr lang="it-IT"/>
                <a:t>tra le autorità.</a:t>
              </a:r>
              <a:endParaRPr lang="en-GB"/>
            </a:p>
          </p:txBody>
        </p:sp>
        <p:grpSp>
          <p:nvGrpSpPr>
            <p:cNvPr id="26" name="Group 25">
              <a:extLst>
                <a:ext uri="{FF2B5EF4-FFF2-40B4-BE49-F238E27FC236}">
                  <a16:creationId xmlns:a16="http://schemas.microsoft.com/office/drawing/2014/main" id="{7E137192-ADD6-7C7F-DC30-A83ABA2F33C1}"/>
                </a:ext>
              </a:extLst>
            </p:cNvPr>
            <p:cNvGrpSpPr/>
            <p:nvPr/>
          </p:nvGrpSpPr>
          <p:grpSpPr>
            <a:xfrm>
              <a:off x="6756965" y="855127"/>
              <a:ext cx="943569" cy="923331"/>
              <a:chOff x="4643192" y="2096910"/>
              <a:chExt cx="1666171" cy="1665293"/>
            </a:xfrm>
          </p:grpSpPr>
          <p:sp>
            <p:nvSpPr>
              <p:cNvPr id="27" name="Freeform 6">
                <a:extLst>
                  <a:ext uri="{FF2B5EF4-FFF2-40B4-BE49-F238E27FC236}">
                    <a16:creationId xmlns:a16="http://schemas.microsoft.com/office/drawing/2014/main" id="{AD9B8EE3-7719-3D2E-B7B2-C551123F982C}"/>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D93F51AB-7446-72A9-04C6-B1AA8DC2F4A9}"/>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9" name="Graphic 28" descr="Handshake with solid fill">
                <a:extLst>
                  <a:ext uri="{FF2B5EF4-FFF2-40B4-BE49-F238E27FC236}">
                    <a16:creationId xmlns:a16="http://schemas.microsoft.com/office/drawing/2014/main" id="{A2867CC1-E5DD-197E-CB5F-A312E799F2F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28647" y="2486236"/>
                <a:ext cx="895259" cy="914400"/>
              </a:xfrm>
              <a:prstGeom prst="rect">
                <a:avLst/>
              </a:prstGeom>
            </p:spPr>
          </p:pic>
        </p:grpSp>
      </p:grpSp>
      <p:grpSp>
        <p:nvGrpSpPr>
          <p:cNvPr id="9" name="Group 8">
            <a:extLst>
              <a:ext uri="{FF2B5EF4-FFF2-40B4-BE49-F238E27FC236}">
                <a16:creationId xmlns:a16="http://schemas.microsoft.com/office/drawing/2014/main" id="{61F2F9B3-B0A4-37BB-2304-60C5647EB37F}"/>
              </a:ext>
            </a:extLst>
          </p:cNvPr>
          <p:cNvGrpSpPr/>
          <p:nvPr/>
        </p:nvGrpSpPr>
        <p:grpSpPr>
          <a:xfrm>
            <a:off x="206574" y="5069786"/>
            <a:ext cx="5504171" cy="923331"/>
            <a:chOff x="257956" y="4291622"/>
            <a:chExt cx="5504171" cy="923331"/>
          </a:xfrm>
        </p:grpSpPr>
        <p:sp>
          <p:nvSpPr>
            <p:cNvPr id="49" name="TextBox 48">
              <a:extLst>
                <a:ext uri="{FF2B5EF4-FFF2-40B4-BE49-F238E27FC236}">
                  <a16:creationId xmlns:a16="http://schemas.microsoft.com/office/drawing/2014/main" id="{BB192DF6-2E81-C4E4-E9D3-736E0F54B486}"/>
                </a:ext>
              </a:extLst>
            </p:cNvPr>
            <p:cNvSpPr txBox="1"/>
            <p:nvPr/>
          </p:nvSpPr>
          <p:spPr>
            <a:xfrm>
              <a:off x="1242240" y="4411133"/>
              <a:ext cx="4519887" cy="646331"/>
            </a:xfrm>
            <a:prstGeom prst="rect">
              <a:avLst/>
            </a:prstGeom>
            <a:noFill/>
          </p:spPr>
          <p:txBody>
            <a:bodyPr wrap="square" rtlCol="0">
              <a:spAutoFit/>
            </a:bodyPr>
            <a:lstStyle/>
            <a:p>
              <a:pPr algn="just"/>
              <a:r>
                <a:rPr lang="it-IT"/>
                <a:t>Definire </a:t>
              </a:r>
              <a:r>
                <a:rPr lang="it-IT" b="1"/>
                <a:t>chi, cosa, quando e con quale frequenza </a:t>
              </a:r>
              <a:r>
                <a:rPr lang="it-IT"/>
                <a:t>ispezionare, ma anche chi </a:t>
              </a:r>
              <a:r>
                <a:rPr lang="it-IT" b="1" u="sng"/>
                <a:t>non</a:t>
              </a:r>
              <a:r>
                <a:rPr lang="it-IT"/>
                <a:t> ispezionare.</a:t>
              </a:r>
              <a:endParaRPr lang="en-GB" b="1"/>
            </a:p>
          </p:txBody>
        </p:sp>
        <p:grpSp>
          <p:nvGrpSpPr>
            <p:cNvPr id="34" name="Group 33">
              <a:extLst>
                <a:ext uri="{FF2B5EF4-FFF2-40B4-BE49-F238E27FC236}">
                  <a16:creationId xmlns:a16="http://schemas.microsoft.com/office/drawing/2014/main" id="{31FCF17D-C008-516A-948A-7D08011B78A9}"/>
                </a:ext>
              </a:extLst>
            </p:cNvPr>
            <p:cNvGrpSpPr/>
            <p:nvPr/>
          </p:nvGrpSpPr>
          <p:grpSpPr>
            <a:xfrm>
              <a:off x="257956" y="4291622"/>
              <a:ext cx="943569" cy="923331"/>
              <a:chOff x="4643192" y="2096910"/>
              <a:chExt cx="1666171" cy="1665293"/>
            </a:xfrm>
          </p:grpSpPr>
          <p:sp>
            <p:nvSpPr>
              <p:cNvPr id="35" name="Freeform 6">
                <a:extLst>
                  <a:ext uri="{FF2B5EF4-FFF2-40B4-BE49-F238E27FC236}">
                    <a16:creationId xmlns:a16="http://schemas.microsoft.com/office/drawing/2014/main" id="{5C4E1E73-09F4-C676-F064-DC1193C37FE7}"/>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4FA8C5ED-5DDC-7109-BA80-BC553AE6708D}"/>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Graphic 36" descr="Bullseye with solid fill">
                <a:extLst>
                  <a:ext uri="{FF2B5EF4-FFF2-40B4-BE49-F238E27FC236}">
                    <a16:creationId xmlns:a16="http://schemas.microsoft.com/office/drawing/2014/main" id="{6FA09676-D427-521D-763A-8B7B16F5713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28647" y="2486236"/>
                <a:ext cx="895259" cy="914400"/>
              </a:xfrm>
              <a:prstGeom prst="rect">
                <a:avLst/>
              </a:prstGeom>
            </p:spPr>
          </p:pic>
        </p:grpSp>
      </p:grpSp>
      <p:grpSp>
        <p:nvGrpSpPr>
          <p:cNvPr id="14" name="Group 13">
            <a:extLst>
              <a:ext uri="{FF2B5EF4-FFF2-40B4-BE49-F238E27FC236}">
                <a16:creationId xmlns:a16="http://schemas.microsoft.com/office/drawing/2014/main" id="{E8E09999-F11D-8926-04A8-0E64FA9A6901}"/>
              </a:ext>
            </a:extLst>
          </p:cNvPr>
          <p:cNvGrpSpPr/>
          <p:nvPr/>
        </p:nvGrpSpPr>
        <p:grpSpPr>
          <a:xfrm>
            <a:off x="6331167" y="2430416"/>
            <a:ext cx="5516555" cy="923331"/>
            <a:chOff x="6331167" y="2430416"/>
            <a:chExt cx="5516555" cy="923331"/>
          </a:xfrm>
        </p:grpSpPr>
        <p:sp>
          <p:nvSpPr>
            <p:cNvPr id="51" name="TextBox 50">
              <a:extLst>
                <a:ext uri="{FF2B5EF4-FFF2-40B4-BE49-F238E27FC236}">
                  <a16:creationId xmlns:a16="http://schemas.microsoft.com/office/drawing/2014/main" id="{D0DB9D26-EBD2-B361-964D-31DCBA050D98}"/>
                </a:ext>
              </a:extLst>
            </p:cNvPr>
            <p:cNvSpPr txBox="1"/>
            <p:nvPr/>
          </p:nvSpPr>
          <p:spPr>
            <a:xfrm>
              <a:off x="7327835" y="2699721"/>
              <a:ext cx="4519887" cy="369332"/>
            </a:xfrm>
            <a:prstGeom prst="rect">
              <a:avLst/>
            </a:prstGeom>
            <a:noFill/>
          </p:spPr>
          <p:txBody>
            <a:bodyPr wrap="square" rtlCol="0">
              <a:spAutoFit/>
            </a:bodyPr>
            <a:lstStyle/>
            <a:p>
              <a:pPr algn="just"/>
              <a:r>
                <a:rPr lang="it-IT"/>
                <a:t>Prevedere i </a:t>
              </a:r>
              <a:r>
                <a:rPr lang="it-IT" b="1"/>
                <a:t>modelli di conformità futuri.</a:t>
              </a:r>
              <a:endParaRPr lang="en-GB" b="1"/>
            </a:p>
          </p:txBody>
        </p:sp>
        <p:grpSp>
          <p:nvGrpSpPr>
            <p:cNvPr id="38" name="Group 37">
              <a:extLst>
                <a:ext uri="{FF2B5EF4-FFF2-40B4-BE49-F238E27FC236}">
                  <a16:creationId xmlns:a16="http://schemas.microsoft.com/office/drawing/2014/main" id="{1FBFBCA7-5FB4-72D4-CF08-FDB62C0ADF3A}"/>
                </a:ext>
              </a:extLst>
            </p:cNvPr>
            <p:cNvGrpSpPr/>
            <p:nvPr/>
          </p:nvGrpSpPr>
          <p:grpSpPr>
            <a:xfrm>
              <a:off x="6331167" y="2430416"/>
              <a:ext cx="943569" cy="923331"/>
              <a:chOff x="4643192" y="2096910"/>
              <a:chExt cx="1666171" cy="1665293"/>
            </a:xfrm>
          </p:grpSpPr>
          <p:sp>
            <p:nvSpPr>
              <p:cNvPr id="39" name="Freeform 6">
                <a:extLst>
                  <a:ext uri="{FF2B5EF4-FFF2-40B4-BE49-F238E27FC236}">
                    <a16:creationId xmlns:a16="http://schemas.microsoft.com/office/drawing/2014/main" id="{1F587639-6F71-A4CF-5638-0A6C6C7A8456}"/>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CBBDB9D9-C299-5BDF-83BA-583B63A5D6AB}"/>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Graphic 40" descr="Future with solid fill">
                <a:extLst>
                  <a:ext uri="{FF2B5EF4-FFF2-40B4-BE49-F238E27FC236}">
                    <a16:creationId xmlns:a16="http://schemas.microsoft.com/office/drawing/2014/main" id="{8B6E5F86-CE04-E044-F48D-29FD4B9A085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028647" y="2486236"/>
                <a:ext cx="895259" cy="914400"/>
              </a:xfrm>
              <a:prstGeom prst="rect">
                <a:avLst/>
              </a:prstGeom>
            </p:spPr>
          </p:pic>
        </p:grpSp>
      </p:grpSp>
      <p:grpSp>
        <p:nvGrpSpPr>
          <p:cNvPr id="8" name="Group 7">
            <a:extLst>
              <a:ext uri="{FF2B5EF4-FFF2-40B4-BE49-F238E27FC236}">
                <a16:creationId xmlns:a16="http://schemas.microsoft.com/office/drawing/2014/main" id="{3ACFE350-CA4C-9CCC-E205-09E20BD46812}"/>
              </a:ext>
            </a:extLst>
          </p:cNvPr>
          <p:cNvGrpSpPr/>
          <p:nvPr/>
        </p:nvGrpSpPr>
        <p:grpSpPr>
          <a:xfrm>
            <a:off x="206574" y="3746254"/>
            <a:ext cx="5647816" cy="931026"/>
            <a:chOff x="218994" y="3010168"/>
            <a:chExt cx="5647816" cy="931026"/>
          </a:xfrm>
        </p:grpSpPr>
        <p:sp>
          <p:nvSpPr>
            <p:cNvPr id="45" name="TextBox 44">
              <a:extLst>
                <a:ext uri="{FF2B5EF4-FFF2-40B4-BE49-F238E27FC236}">
                  <a16:creationId xmlns:a16="http://schemas.microsoft.com/office/drawing/2014/main" id="{9B59CFD6-52DB-7FC6-D6ED-0723F9D431D6}"/>
                </a:ext>
              </a:extLst>
            </p:cNvPr>
            <p:cNvSpPr txBox="1"/>
            <p:nvPr/>
          </p:nvSpPr>
          <p:spPr>
            <a:xfrm>
              <a:off x="1203243" y="3017864"/>
              <a:ext cx="4663567" cy="923330"/>
            </a:xfrm>
            <a:prstGeom prst="rect">
              <a:avLst/>
            </a:prstGeom>
            <a:noFill/>
          </p:spPr>
          <p:txBody>
            <a:bodyPr wrap="square" rtlCol="0">
              <a:spAutoFit/>
            </a:bodyPr>
            <a:lstStyle/>
            <a:p>
              <a:pPr algn="just"/>
              <a:r>
                <a:rPr lang="it-IT"/>
                <a:t>Elaborare e analizzare tali informazioni e applicare l'approccio basato sul rischio assegnando </a:t>
              </a:r>
              <a:r>
                <a:rPr lang="it-IT" b="1"/>
                <a:t>livelli di rischio</a:t>
              </a:r>
              <a:r>
                <a:rPr lang="it-IT"/>
                <a:t> agli operatori economici.</a:t>
              </a:r>
              <a:endParaRPr lang="en-GB"/>
            </a:p>
          </p:txBody>
        </p:sp>
        <p:grpSp>
          <p:nvGrpSpPr>
            <p:cNvPr id="4" name="Group 3">
              <a:extLst>
                <a:ext uri="{FF2B5EF4-FFF2-40B4-BE49-F238E27FC236}">
                  <a16:creationId xmlns:a16="http://schemas.microsoft.com/office/drawing/2014/main" id="{4AB47F3E-EAEA-B3C6-42FC-1CBAA031CF39}"/>
                </a:ext>
              </a:extLst>
            </p:cNvPr>
            <p:cNvGrpSpPr/>
            <p:nvPr/>
          </p:nvGrpSpPr>
          <p:grpSpPr>
            <a:xfrm>
              <a:off x="218994" y="3010168"/>
              <a:ext cx="943569" cy="923331"/>
              <a:chOff x="5610489" y="2441101"/>
              <a:chExt cx="943569" cy="923331"/>
            </a:xfrm>
          </p:grpSpPr>
          <p:grpSp>
            <p:nvGrpSpPr>
              <p:cNvPr id="22" name="Group 21">
                <a:extLst>
                  <a:ext uri="{FF2B5EF4-FFF2-40B4-BE49-F238E27FC236}">
                    <a16:creationId xmlns:a16="http://schemas.microsoft.com/office/drawing/2014/main" id="{351EF497-5E6F-9903-457F-471C97904336}"/>
                  </a:ext>
                </a:extLst>
              </p:cNvPr>
              <p:cNvGrpSpPr/>
              <p:nvPr/>
            </p:nvGrpSpPr>
            <p:grpSpPr>
              <a:xfrm>
                <a:off x="5610489" y="2441101"/>
                <a:ext cx="943569" cy="923331"/>
                <a:chOff x="4643192" y="2096910"/>
                <a:chExt cx="1666171" cy="1665293"/>
              </a:xfrm>
            </p:grpSpPr>
            <p:sp>
              <p:nvSpPr>
                <p:cNvPr id="23" name="Freeform 6">
                  <a:extLst>
                    <a:ext uri="{FF2B5EF4-FFF2-40B4-BE49-F238E27FC236}">
                      <a16:creationId xmlns:a16="http://schemas.microsoft.com/office/drawing/2014/main" id="{99B83E61-E236-8194-C5C8-086E63C3D0EA}"/>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Oval 23">
                  <a:extLst>
                    <a:ext uri="{FF2B5EF4-FFF2-40B4-BE49-F238E27FC236}">
                      <a16:creationId xmlns:a16="http://schemas.microsoft.com/office/drawing/2014/main" id="{BE83A214-7CF5-7F97-26C0-E2A5E6F82522}"/>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7" name="Picture 46">
                <a:extLst>
                  <a:ext uri="{FF2B5EF4-FFF2-40B4-BE49-F238E27FC236}">
                    <a16:creationId xmlns:a16="http://schemas.microsoft.com/office/drawing/2014/main" id="{1B8163D7-4D3B-8C12-0C25-2B3AC7D6BB7B}"/>
                  </a:ext>
                </a:extLst>
              </p:cNvPr>
              <p:cNvPicPr>
                <a:picLocks noChangeAspect="1"/>
              </p:cNvPicPr>
              <p:nvPr/>
            </p:nvPicPr>
            <p:blipFill>
              <a:blip r:embed="rId12">
                <a:duotone>
                  <a:schemeClr val="accent3">
                    <a:shade val="45000"/>
                    <a:satMod val="135000"/>
                  </a:schemeClr>
                  <a:prstClr val="white"/>
                </a:duotone>
              </a:blip>
              <a:stretch>
                <a:fillRect/>
              </a:stretch>
            </p:blipFill>
            <p:spPr>
              <a:xfrm>
                <a:off x="5853431" y="2691693"/>
                <a:ext cx="422146" cy="422146"/>
              </a:xfrm>
              <a:prstGeom prst="rect">
                <a:avLst/>
              </a:prstGeom>
            </p:spPr>
          </p:pic>
        </p:grpSp>
      </p:grpSp>
      <p:grpSp>
        <p:nvGrpSpPr>
          <p:cNvPr id="15" name="Group 14">
            <a:extLst>
              <a:ext uri="{FF2B5EF4-FFF2-40B4-BE49-F238E27FC236}">
                <a16:creationId xmlns:a16="http://schemas.microsoft.com/office/drawing/2014/main" id="{45C91BC7-B624-F570-B207-156D4D37B0A5}"/>
              </a:ext>
            </a:extLst>
          </p:cNvPr>
          <p:cNvGrpSpPr/>
          <p:nvPr/>
        </p:nvGrpSpPr>
        <p:grpSpPr>
          <a:xfrm>
            <a:off x="6331166" y="3746253"/>
            <a:ext cx="5516556" cy="923331"/>
            <a:chOff x="6331166" y="3746253"/>
            <a:chExt cx="5516556" cy="923331"/>
          </a:xfrm>
        </p:grpSpPr>
        <p:sp>
          <p:nvSpPr>
            <p:cNvPr id="52" name="TextBox 51">
              <a:extLst>
                <a:ext uri="{FF2B5EF4-FFF2-40B4-BE49-F238E27FC236}">
                  <a16:creationId xmlns:a16="http://schemas.microsoft.com/office/drawing/2014/main" id="{E94B26A4-A539-67A3-3A25-911E91C5717C}"/>
                </a:ext>
              </a:extLst>
            </p:cNvPr>
            <p:cNvSpPr txBox="1"/>
            <p:nvPr/>
          </p:nvSpPr>
          <p:spPr>
            <a:xfrm>
              <a:off x="7327835" y="4017855"/>
              <a:ext cx="4519887" cy="646331"/>
            </a:xfrm>
            <a:prstGeom prst="rect">
              <a:avLst/>
            </a:prstGeom>
            <a:noFill/>
          </p:spPr>
          <p:txBody>
            <a:bodyPr wrap="square" rtlCol="0">
              <a:spAutoFit/>
            </a:bodyPr>
            <a:lstStyle/>
            <a:p>
              <a:pPr algn="just"/>
              <a:r>
                <a:rPr lang="it-IT" b="1"/>
                <a:t>Testare e perfezionare i criteri di pianificazione </a:t>
              </a:r>
              <a:r>
                <a:rPr lang="it-IT"/>
                <a:t>delle ispezioni. </a:t>
              </a:r>
              <a:endParaRPr lang="en-GB"/>
            </a:p>
          </p:txBody>
        </p:sp>
        <p:grpSp>
          <p:nvGrpSpPr>
            <p:cNvPr id="5" name="Group 4">
              <a:extLst>
                <a:ext uri="{FF2B5EF4-FFF2-40B4-BE49-F238E27FC236}">
                  <a16:creationId xmlns:a16="http://schemas.microsoft.com/office/drawing/2014/main" id="{DAD40537-2C3B-0DA4-17B2-B689E21BE22A}"/>
                </a:ext>
              </a:extLst>
            </p:cNvPr>
            <p:cNvGrpSpPr/>
            <p:nvPr/>
          </p:nvGrpSpPr>
          <p:grpSpPr>
            <a:xfrm>
              <a:off x="6331166" y="3746253"/>
              <a:ext cx="943569" cy="923331"/>
              <a:chOff x="5608388" y="5293758"/>
              <a:chExt cx="943569" cy="923331"/>
            </a:xfrm>
          </p:grpSpPr>
          <p:grpSp>
            <p:nvGrpSpPr>
              <p:cNvPr id="30" name="Group 29">
                <a:extLst>
                  <a:ext uri="{FF2B5EF4-FFF2-40B4-BE49-F238E27FC236}">
                    <a16:creationId xmlns:a16="http://schemas.microsoft.com/office/drawing/2014/main" id="{37680D09-336C-2554-0525-8938BDDBA867}"/>
                  </a:ext>
                </a:extLst>
              </p:cNvPr>
              <p:cNvGrpSpPr/>
              <p:nvPr/>
            </p:nvGrpSpPr>
            <p:grpSpPr>
              <a:xfrm>
                <a:off x="5608388" y="5293758"/>
                <a:ext cx="943569" cy="923331"/>
                <a:chOff x="4643192" y="2096910"/>
                <a:chExt cx="1666171" cy="1665293"/>
              </a:xfrm>
            </p:grpSpPr>
            <p:sp>
              <p:nvSpPr>
                <p:cNvPr id="31" name="Freeform 6">
                  <a:extLst>
                    <a:ext uri="{FF2B5EF4-FFF2-40B4-BE49-F238E27FC236}">
                      <a16:creationId xmlns:a16="http://schemas.microsoft.com/office/drawing/2014/main" id="{BB2FBF8E-0CB4-7EE3-0527-F6FB1D82DB8A}"/>
                    </a:ext>
                  </a:extLst>
                </p:cNvPr>
                <p:cNvSpPr>
                  <a:spLocks noEditPoints="1"/>
                </p:cNvSpPr>
                <p:nvPr/>
              </p:nvSpPr>
              <p:spPr bwMode="auto">
                <a:xfrm>
                  <a:off x="4643192" y="2096910"/>
                  <a:ext cx="1666171" cy="1665293"/>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94F9F99E-B8D3-BF8C-4FB1-1DB76FD429E0}"/>
                    </a:ext>
                  </a:extLst>
                </p:cNvPr>
                <p:cNvSpPr/>
                <p:nvPr/>
              </p:nvSpPr>
              <p:spPr>
                <a:xfrm>
                  <a:off x="4934884" y="2402043"/>
                  <a:ext cx="1082788" cy="108278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4" name="Picture 53">
                <a:extLst>
                  <a:ext uri="{FF2B5EF4-FFF2-40B4-BE49-F238E27FC236}">
                    <a16:creationId xmlns:a16="http://schemas.microsoft.com/office/drawing/2014/main" id="{2CD6C311-9538-FA79-1C10-F78B0F737AE2}"/>
                  </a:ext>
                </a:extLst>
              </p:cNvPr>
              <p:cNvPicPr>
                <a:picLocks noChangeAspect="1"/>
              </p:cNvPicPr>
              <p:nvPr/>
            </p:nvPicPr>
            <p:blipFill>
              <a:blip r:embed="rId13">
                <a:duotone>
                  <a:schemeClr val="accent1">
                    <a:shade val="45000"/>
                    <a:satMod val="135000"/>
                  </a:schemeClr>
                  <a:prstClr val="white"/>
                </a:duotone>
              </a:blip>
              <a:stretch>
                <a:fillRect/>
              </a:stretch>
            </p:blipFill>
            <p:spPr>
              <a:xfrm>
                <a:off x="5833820" y="5508768"/>
                <a:ext cx="482517" cy="482517"/>
              </a:xfrm>
              <a:prstGeom prst="rect">
                <a:avLst/>
              </a:prstGeom>
            </p:spPr>
          </p:pic>
        </p:grpSp>
      </p:grpSp>
    </p:spTree>
    <p:extLst>
      <p:ext uri="{BB962C8B-B14F-4D97-AF65-F5344CB8AC3E}">
        <p14:creationId xmlns:p14="http://schemas.microsoft.com/office/powerpoint/2010/main" val="270494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6220-DE02-5F17-14CF-0C0B0E837C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770462-7C6F-80F1-5970-11C1E1B6F4B2}"/>
              </a:ext>
            </a:extLst>
          </p:cNvPr>
          <p:cNvSpPr>
            <a:spLocks noGrp="1"/>
          </p:cNvSpPr>
          <p:nvPr>
            <p:ph type="body" sz="quarter" idx="13"/>
          </p:nvPr>
        </p:nvSpPr>
        <p:spPr/>
        <p:txBody>
          <a:bodyPr/>
          <a:lstStyle/>
          <a:p>
            <a:r>
              <a:rPr lang="it-IT"/>
              <a:t>Possibili risposte dell’Amministrazione in base al livello di conformità</a:t>
            </a:r>
            <a:endParaRPr lang="en-GB"/>
          </a:p>
        </p:txBody>
      </p:sp>
      <p:sp>
        <p:nvSpPr>
          <p:cNvPr id="3" name="Slide Number Placeholder 2">
            <a:extLst>
              <a:ext uri="{FF2B5EF4-FFF2-40B4-BE49-F238E27FC236}">
                <a16:creationId xmlns:a16="http://schemas.microsoft.com/office/drawing/2014/main" id="{B49D0486-D0DD-A4F2-13C7-13CB12AB7071}"/>
              </a:ext>
            </a:extLst>
          </p:cNvPr>
          <p:cNvSpPr>
            <a:spLocks noGrp="1"/>
          </p:cNvSpPr>
          <p:nvPr>
            <p:ph type="sldNum" sz="quarter" idx="16"/>
          </p:nvPr>
        </p:nvSpPr>
        <p:spPr/>
        <p:txBody>
          <a:bodyPr/>
          <a:lstStyle/>
          <a:p>
            <a:fld id="{D1721B30-B3A5-4650-9975-2E1EE4B34C78}" type="slidenum">
              <a:rPr lang="en-GB" smtClean="0"/>
              <a:t>5</a:t>
            </a:fld>
            <a:endParaRPr lang="en-GB"/>
          </a:p>
        </p:txBody>
      </p:sp>
      <p:grpSp>
        <p:nvGrpSpPr>
          <p:cNvPr id="4" name="Group 3">
            <a:extLst>
              <a:ext uri="{FF2B5EF4-FFF2-40B4-BE49-F238E27FC236}">
                <a16:creationId xmlns:a16="http://schemas.microsoft.com/office/drawing/2014/main" id="{8868B579-431C-9479-1F38-C76D34061A62}"/>
              </a:ext>
            </a:extLst>
          </p:cNvPr>
          <p:cNvGrpSpPr/>
          <p:nvPr/>
        </p:nvGrpSpPr>
        <p:grpSpPr>
          <a:xfrm>
            <a:off x="1023376" y="2095585"/>
            <a:ext cx="10341192" cy="2666829"/>
            <a:chOff x="1105741" y="1481838"/>
            <a:chExt cx="9705205" cy="2589704"/>
          </a:xfrm>
        </p:grpSpPr>
        <p:grpSp>
          <p:nvGrpSpPr>
            <p:cNvPr id="5" name="Group 4">
              <a:extLst>
                <a:ext uri="{FF2B5EF4-FFF2-40B4-BE49-F238E27FC236}">
                  <a16:creationId xmlns:a16="http://schemas.microsoft.com/office/drawing/2014/main" id="{6A2D5EC1-5EBE-30BC-2653-5F1EC5B5520D}"/>
                </a:ext>
              </a:extLst>
            </p:cNvPr>
            <p:cNvGrpSpPr/>
            <p:nvPr/>
          </p:nvGrpSpPr>
          <p:grpSpPr>
            <a:xfrm>
              <a:off x="1105741" y="1481838"/>
              <a:ext cx="9705205" cy="2031657"/>
              <a:chOff x="1165008" y="2481935"/>
              <a:chExt cx="9705205" cy="2031657"/>
            </a:xfrm>
          </p:grpSpPr>
          <p:grpSp>
            <p:nvGrpSpPr>
              <p:cNvPr id="12" name="Group 11">
                <a:extLst>
                  <a:ext uri="{FF2B5EF4-FFF2-40B4-BE49-F238E27FC236}">
                    <a16:creationId xmlns:a16="http://schemas.microsoft.com/office/drawing/2014/main" id="{5A79BA8B-E26C-E620-110C-278AE101E31C}"/>
                  </a:ext>
                </a:extLst>
              </p:cNvPr>
              <p:cNvGrpSpPr/>
              <p:nvPr/>
            </p:nvGrpSpPr>
            <p:grpSpPr>
              <a:xfrm>
                <a:off x="1471206" y="3223804"/>
                <a:ext cx="9259156" cy="1289788"/>
                <a:chOff x="1578542" y="3561346"/>
                <a:chExt cx="8845622" cy="1289788"/>
              </a:xfrm>
            </p:grpSpPr>
            <p:grpSp>
              <p:nvGrpSpPr>
                <p:cNvPr id="19" name="Group 18">
                  <a:extLst>
                    <a:ext uri="{FF2B5EF4-FFF2-40B4-BE49-F238E27FC236}">
                      <a16:creationId xmlns:a16="http://schemas.microsoft.com/office/drawing/2014/main" id="{18AF3242-A192-1585-C640-1895EF2A3606}"/>
                    </a:ext>
                  </a:extLst>
                </p:cNvPr>
                <p:cNvGrpSpPr/>
                <p:nvPr/>
              </p:nvGrpSpPr>
              <p:grpSpPr>
                <a:xfrm>
                  <a:off x="3368843" y="3561347"/>
                  <a:ext cx="1684421" cy="1289786"/>
                  <a:chOff x="1578543" y="3561348"/>
                  <a:chExt cx="1684421" cy="1289786"/>
                </a:xfrm>
                <a:solidFill>
                  <a:schemeClr val="accent2"/>
                </a:solidFill>
              </p:grpSpPr>
              <p:sp>
                <p:nvSpPr>
                  <p:cNvPr id="32" name="Arrow: Pentagon 31">
                    <a:extLst>
                      <a:ext uri="{FF2B5EF4-FFF2-40B4-BE49-F238E27FC236}">
                        <a16:creationId xmlns:a16="http://schemas.microsoft.com/office/drawing/2014/main" id="{573E959E-BCAB-C9B3-41D6-CEBC43427299}"/>
                      </a:ext>
                    </a:extLst>
                  </p:cNvPr>
                  <p:cNvSpPr/>
                  <p:nvPr/>
                </p:nvSpPr>
                <p:spPr>
                  <a:xfrm rot="5400000">
                    <a:off x="1775861" y="3364030"/>
                    <a:ext cx="1289786" cy="1684421"/>
                  </a:xfrm>
                  <a:prstGeom prst="homePlate">
                    <a:avLst>
                      <a:gd name="adj" fmla="val 25949"/>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64A8D58-0829-E5CD-D246-F09477707D17}"/>
                      </a:ext>
                    </a:extLst>
                  </p:cNvPr>
                  <p:cNvSpPr txBox="1"/>
                  <p:nvPr/>
                </p:nvSpPr>
                <p:spPr>
                  <a:xfrm>
                    <a:off x="1684421" y="3927108"/>
                    <a:ext cx="1472665" cy="400110"/>
                  </a:xfrm>
                  <a:prstGeom prst="rect">
                    <a:avLst/>
                  </a:prstGeom>
                  <a:noFill/>
                  <a:ln>
                    <a:noFill/>
                  </a:ln>
                </p:spPr>
                <p:txBody>
                  <a:bodyPr wrap="square" rtlCol="0">
                    <a:spAutoFit/>
                  </a:bodyPr>
                  <a:lstStyle/>
                  <a:p>
                    <a:pPr algn="ctr"/>
                    <a:r>
                      <a:rPr lang="it-IT" sz="2000" b="1">
                        <a:solidFill>
                          <a:schemeClr val="bg1"/>
                        </a:solidFill>
                      </a:rPr>
                      <a:t>Indifferente</a:t>
                    </a:r>
                    <a:endParaRPr lang="it-IT" b="1">
                      <a:solidFill>
                        <a:schemeClr val="bg1"/>
                      </a:solidFill>
                    </a:endParaRPr>
                  </a:p>
                </p:txBody>
              </p:sp>
            </p:grpSp>
            <p:grpSp>
              <p:nvGrpSpPr>
                <p:cNvPr id="20" name="Group 19">
                  <a:extLst>
                    <a:ext uri="{FF2B5EF4-FFF2-40B4-BE49-F238E27FC236}">
                      <a16:creationId xmlns:a16="http://schemas.microsoft.com/office/drawing/2014/main" id="{5D2E5839-6BE0-6149-5327-BB8546F02B5F}"/>
                    </a:ext>
                  </a:extLst>
                </p:cNvPr>
                <p:cNvGrpSpPr/>
                <p:nvPr/>
              </p:nvGrpSpPr>
              <p:grpSpPr>
                <a:xfrm>
                  <a:off x="1578542" y="3561348"/>
                  <a:ext cx="1684421" cy="1289786"/>
                  <a:chOff x="1578542" y="3561348"/>
                  <a:chExt cx="1684421" cy="1289786"/>
                </a:xfrm>
              </p:grpSpPr>
              <p:sp>
                <p:nvSpPr>
                  <p:cNvPr id="30" name="Arrow: Pentagon 29">
                    <a:extLst>
                      <a:ext uri="{FF2B5EF4-FFF2-40B4-BE49-F238E27FC236}">
                        <a16:creationId xmlns:a16="http://schemas.microsoft.com/office/drawing/2014/main" id="{5BA728F1-727B-8EE1-9CA2-9D003514B6AA}"/>
                      </a:ext>
                    </a:extLst>
                  </p:cNvPr>
                  <p:cNvSpPr/>
                  <p:nvPr/>
                </p:nvSpPr>
                <p:spPr>
                  <a:xfrm rot="5400000">
                    <a:off x="1775860" y="3364030"/>
                    <a:ext cx="1289786" cy="1684421"/>
                  </a:xfrm>
                  <a:prstGeom prst="homePlate">
                    <a:avLst>
                      <a:gd name="adj" fmla="val 25949"/>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9CD26A4-B6F2-FAD7-C0EF-D9FE787F05B7}"/>
                      </a:ext>
                    </a:extLst>
                  </p:cNvPr>
                  <p:cNvSpPr txBox="1"/>
                  <p:nvPr/>
                </p:nvSpPr>
                <p:spPr>
                  <a:xfrm>
                    <a:off x="1684420" y="3927108"/>
                    <a:ext cx="1472665" cy="400110"/>
                  </a:xfrm>
                  <a:prstGeom prst="rect">
                    <a:avLst/>
                  </a:prstGeom>
                  <a:noFill/>
                </p:spPr>
                <p:txBody>
                  <a:bodyPr wrap="square" lIns="91440" tIns="45720" rIns="91440" bIns="45720" rtlCol="0" anchor="t">
                    <a:spAutoFit/>
                  </a:bodyPr>
                  <a:lstStyle/>
                  <a:p>
                    <a:pPr algn="ctr"/>
                    <a:r>
                      <a:rPr lang="it-IT" sz="2000" b="1">
                        <a:solidFill>
                          <a:schemeClr val="bg1"/>
                        </a:solidFill>
                      </a:rPr>
                      <a:t>Irresponsabile</a:t>
                    </a:r>
                    <a:endParaRPr lang="it-IT" b="1" err="1">
                      <a:solidFill>
                        <a:schemeClr val="bg1"/>
                      </a:solidFill>
                    </a:endParaRPr>
                  </a:p>
                </p:txBody>
              </p:sp>
            </p:grpSp>
            <p:grpSp>
              <p:nvGrpSpPr>
                <p:cNvPr id="21" name="Group 20">
                  <a:extLst>
                    <a:ext uri="{FF2B5EF4-FFF2-40B4-BE49-F238E27FC236}">
                      <a16:creationId xmlns:a16="http://schemas.microsoft.com/office/drawing/2014/main" id="{E1706FC8-1B1C-DE65-9037-F0EB7C7C56C1}"/>
                    </a:ext>
                  </a:extLst>
                </p:cNvPr>
                <p:cNvGrpSpPr/>
                <p:nvPr/>
              </p:nvGrpSpPr>
              <p:grpSpPr>
                <a:xfrm>
                  <a:off x="5159143" y="3561346"/>
                  <a:ext cx="1684421" cy="1289786"/>
                  <a:chOff x="1578543" y="3561348"/>
                  <a:chExt cx="1684421" cy="1289786"/>
                </a:xfrm>
                <a:solidFill>
                  <a:schemeClr val="accent2"/>
                </a:solidFill>
              </p:grpSpPr>
              <p:sp>
                <p:nvSpPr>
                  <p:cNvPr id="28" name="Arrow: Pentagon 27">
                    <a:extLst>
                      <a:ext uri="{FF2B5EF4-FFF2-40B4-BE49-F238E27FC236}">
                        <a16:creationId xmlns:a16="http://schemas.microsoft.com/office/drawing/2014/main" id="{E36CBC75-C15F-0075-3953-51E1CBF5BBAA}"/>
                      </a:ext>
                    </a:extLst>
                  </p:cNvPr>
                  <p:cNvSpPr/>
                  <p:nvPr/>
                </p:nvSpPr>
                <p:spPr>
                  <a:xfrm rot="5400000">
                    <a:off x="1775861" y="3364030"/>
                    <a:ext cx="1289786" cy="1684421"/>
                  </a:xfrm>
                  <a:prstGeom prst="homePlate">
                    <a:avLst>
                      <a:gd name="adj" fmla="val 25949"/>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5DF4755-C217-9835-2DCB-EE67A3585DF4}"/>
                      </a:ext>
                    </a:extLst>
                  </p:cNvPr>
                  <p:cNvSpPr txBox="1"/>
                  <p:nvPr/>
                </p:nvSpPr>
                <p:spPr>
                  <a:xfrm>
                    <a:off x="1684421" y="3927108"/>
                    <a:ext cx="1472665" cy="388539"/>
                  </a:xfrm>
                  <a:prstGeom prst="rect">
                    <a:avLst/>
                  </a:prstGeom>
                  <a:noFill/>
                  <a:ln>
                    <a:noFill/>
                  </a:ln>
                </p:spPr>
                <p:txBody>
                  <a:bodyPr wrap="square" rtlCol="0">
                    <a:spAutoFit/>
                  </a:bodyPr>
                  <a:lstStyle/>
                  <a:p>
                    <a:pPr algn="ctr"/>
                    <a:r>
                      <a:rPr lang="es-CO" sz="2000" b="1">
                        <a:solidFill>
                          <a:schemeClr val="bg1"/>
                        </a:solidFill>
                      </a:rPr>
                      <a:t>Confuso </a:t>
                    </a:r>
                  </a:p>
                </p:txBody>
              </p:sp>
            </p:grpSp>
            <p:grpSp>
              <p:nvGrpSpPr>
                <p:cNvPr id="22" name="Group 21">
                  <a:extLst>
                    <a:ext uri="{FF2B5EF4-FFF2-40B4-BE49-F238E27FC236}">
                      <a16:creationId xmlns:a16="http://schemas.microsoft.com/office/drawing/2014/main" id="{4111DC18-F827-26A1-E619-5E0CD99531D0}"/>
                    </a:ext>
                  </a:extLst>
                </p:cNvPr>
                <p:cNvGrpSpPr/>
                <p:nvPr/>
              </p:nvGrpSpPr>
              <p:grpSpPr>
                <a:xfrm>
                  <a:off x="6949443" y="3561346"/>
                  <a:ext cx="1684421" cy="1289786"/>
                  <a:chOff x="1578543" y="3561348"/>
                  <a:chExt cx="1684421" cy="1289786"/>
                </a:xfrm>
                <a:solidFill>
                  <a:srgbClr val="92D050"/>
                </a:solidFill>
              </p:grpSpPr>
              <p:sp>
                <p:nvSpPr>
                  <p:cNvPr id="26" name="Arrow: Pentagon 25">
                    <a:extLst>
                      <a:ext uri="{FF2B5EF4-FFF2-40B4-BE49-F238E27FC236}">
                        <a16:creationId xmlns:a16="http://schemas.microsoft.com/office/drawing/2014/main" id="{49CB4556-A035-A3E8-F7CE-139481F7C106}"/>
                      </a:ext>
                    </a:extLst>
                  </p:cNvPr>
                  <p:cNvSpPr/>
                  <p:nvPr/>
                </p:nvSpPr>
                <p:spPr>
                  <a:xfrm rot="5400000">
                    <a:off x="1775861" y="3364030"/>
                    <a:ext cx="1289786" cy="1684421"/>
                  </a:xfrm>
                  <a:prstGeom prst="homePlate">
                    <a:avLst>
                      <a:gd name="adj" fmla="val 25949"/>
                    </a:avLst>
                  </a:prstGeom>
                  <a:grp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11B2B2-AAFF-D59A-B0E3-A40B474BE3C7}"/>
                      </a:ext>
                    </a:extLst>
                  </p:cNvPr>
                  <p:cNvSpPr txBox="1"/>
                  <p:nvPr/>
                </p:nvSpPr>
                <p:spPr>
                  <a:xfrm>
                    <a:off x="1684421" y="3927108"/>
                    <a:ext cx="1472665" cy="388539"/>
                  </a:xfrm>
                  <a:prstGeom prst="rect">
                    <a:avLst/>
                  </a:prstGeom>
                  <a:grpFill/>
                  <a:ln>
                    <a:solidFill>
                      <a:srgbClr val="92D050"/>
                    </a:solidFill>
                  </a:ln>
                </p:spPr>
                <p:txBody>
                  <a:bodyPr wrap="square" rtlCol="0">
                    <a:spAutoFit/>
                  </a:bodyPr>
                  <a:lstStyle/>
                  <a:p>
                    <a:pPr algn="ctr"/>
                    <a:r>
                      <a:rPr lang="es-CO" sz="2000" b="1">
                        <a:solidFill>
                          <a:schemeClr val="bg1"/>
                        </a:solidFill>
                      </a:rPr>
                      <a:t>Conforme</a:t>
                    </a:r>
                  </a:p>
                </p:txBody>
              </p:sp>
            </p:grpSp>
            <p:grpSp>
              <p:nvGrpSpPr>
                <p:cNvPr id="23" name="Group 22">
                  <a:extLst>
                    <a:ext uri="{FF2B5EF4-FFF2-40B4-BE49-F238E27FC236}">
                      <a16:creationId xmlns:a16="http://schemas.microsoft.com/office/drawing/2014/main" id="{4C8240FC-8407-3568-2E31-EEDC1888B489}"/>
                    </a:ext>
                  </a:extLst>
                </p:cNvPr>
                <p:cNvGrpSpPr/>
                <p:nvPr/>
              </p:nvGrpSpPr>
              <p:grpSpPr>
                <a:xfrm>
                  <a:off x="8739743" y="3561346"/>
                  <a:ext cx="1684421" cy="1289786"/>
                  <a:chOff x="1578543" y="3561348"/>
                  <a:chExt cx="1684421" cy="1289786"/>
                </a:xfrm>
                <a:solidFill>
                  <a:srgbClr val="00B050"/>
                </a:solidFill>
              </p:grpSpPr>
              <p:sp>
                <p:nvSpPr>
                  <p:cNvPr id="24" name="Arrow: Pentagon 23">
                    <a:extLst>
                      <a:ext uri="{FF2B5EF4-FFF2-40B4-BE49-F238E27FC236}">
                        <a16:creationId xmlns:a16="http://schemas.microsoft.com/office/drawing/2014/main" id="{17FB2272-C62A-5911-433F-AAB48EA0FBDC}"/>
                      </a:ext>
                    </a:extLst>
                  </p:cNvPr>
                  <p:cNvSpPr/>
                  <p:nvPr/>
                </p:nvSpPr>
                <p:spPr>
                  <a:xfrm rot="5400000">
                    <a:off x="1775861" y="3364030"/>
                    <a:ext cx="1289786" cy="1684421"/>
                  </a:xfrm>
                  <a:prstGeom prst="homePlate">
                    <a:avLst>
                      <a:gd name="adj" fmla="val 25949"/>
                    </a:avLst>
                  </a:prstGeom>
                  <a:grp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D35B1CD-AC58-3552-E7E0-E62C165FDE2A}"/>
                      </a:ext>
                    </a:extLst>
                  </p:cNvPr>
                  <p:cNvSpPr txBox="1"/>
                  <p:nvPr/>
                </p:nvSpPr>
                <p:spPr>
                  <a:xfrm>
                    <a:off x="1684421" y="3927108"/>
                    <a:ext cx="1472665" cy="388539"/>
                  </a:xfrm>
                  <a:prstGeom prst="rect">
                    <a:avLst/>
                  </a:prstGeom>
                  <a:grpFill/>
                  <a:ln>
                    <a:solidFill>
                      <a:srgbClr val="00B050"/>
                    </a:solidFill>
                  </a:ln>
                </p:spPr>
                <p:txBody>
                  <a:bodyPr wrap="square" rtlCol="0">
                    <a:spAutoFit/>
                  </a:bodyPr>
                  <a:lstStyle/>
                  <a:p>
                    <a:pPr algn="ctr"/>
                    <a:r>
                      <a:rPr lang="it-IT" sz="2000" b="1">
                        <a:solidFill>
                          <a:schemeClr val="bg1"/>
                        </a:solidFill>
                      </a:rPr>
                      <a:t>Campione</a:t>
                    </a:r>
                  </a:p>
                </p:txBody>
              </p:sp>
            </p:grpSp>
          </p:grpSp>
          <p:sp>
            <p:nvSpPr>
              <p:cNvPr id="13" name="Right Brace 12">
                <a:extLst>
                  <a:ext uri="{FF2B5EF4-FFF2-40B4-BE49-F238E27FC236}">
                    <a16:creationId xmlns:a16="http://schemas.microsoft.com/office/drawing/2014/main" id="{03476F76-7F41-F081-CF26-995FFCE41689}"/>
                  </a:ext>
                </a:extLst>
              </p:cNvPr>
              <p:cNvSpPr/>
              <p:nvPr/>
            </p:nvSpPr>
            <p:spPr>
              <a:xfrm rot="5400000" flipH="1" flipV="1">
                <a:off x="2680926" y="1609823"/>
                <a:ext cx="235124" cy="2690040"/>
              </a:xfrm>
              <a:prstGeom prst="rightBrace">
                <a:avLst/>
              </a:prstGeom>
              <a:ln>
                <a:solidFill>
                  <a:srgbClr val="FF66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2BD3E4B-CE47-E0DE-E532-10FD36003276}"/>
                  </a:ext>
                </a:extLst>
              </p:cNvPr>
              <p:cNvSpPr txBox="1"/>
              <p:nvPr/>
            </p:nvSpPr>
            <p:spPr>
              <a:xfrm flipH="1">
                <a:off x="1165008" y="2485163"/>
                <a:ext cx="3066935" cy="338554"/>
              </a:xfrm>
              <a:prstGeom prst="rect">
                <a:avLst/>
              </a:prstGeom>
              <a:noFill/>
            </p:spPr>
            <p:txBody>
              <a:bodyPr wrap="square" rtlCol="0">
                <a:spAutoFit/>
              </a:bodyPr>
              <a:lstStyle/>
              <a:p>
                <a:pPr algn="ctr"/>
                <a:r>
                  <a:rPr lang="es-CO" sz="1600" b="1">
                    <a:solidFill>
                      <a:srgbClr val="C00000"/>
                    </a:solidFill>
                    <a:latin typeface="+mj-lt"/>
                  </a:rPr>
                  <a:t>SANZIONARE SEVERAMENTE</a:t>
                </a:r>
              </a:p>
            </p:txBody>
          </p:sp>
          <p:sp>
            <p:nvSpPr>
              <p:cNvPr id="15" name="Right Brace 14">
                <a:extLst>
                  <a:ext uri="{FF2B5EF4-FFF2-40B4-BE49-F238E27FC236}">
                    <a16:creationId xmlns:a16="http://schemas.microsoft.com/office/drawing/2014/main" id="{E0D74B6E-05AD-21EE-30ED-9C9CF9DDE0B2}"/>
                  </a:ext>
                </a:extLst>
              </p:cNvPr>
              <p:cNvSpPr/>
              <p:nvPr/>
            </p:nvSpPr>
            <p:spPr>
              <a:xfrm rot="5400000" flipH="1" flipV="1">
                <a:off x="9210788" y="1544661"/>
                <a:ext cx="251916" cy="2803572"/>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03594A9-0384-F0A0-2CE0-3FF7A8C73651}"/>
                  </a:ext>
                </a:extLst>
              </p:cNvPr>
              <p:cNvSpPr txBox="1"/>
              <p:nvPr/>
            </p:nvSpPr>
            <p:spPr>
              <a:xfrm flipH="1">
                <a:off x="7803278" y="2481935"/>
                <a:ext cx="3066935" cy="338554"/>
              </a:xfrm>
              <a:prstGeom prst="rect">
                <a:avLst/>
              </a:prstGeom>
              <a:noFill/>
            </p:spPr>
            <p:txBody>
              <a:bodyPr wrap="square" rtlCol="0">
                <a:spAutoFit/>
              </a:bodyPr>
              <a:lstStyle/>
              <a:p>
                <a:pPr algn="ctr"/>
                <a:r>
                  <a:rPr lang="es-CO" sz="1600" b="1">
                    <a:solidFill>
                      <a:srgbClr val="00B050"/>
                    </a:solidFill>
                    <a:latin typeface="+mj-lt"/>
                  </a:rPr>
                  <a:t>PREMIARE</a:t>
                </a:r>
              </a:p>
            </p:txBody>
          </p:sp>
          <p:sp>
            <p:nvSpPr>
              <p:cNvPr id="17" name="Right Brace 16">
                <a:extLst>
                  <a:ext uri="{FF2B5EF4-FFF2-40B4-BE49-F238E27FC236}">
                    <a16:creationId xmlns:a16="http://schemas.microsoft.com/office/drawing/2014/main" id="{3B4FF50A-BD69-78CD-D0DA-38EFBEBBC215}"/>
                  </a:ext>
                </a:extLst>
              </p:cNvPr>
              <p:cNvSpPr/>
              <p:nvPr/>
            </p:nvSpPr>
            <p:spPr>
              <a:xfrm rot="5400000" flipH="1" flipV="1">
                <a:off x="5910162" y="1142270"/>
                <a:ext cx="251916" cy="3608354"/>
              </a:xfrm>
              <a:prstGeom prst="rightBrace">
                <a:avLst/>
              </a:prstGeom>
              <a:ln>
                <a:solidFill>
                  <a:srgbClr val="00B05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EAFAB4DC-B47F-F899-B5E9-37323DD8E4E6}"/>
                  </a:ext>
                </a:extLst>
              </p:cNvPr>
              <p:cNvSpPr txBox="1"/>
              <p:nvPr/>
            </p:nvSpPr>
            <p:spPr>
              <a:xfrm flipH="1">
                <a:off x="4226787" y="2481935"/>
                <a:ext cx="3523777" cy="328763"/>
              </a:xfrm>
              <a:prstGeom prst="rect">
                <a:avLst/>
              </a:prstGeom>
              <a:noFill/>
            </p:spPr>
            <p:txBody>
              <a:bodyPr wrap="square" rtlCol="0">
                <a:spAutoFit/>
              </a:bodyPr>
              <a:lstStyle/>
              <a:p>
                <a:pPr algn="ctr"/>
                <a:r>
                  <a:rPr lang="it-IT" sz="1600" b="1">
                    <a:solidFill>
                      <a:srgbClr val="FFC000"/>
                    </a:solidFill>
                    <a:latin typeface="+mj-lt"/>
                  </a:rPr>
                  <a:t>PROMUOVERE IL RISPETTO DELLE NORME </a:t>
                </a:r>
                <a:endParaRPr lang="es-CO" sz="1600" b="1">
                  <a:solidFill>
                    <a:srgbClr val="FFC000"/>
                  </a:solidFill>
                  <a:latin typeface="+mj-lt"/>
                </a:endParaRPr>
              </a:p>
            </p:txBody>
          </p:sp>
        </p:grpSp>
        <p:sp>
          <p:nvSpPr>
            <p:cNvPr id="6" name="Rectangle 5">
              <a:extLst>
                <a:ext uri="{FF2B5EF4-FFF2-40B4-BE49-F238E27FC236}">
                  <a16:creationId xmlns:a16="http://schemas.microsoft.com/office/drawing/2014/main" id="{97D3D22A-779B-E8E5-4049-11B7A66B40BA}"/>
                </a:ext>
              </a:extLst>
            </p:cNvPr>
            <p:cNvSpPr/>
            <p:nvPr/>
          </p:nvSpPr>
          <p:spPr>
            <a:xfrm>
              <a:off x="1411940" y="3691468"/>
              <a:ext cx="2939976" cy="38007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Sancionar</a:t>
              </a:r>
              <a:endParaRPr lang="en-US"/>
            </a:p>
          </p:txBody>
        </p:sp>
        <p:sp>
          <p:nvSpPr>
            <p:cNvPr id="7" name="Rectangle 6">
              <a:extLst>
                <a:ext uri="{FF2B5EF4-FFF2-40B4-BE49-F238E27FC236}">
                  <a16:creationId xmlns:a16="http://schemas.microsoft.com/office/drawing/2014/main" id="{B67F50C5-C323-D6AF-DEF8-CD12EC68D2E7}"/>
                </a:ext>
              </a:extLst>
            </p:cNvPr>
            <p:cNvSpPr/>
            <p:nvPr/>
          </p:nvSpPr>
          <p:spPr>
            <a:xfrm>
              <a:off x="4470399" y="3689216"/>
              <a:ext cx="3273611" cy="38007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Educar</a:t>
              </a:r>
              <a:r>
                <a:rPr lang="en-US"/>
                <a:t>/</a:t>
              </a:r>
              <a:r>
                <a:rPr lang="en-US" err="1"/>
                <a:t>supervisar</a:t>
              </a:r>
              <a:endParaRPr lang="en-US"/>
            </a:p>
          </p:txBody>
        </p:sp>
        <p:sp>
          <p:nvSpPr>
            <p:cNvPr id="8" name="Rectangle 7">
              <a:extLst>
                <a:ext uri="{FF2B5EF4-FFF2-40B4-BE49-F238E27FC236}">
                  <a16:creationId xmlns:a16="http://schemas.microsoft.com/office/drawing/2014/main" id="{A52E030E-9408-46DC-83B2-6F3B9F46A3FF}"/>
                </a:ext>
              </a:extLst>
            </p:cNvPr>
            <p:cNvSpPr/>
            <p:nvPr/>
          </p:nvSpPr>
          <p:spPr>
            <a:xfrm>
              <a:off x="7862493" y="3689216"/>
              <a:ext cx="2939976" cy="38007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Motivar</a:t>
              </a:r>
              <a:endParaRPr lang="en-US"/>
            </a:p>
          </p:txBody>
        </p:sp>
        <p:sp>
          <p:nvSpPr>
            <p:cNvPr id="9" name="Rectangle 8">
              <a:extLst>
                <a:ext uri="{FF2B5EF4-FFF2-40B4-BE49-F238E27FC236}">
                  <a16:creationId xmlns:a16="http://schemas.microsoft.com/office/drawing/2014/main" id="{9B2B8BB7-6FC6-8F31-356F-F1C361998D4A}"/>
                </a:ext>
              </a:extLst>
            </p:cNvPr>
            <p:cNvSpPr/>
            <p:nvPr/>
          </p:nvSpPr>
          <p:spPr>
            <a:xfrm>
              <a:off x="1411940" y="3689217"/>
              <a:ext cx="2939976" cy="380074"/>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Sanzionare</a:t>
              </a:r>
            </a:p>
          </p:txBody>
        </p:sp>
        <p:sp>
          <p:nvSpPr>
            <p:cNvPr id="10" name="Rectangle 9">
              <a:extLst>
                <a:ext uri="{FF2B5EF4-FFF2-40B4-BE49-F238E27FC236}">
                  <a16:creationId xmlns:a16="http://schemas.microsoft.com/office/drawing/2014/main" id="{CE6FA2D2-39ED-AD1F-B5DE-90B420DC8344}"/>
                </a:ext>
              </a:extLst>
            </p:cNvPr>
            <p:cNvSpPr/>
            <p:nvPr/>
          </p:nvSpPr>
          <p:spPr>
            <a:xfrm>
              <a:off x="4470399" y="3686965"/>
              <a:ext cx="3273611" cy="380074"/>
            </a:xfrm>
            <a:prstGeom prst="rect">
              <a:avLst/>
            </a:prstGeom>
            <a:solidFill>
              <a:srgbClr val="FFCC99"/>
            </a:solidFill>
            <a:ln>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a:t>Educare/</a:t>
              </a:r>
              <a:r>
                <a:rPr lang="it-IT"/>
                <a:t>supervisionare</a:t>
              </a:r>
            </a:p>
          </p:txBody>
        </p:sp>
        <p:sp>
          <p:nvSpPr>
            <p:cNvPr id="11" name="Rectangle 10">
              <a:extLst>
                <a:ext uri="{FF2B5EF4-FFF2-40B4-BE49-F238E27FC236}">
                  <a16:creationId xmlns:a16="http://schemas.microsoft.com/office/drawing/2014/main" id="{0DB919D3-15DB-FEEE-0F13-C14E6A9E29D3}"/>
                </a:ext>
              </a:extLst>
            </p:cNvPr>
            <p:cNvSpPr/>
            <p:nvPr/>
          </p:nvSpPr>
          <p:spPr>
            <a:xfrm>
              <a:off x="7862493" y="3686965"/>
              <a:ext cx="2939976" cy="38007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a:t>Motivare</a:t>
              </a:r>
            </a:p>
          </p:txBody>
        </p:sp>
      </p:grpSp>
      <p:sp>
        <p:nvSpPr>
          <p:cNvPr id="34" name="TextBox 33">
            <a:extLst>
              <a:ext uri="{FF2B5EF4-FFF2-40B4-BE49-F238E27FC236}">
                <a16:creationId xmlns:a16="http://schemas.microsoft.com/office/drawing/2014/main" id="{50A38166-58D9-0299-500D-56E521395C4D}"/>
              </a:ext>
            </a:extLst>
          </p:cNvPr>
          <p:cNvSpPr txBox="1"/>
          <p:nvPr/>
        </p:nvSpPr>
        <p:spPr>
          <a:xfrm>
            <a:off x="2483911" y="5764645"/>
            <a:ext cx="6595433" cy="276999"/>
          </a:xfrm>
          <a:prstGeom prst="rect">
            <a:avLst/>
          </a:prstGeom>
          <a:noFill/>
        </p:spPr>
        <p:txBody>
          <a:bodyPr wrap="square" rtlCol="0">
            <a:spAutoFit/>
          </a:bodyPr>
          <a:lstStyle/>
          <a:p>
            <a:pPr algn="ctr"/>
            <a:r>
              <a:rPr lang="en-US" sz="1200">
                <a:latin typeface="+mj-lt"/>
              </a:rPr>
              <a:t>Fonte: Scottish Environmental Protection Agency</a:t>
            </a:r>
            <a:endParaRPr lang="en-GB" sz="1200">
              <a:latin typeface="+mj-lt"/>
            </a:endParaRPr>
          </a:p>
        </p:txBody>
      </p:sp>
    </p:spTree>
    <p:extLst>
      <p:ext uri="{BB962C8B-B14F-4D97-AF65-F5344CB8AC3E}">
        <p14:creationId xmlns:p14="http://schemas.microsoft.com/office/powerpoint/2010/main" val="309991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10C11-82F1-E000-C5DB-DB0E67BA72B4}"/>
              </a:ext>
            </a:extLst>
          </p:cNvPr>
          <p:cNvSpPr>
            <a:spLocks noGrp="1"/>
          </p:cNvSpPr>
          <p:nvPr>
            <p:ph type="body" sz="quarter" idx="13"/>
          </p:nvPr>
        </p:nvSpPr>
        <p:spPr/>
        <p:txBody>
          <a:bodyPr lIns="91440" tIns="45720" rIns="91440" bIns="45720" anchor="t">
            <a:noAutofit/>
          </a:bodyPr>
          <a:lstStyle/>
          <a:p>
            <a:r>
              <a:rPr lang="en-GB" dirty="0" err="1">
                <a:latin typeface="Arial Narrow"/>
              </a:rPr>
              <a:t>Vantaggi</a:t>
            </a:r>
            <a:r>
              <a:rPr lang="en-GB" dirty="0">
                <a:latin typeface="Arial Narrow"/>
              </a:rPr>
              <a:t> </a:t>
            </a:r>
            <a:r>
              <a:rPr lang="en-GB" dirty="0" err="1">
                <a:latin typeface="Arial Narrow"/>
              </a:rPr>
              <a:t>metodologia</a:t>
            </a:r>
            <a:r>
              <a:rPr lang="en-GB" dirty="0">
                <a:latin typeface="Arial Narrow"/>
              </a:rPr>
              <a:t> </a:t>
            </a:r>
            <a:r>
              <a:rPr lang="en-GB" dirty="0" err="1">
                <a:latin typeface="Arial Narrow"/>
              </a:rPr>
              <a:t>bassata</a:t>
            </a:r>
            <a:r>
              <a:rPr lang="en-GB" dirty="0">
                <a:latin typeface="Arial Narrow"/>
              </a:rPr>
              <a:t> </a:t>
            </a:r>
            <a:r>
              <a:rPr lang="en-GB" dirty="0" err="1">
                <a:latin typeface="Arial Narrow"/>
              </a:rPr>
              <a:t>sul</a:t>
            </a:r>
            <a:r>
              <a:rPr lang="en-GB" dirty="0">
                <a:latin typeface="Arial Narrow"/>
              </a:rPr>
              <a:t> </a:t>
            </a:r>
            <a:r>
              <a:rPr lang="en-GB" dirty="0" err="1">
                <a:latin typeface="Arial Narrow"/>
              </a:rPr>
              <a:t>rischio</a:t>
            </a:r>
            <a:endParaRPr lang="en-GB" dirty="0" err="1"/>
          </a:p>
        </p:txBody>
      </p:sp>
      <p:sp>
        <p:nvSpPr>
          <p:cNvPr id="3" name="Slide Number Placeholder 2">
            <a:extLst>
              <a:ext uri="{FF2B5EF4-FFF2-40B4-BE49-F238E27FC236}">
                <a16:creationId xmlns:a16="http://schemas.microsoft.com/office/drawing/2014/main" id="{C5465392-FB56-9907-6913-24972F04D163}"/>
              </a:ext>
            </a:extLst>
          </p:cNvPr>
          <p:cNvSpPr>
            <a:spLocks noGrp="1"/>
          </p:cNvSpPr>
          <p:nvPr>
            <p:ph type="sldNum" sz="quarter" idx="16"/>
          </p:nvPr>
        </p:nvSpPr>
        <p:spPr/>
        <p:txBody>
          <a:bodyPr/>
          <a:lstStyle/>
          <a:p>
            <a:fld id="{D1721B30-B3A5-4650-9975-2E1EE4B34C78}" type="slidenum">
              <a:rPr lang="en-GB" smtClean="0"/>
              <a:t>6</a:t>
            </a:fld>
            <a:endParaRPr lang="en-GB"/>
          </a:p>
        </p:txBody>
      </p:sp>
      <p:graphicFrame>
        <p:nvGraphicFramePr>
          <p:cNvPr id="4" name="Diagramma 25">
            <a:extLst>
              <a:ext uri="{FF2B5EF4-FFF2-40B4-BE49-F238E27FC236}">
                <a16:creationId xmlns:a16="http://schemas.microsoft.com/office/drawing/2014/main" id="{9F72A758-53CF-85FA-B0F7-7B1E37C3EFD8}"/>
              </a:ext>
            </a:extLst>
          </p:cNvPr>
          <p:cNvGraphicFramePr/>
          <p:nvPr/>
        </p:nvGraphicFramePr>
        <p:xfrm>
          <a:off x="1695575" y="1328233"/>
          <a:ext cx="8248106" cy="4210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08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F53B9-72C4-335F-92AF-96CE93EE75B8}"/>
              </a:ext>
            </a:extLst>
          </p:cNvPr>
          <p:cNvSpPr>
            <a:spLocks noGrp="1"/>
          </p:cNvSpPr>
          <p:nvPr>
            <p:ph type="body" sz="quarter" idx="14"/>
          </p:nvPr>
        </p:nvSpPr>
        <p:spPr/>
        <p:txBody>
          <a:bodyPr/>
          <a:lstStyle/>
          <a:p>
            <a:r>
              <a:rPr lang="en-GB" dirty="0" err="1"/>
              <a:t>Prospettive</a:t>
            </a:r>
            <a:r>
              <a:rPr lang="en-GB" dirty="0"/>
              <a:t> future</a:t>
            </a:r>
          </a:p>
        </p:txBody>
      </p:sp>
    </p:spTree>
    <p:extLst>
      <p:ext uri="{BB962C8B-B14F-4D97-AF65-F5344CB8AC3E}">
        <p14:creationId xmlns:p14="http://schemas.microsoft.com/office/powerpoint/2010/main" val="22854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F978F3-FF11-05BE-5E5B-3C1AF4868AD3}"/>
              </a:ext>
            </a:extLst>
          </p:cNvPr>
          <p:cNvSpPr>
            <a:spLocks noGrp="1"/>
          </p:cNvSpPr>
          <p:nvPr>
            <p:ph type="body" sz="quarter" idx="13"/>
          </p:nvPr>
        </p:nvSpPr>
        <p:spPr/>
        <p:txBody>
          <a:bodyPr/>
          <a:lstStyle/>
          <a:p>
            <a:r>
              <a:rPr lang="it-IT" dirty="0"/>
              <a:t>Prospettive future: 1. Il dato come assetto e la governance del dato</a:t>
            </a:r>
            <a:endParaRPr lang="en-GB" dirty="0"/>
          </a:p>
          <a:p>
            <a:endParaRPr lang="en-GB" dirty="0"/>
          </a:p>
        </p:txBody>
      </p:sp>
      <p:sp>
        <p:nvSpPr>
          <p:cNvPr id="4" name="Rectangle 2">
            <a:extLst>
              <a:ext uri="{FF2B5EF4-FFF2-40B4-BE49-F238E27FC236}">
                <a16:creationId xmlns:a16="http://schemas.microsoft.com/office/drawing/2014/main" id="{AE8966A3-1389-4239-6CDE-885B6D34249D}"/>
              </a:ext>
            </a:extLst>
          </p:cNvPr>
          <p:cNvSpPr>
            <a:spLocks noChangeArrowheads="1"/>
          </p:cNvSpPr>
          <p:nvPr/>
        </p:nvSpPr>
        <p:spPr bwMode="auto">
          <a:xfrm>
            <a:off x="3167742" y="4758981"/>
            <a:ext cx="8130325" cy="923330"/>
          </a:xfrm>
          <a:prstGeom prst="rect">
            <a:avLst/>
          </a:prstGeom>
          <a:solidFill>
            <a:srgbClr val="E0F5FA"/>
          </a:solidFill>
          <a:ln>
            <a:noFill/>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dirty="0"/>
              <a:t>Un </a:t>
            </a:r>
            <a:r>
              <a:rPr lang="en-US" altLang="en-US" b="1" dirty="0" err="1"/>
              <a:t>quadro</a:t>
            </a:r>
            <a:r>
              <a:rPr lang="en-US" altLang="en-US" b="1" dirty="0"/>
              <a:t> </a:t>
            </a:r>
            <a:r>
              <a:rPr lang="en-US" altLang="en-US" b="1" dirty="0" err="1"/>
              <a:t>giuridico</a:t>
            </a:r>
            <a:r>
              <a:rPr lang="en-US" altLang="en-US" b="1" dirty="0"/>
              <a:t> </a:t>
            </a:r>
            <a:r>
              <a:rPr lang="en-US" altLang="en-US" b="1" dirty="0" err="1"/>
              <a:t>chiaro</a:t>
            </a:r>
            <a:r>
              <a:rPr lang="en-US" altLang="en-US" b="1" dirty="0"/>
              <a:t> </a:t>
            </a:r>
            <a:r>
              <a:rPr lang="en-US" altLang="en-US" dirty="0"/>
              <a:t>è </a:t>
            </a:r>
            <a:r>
              <a:rPr lang="en-US" altLang="en-US" dirty="0" err="1"/>
              <a:t>fondamentale</a:t>
            </a:r>
            <a:r>
              <a:rPr lang="en-US" altLang="en-US" dirty="0"/>
              <a:t>. </a:t>
            </a:r>
            <a:r>
              <a:rPr kumimoji="0" lang="en-US" altLang="en-US" sz="1800" i="0" u="none" strike="noStrike" cap="none" normalizeH="0" baseline="0" dirty="0">
                <a:ln>
                  <a:noFill/>
                </a:ln>
                <a:solidFill>
                  <a:schemeClr val="tx1"/>
                </a:solidFill>
                <a:effectLst/>
              </a:rPr>
              <a:t>Deve </a:t>
            </a:r>
            <a:r>
              <a:rPr kumimoji="0" lang="en-US" altLang="en-US" sz="1800" i="0" u="none" strike="noStrike" cap="none" normalizeH="0" baseline="0" dirty="0" err="1">
                <a:ln>
                  <a:noFill/>
                </a:ln>
                <a:solidFill>
                  <a:schemeClr val="tx1"/>
                </a:solidFill>
                <a:effectLst/>
              </a:rPr>
              <a:t>porre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l'accento</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sulla</a:t>
            </a:r>
            <a:r>
              <a:rPr kumimoji="0" lang="en-US" altLang="en-US" sz="1800"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trasparenza</a:t>
            </a:r>
            <a:r>
              <a:rPr kumimoji="0" lang="en-US" altLang="en-US" sz="1800" i="0" u="none" strike="noStrike" cap="none" normalizeH="0" baseline="0" dirty="0">
                <a:ln>
                  <a:noFill/>
                </a:ln>
                <a:solidFill>
                  <a:schemeClr val="tx1"/>
                </a:solidFill>
                <a:effectLst/>
              </a:rPr>
              <a:t>, la </a:t>
            </a:r>
            <a:r>
              <a:rPr kumimoji="0" lang="en-US" altLang="en-US" sz="1800" b="1" i="0" u="none" strike="noStrike" cap="none" normalizeH="0" baseline="0" dirty="0" err="1">
                <a:ln>
                  <a:noFill/>
                </a:ln>
                <a:solidFill>
                  <a:schemeClr val="tx1"/>
                </a:solidFill>
                <a:effectLst/>
              </a:rPr>
              <a:t>consultazione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delle</a:t>
            </a:r>
            <a:r>
              <a:rPr kumimoji="0" lang="en-US" altLang="en-US" sz="1800" i="0" u="none" strike="noStrike" cap="none" normalizeH="0" baseline="0" dirty="0">
                <a:ln>
                  <a:noFill/>
                </a:ln>
                <a:solidFill>
                  <a:schemeClr val="tx1"/>
                </a:solidFill>
                <a:effectLst/>
              </a:rPr>
              <a:t> parti </a:t>
            </a:r>
            <a:r>
              <a:rPr kumimoji="0" lang="en-US" altLang="en-US" sz="1800" i="0" u="none" strike="noStrike" cap="none" normalizeH="0" baseline="0" dirty="0" err="1">
                <a:ln>
                  <a:noFill/>
                </a:ln>
                <a:solidFill>
                  <a:schemeClr val="tx1"/>
                </a:solidFill>
                <a:effectLst/>
              </a:rPr>
              <a:t>interessate</a:t>
            </a:r>
            <a:r>
              <a:rPr kumimoji="0" lang="en-US" altLang="en-US" sz="1800" i="0" u="none" strike="noStrike" cap="none" normalizeH="0" baseline="0" dirty="0">
                <a:ln>
                  <a:noFill/>
                </a:ln>
                <a:solidFill>
                  <a:schemeClr val="tx1"/>
                </a:solidFill>
                <a:effectLst/>
              </a:rPr>
              <a:t> e il </a:t>
            </a:r>
            <a:r>
              <a:rPr kumimoji="0" lang="en-US" altLang="en-US" sz="1800" b="1" i="0" u="none" strike="noStrike" cap="none" normalizeH="0" baseline="0" dirty="0" err="1">
                <a:ln>
                  <a:noFill/>
                </a:ln>
                <a:solidFill>
                  <a:schemeClr val="tx1"/>
                </a:solidFill>
                <a:effectLst/>
              </a:rPr>
              <a:t>dialogo</a:t>
            </a:r>
            <a:r>
              <a:rPr kumimoji="0" lang="en-US" altLang="en-US" sz="1800" i="0" u="none" strike="noStrike" cap="none" normalizeH="0" baseline="0" dirty="0">
                <a:ln>
                  <a:noFill/>
                </a:ln>
                <a:solidFill>
                  <a:schemeClr val="tx1"/>
                </a:solidFill>
                <a:effectLst/>
              </a:rPr>
              <a:t> continuo per </a:t>
            </a:r>
            <a:r>
              <a:rPr kumimoji="0" lang="en-US" altLang="en-US" sz="1800" i="0" u="none" strike="noStrike" cap="none" normalizeH="0" baseline="0" dirty="0" err="1">
                <a:ln>
                  <a:noFill/>
                </a:ln>
                <a:solidFill>
                  <a:schemeClr val="tx1"/>
                </a:solidFill>
                <a:effectLst/>
              </a:rPr>
              <a:t>promuovere</a:t>
            </a:r>
            <a:r>
              <a:rPr kumimoji="0" lang="en-US" altLang="en-US" sz="1800" i="0" u="none" strike="noStrike" cap="none" normalizeH="0" baseline="0" dirty="0">
                <a:ln>
                  <a:noFill/>
                </a:ln>
                <a:solidFill>
                  <a:schemeClr val="tx1"/>
                </a:solidFill>
                <a:effectLst/>
              </a:rPr>
              <a:t> la </a:t>
            </a:r>
            <a:r>
              <a:rPr kumimoji="0" lang="en-US" altLang="en-US" sz="1800" b="1" i="0" u="none" strike="noStrike" cap="none" normalizeH="0" baseline="0" dirty="0">
                <a:ln>
                  <a:noFill/>
                </a:ln>
                <a:solidFill>
                  <a:schemeClr val="tx1"/>
                </a:solidFill>
                <a:effectLst/>
              </a:rPr>
              <a:t>fiducia</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nelle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pratiche</a:t>
            </a:r>
            <a:r>
              <a:rPr kumimoji="0" lang="en-US" altLang="en-US" sz="1800" i="0" u="none" strike="noStrike" cap="none" normalizeH="0" baseline="0" dirty="0">
                <a:ln>
                  <a:noFill/>
                </a:ln>
                <a:solidFill>
                  <a:schemeClr val="tx1"/>
                </a:solidFill>
                <a:effectLst/>
              </a:rPr>
              <a:t> di </a:t>
            </a:r>
            <a:r>
              <a:rPr kumimoji="0" lang="en-US" altLang="en-US" sz="1800" i="0" u="none" strike="noStrike" cap="none" normalizeH="0" baseline="0" dirty="0" err="1">
                <a:ln>
                  <a:noFill/>
                </a:ln>
                <a:solidFill>
                  <a:schemeClr val="tx1"/>
                </a:solidFill>
                <a:effectLst/>
              </a:rPr>
              <a:t>applicazione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delle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norme</a:t>
            </a:r>
            <a:r>
              <a:rPr kumimoji="0" lang="en-US" altLang="en-US" sz="1800" i="0" u="none" strike="noStrike" cap="none" normalizeH="0" baseline="0" dirty="0">
                <a:ln>
                  <a:noFill/>
                </a:ln>
                <a:solidFill>
                  <a:schemeClr val="tx1"/>
                </a:solidFill>
                <a:effectLst/>
              </a:rPr>
              <a:t> </a:t>
            </a:r>
            <a:r>
              <a:rPr kumimoji="0" lang="en-US" altLang="en-US" sz="1800" i="0" u="none" strike="noStrike" cap="none" normalizeH="0" baseline="0" dirty="0" err="1">
                <a:ln>
                  <a:noFill/>
                </a:ln>
                <a:solidFill>
                  <a:schemeClr val="tx1"/>
                </a:solidFill>
                <a:effectLst/>
              </a:rPr>
              <a:t>digitali</a:t>
            </a:r>
            <a:r>
              <a:rPr kumimoji="0" lang="en-US" altLang="en-US" sz="1800" i="0" u="none" strike="noStrike" cap="none" normalizeH="0" baseline="0" dirty="0">
                <a:ln>
                  <a:noFill/>
                </a:ln>
                <a:solidFill>
                  <a:schemeClr val="tx1"/>
                </a:solidFill>
                <a:effectLst/>
              </a:rPr>
              <a:t>.</a:t>
            </a:r>
          </a:p>
        </p:txBody>
      </p:sp>
      <p:sp>
        <p:nvSpPr>
          <p:cNvPr id="6" name="TextBox 5">
            <a:extLst>
              <a:ext uri="{FF2B5EF4-FFF2-40B4-BE49-F238E27FC236}">
                <a16:creationId xmlns:a16="http://schemas.microsoft.com/office/drawing/2014/main" id="{C19769C0-386D-2C7F-C03F-8041225DB1AA}"/>
              </a:ext>
            </a:extLst>
          </p:cNvPr>
          <p:cNvSpPr txBox="1"/>
          <p:nvPr/>
        </p:nvSpPr>
        <p:spPr>
          <a:xfrm>
            <a:off x="336150" y="2535101"/>
            <a:ext cx="2134907" cy="1687890"/>
          </a:xfrm>
          <a:prstGeom prst="flowChartConnector">
            <a:avLst/>
          </a:prstGeom>
          <a:solidFill>
            <a:schemeClr val="accent5"/>
          </a:solidFill>
        </p:spPr>
        <p:txBody>
          <a:bodyPr wrap="square">
            <a:spAutoFit/>
          </a:bodyPr>
          <a:lstStyle/>
          <a:p>
            <a:pPr algn="ctr"/>
            <a:r>
              <a:rPr lang="en-US" altLang="en-US" dirty="0">
                <a:solidFill>
                  <a:schemeClr val="bg1"/>
                </a:solidFill>
              </a:rPr>
              <a:t>L</a:t>
            </a:r>
            <a:r>
              <a:rPr kumimoji="0" lang="en-US" altLang="en-US" sz="1800" b="0" i="0" u="none" strike="noStrike" cap="none" normalizeH="0" baseline="0" dirty="0">
                <a:ln>
                  <a:noFill/>
                </a:ln>
                <a:solidFill>
                  <a:schemeClr val="bg1"/>
                </a:solidFill>
                <a:effectLst/>
              </a:rPr>
              <a:t>e normative </a:t>
            </a:r>
            <a:r>
              <a:rPr kumimoji="0" lang="en-US" altLang="en-US" sz="1800" b="0" i="0" u="none" strike="noStrike" cap="none" normalizeH="0" baseline="0" dirty="0" err="1">
                <a:ln>
                  <a:noFill/>
                </a:ln>
                <a:solidFill>
                  <a:schemeClr val="bg1"/>
                </a:solidFill>
                <a:effectLst/>
              </a:rPr>
              <a:t>sono</a:t>
            </a:r>
            <a:r>
              <a:rPr kumimoji="0" lang="en-US" altLang="en-US" sz="1800" b="0" i="0" u="none" strike="noStrike" cap="none" normalizeH="0" baseline="0" dirty="0">
                <a:ln>
                  <a:noFill/>
                </a:ln>
                <a:solidFill>
                  <a:schemeClr val="bg1"/>
                </a:solidFill>
                <a:effectLst/>
              </a:rPr>
              <a:t> sempre </a:t>
            </a:r>
            <a:r>
              <a:rPr kumimoji="0" lang="en-US" altLang="en-US" sz="1800" b="0" i="0" u="none" strike="noStrike" cap="none" normalizeH="0" baseline="0" dirty="0" err="1">
                <a:ln>
                  <a:noFill/>
                </a:ln>
                <a:solidFill>
                  <a:schemeClr val="bg1"/>
                </a:solidFill>
                <a:effectLst/>
              </a:rPr>
              <a:t>più</a:t>
            </a:r>
            <a:r>
              <a:rPr kumimoji="0" lang="en-US" altLang="en-US" sz="1800" b="0" i="0" u="none" strike="noStrike" cap="none" normalizeH="0" baseline="0" dirty="0">
                <a:ln>
                  <a:noFill/>
                </a:ln>
                <a:solidFill>
                  <a:schemeClr val="bg1"/>
                </a:solidFill>
                <a:effectLst/>
              </a:rPr>
              <a:t> </a:t>
            </a:r>
            <a:r>
              <a:rPr kumimoji="0" lang="en-US" altLang="en-US" sz="1800" b="1" i="0" u="none" strike="noStrike" cap="none" normalizeH="0" baseline="0" dirty="0" err="1">
                <a:ln>
                  <a:noFill/>
                </a:ln>
                <a:solidFill>
                  <a:schemeClr val="bg1"/>
                </a:solidFill>
                <a:effectLst/>
              </a:rPr>
              <a:t>basate</a:t>
            </a:r>
            <a:r>
              <a:rPr kumimoji="0" lang="en-US" altLang="en-US" sz="1800" b="1" i="0" u="none" strike="noStrike" cap="none" normalizeH="0" baseline="0" dirty="0">
                <a:ln>
                  <a:noFill/>
                </a:ln>
                <a:solidFill>
                  <a:schemeClr val="bg1"/>
                </a:solidFill>
                <a:effectLst/>
              </a:rPr>
              <a:t> sui </a:t>
            </a:r>
            <a:r>
              <a:rPr kumimoji="0" lang="en-US" altLang="en-US" sz="1800" b="1" i="0" u="none" strike="noStrike" cap="none" normalizeH="0" baseline="0" dirty="0" err="1">
                <a:ln>
                  <a:noFill/>
                </a:ln>
                <a:solidFill>
                  <a:schemeClr val="bg1"/>
                </a:solidFill>
                <a:effectLst/>
              </a:rPr>
              <a:t>dati</a:t>
            </a:r>
            <a:endParaRPr lang="en-GB" b="1" dirty="0">
              <a:solidFill>
                <a:schemeClr val="bg1"/>
              </a:solidFill>
            </a:endParaRPr>
          </a:p>
        </p:txBody>
      </p:sp>
      <p:sp>
        <p:nvSpPr>
          <p:cNvPr id="8" name="TextBox 7">
            <a:extLst>
              <a:ext uri="{FF2B5EF4-FFF2-40B4-BE49-F238E27FC236}">
                <a16:creationId xmlns:a16="http://schemas.microsoft.com/office/drawing/2014/main" id="{3F4E16A5-5688-15CC-1FF0-2D79D2BF6203}"/>
              </a:ext>
            </a:extLst>
          </p:cNvPr>
          <p:cNvSpPr txBox="1"/>
          <p:nvPr/>
        </p:nvSpPr>
        <p:spPr>
          <a:xfrm>
            <a:off x="3167742" y="1156910"/>
            <a:ext cx="8011886" cy="646331"/>
          </a:xfrm>
          <a:prstGeom prst="rect">
            <a:avLst/>
          </a:prstGeom>
          <a:solidFill>
            <a:srgbClr val="E0F5FA"/>
          </a:solidFill>
          <a:ln>
            <a:no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I </a:t>
            </a:r>
            <a:r>
              <a:rPr kumimoji="0" lang="en-US" altLang="en-US" sz="1800" b="0" i="0" u="none" strike="noStrike" cap="none" normalizeH="0" baseline="0" dirty="0" err="1">
                <a:ln>
                  <a:noFill/>
                </a:ln>
                <a:solidFill>
                  <a:schemeClr val="tx1"/>
                </a:solidFill>
                <a:effectLst/>
              </a:rPr>
              <a:t>funzionari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pubblici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devono</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essere</a:t>
            </a:r>
            <a:r>
              <a:rPr kumimoji="0" lang="en-US" altLang="en-US" sz="1800" b="0"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competenti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nella</a:t>
            </a:r>
            <a:r>
              <a:rPr kumimoji="0" lang="en-US" altLang="en-US" sz="1800" b="0"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raccolta</a:t>
            </a:r>
            <a:r>
              <a:rPr kumimoji="0" lang="en-US" altLang="en-US" sz="1800" b="0" i="0" u="none" strike="noStrike" cap="none" normalizeH="0" baseline="0" dirty="0">
                <a:ln>
                  <a:noFill/>
                </a:ln>
                <a:solidFill>
                  <a:schemeClr val="tx1"/>
                </a:solidFill>
                <a:effectLst/>
              </a:rPr>
              <a:t>, </a:t>
            </a:r>
            <a:r>
              <a:rPr lang="en-US" altLang="en-US" b="1" dirty="0" err="1"/>
              <a:t>l</a:t>
            </a:r>
            <a:r>
              <a:rPr kumimoji="0" lang="en-US" altLang="en-US" sz="1800" b="1" i="0" u="none" strike="noStrike" cap="none" normalizeH="0" baseline="0" dirty="0" err="1">
                <a:ln>
                  <a:noFill/>
                </a:ln>
                <a:solidFill>
                  <a:schemeClr val="tx1"/>
                </a:solidFill>
                <a:effectLst/>
              </a:rPr>
              <a:t>'interpretazione</a:t>
            </a:r>
            <a:r>
              <a:rPr kumimoji="0" lang="en-US" altLang="en-US" sz="1800" b="0" i="0" u="none" strike="noStrike" cap="none" normalizeH="0" baseline="0" dirty="0">
                <a:ln>
                  <a:noFill/>
                </a:ln>
                <a:solidFill>
                  <a:schemeClr val="tx1"/>
                </a:solidFill>
                <a:effectLst/>
              </a:rPr>
              <a:t> e </a:t>
            </a:r>
            <a:r>
              <a:rPr lang="en-US" altLang="en-US" b="1" dirty="0" err="1"/>
              <a:t>l</a:t>
            </a:r>
            <a:r>
              <a:rPr kumimoji="0" lang="en-US" altLang="en-US" sz="1800" b="1" i="0" u="none" strike="noStrike" cap="none" normalizeH="0" baseline="0" dirty="0" err="1">
                <a:ln>
                  <a:noFill/>
                </a:ln>
                <a:solidFill>
                  <a:schemeClr val="tx1"/>
                </a:solidFill>
                <a:effectLst/>
              </a:rPr>
              <a:t>'integrazione</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dei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dati</a:t>
            </a:r>
            <a:r>
              <a:rPr kumimoji="0" lang="en-US" altLang="en-US" sz="1800" b="0" i="0" u="none" strike="noStrike" cap="none" normalizeH="0" baseline="0" dirty="0">
                <a:ln>
                  <a:noFill/>
                </a:ln>
                <a:solidFill>
                  <a:schemeClr val="tx1"/>
                </a:solidFill>
                <a:effectLst/>
              </a:rPr>
              <a:t>. </a:t>
            </a:r>
          </a:p>
        </p:txBody>
      </p:sp>
      <p:sp>
        <p:nvSpPr>
          <p:cNvPr id="10" name="TextBox 9">
            <a:extLst>
              <a:ext uri="{FF2B5EF4-FFF2-40B4-BE49-F238E27FC236}">
                <a16:creationId xmlns:a16="http://schemas.microsoft.com/office/drawing/2014/main" id="{54BC5013-AD84-24A4-77C2-A32E4E34CEF2}"/>
              </a:ext>
            </a:extLst>
          </p:cNvPr>
          <p:cNvSpPr txBox="1"/>
          <p:nvPr/>
        </p:nvSpPr>
        <p:spPr>
          <a:xfrm>
            <a:off x="3167741" y="2219101"/>
            <a:ext cx="8011887" cy="646331"/>
          </a:xfrm>
          <a:prstGeom prst="rect">
            <a:avLst/>
          </a:prstGeom>
          <a:solidFill>
            <a:srgbClr val="E0F5FA"/>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Gli </a:t>
            </a:r>
            <a:r>
              <a:rPr kumimoji="0" lang="en-US" altLang="en-US" sz="1800" b="0" i="0" u="none" strike="noStrike" cap="none" normalizeH="0" baseline="0" dirty="0" err="1">
                <a:ln>
                  <a:noFill/>
                </a:ln>
                <a:solidFill>
                  <a:schemeClr val="tx1"/>
                </a:solidFill>
                <a:effectLst/>
              </a:rPr>
              <a:t>ispettori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devono</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comprendere</a:t>
            </a:r>
            <a:r>
              <a:rPr kumimoji="0" lang="en-US" altLang="en-US" sz="1800" b="0" i="0" u="none" strike="noStrike" cap="none" normalizeH="0" baseline="0" dirty="0">
                <a:ln>
                  <a:noFill/>
                </a:ln>
                <a:solidFill>
                  <a:schemeClr val="tx1"/>
                </a:solidFill>
                <a:effectLst/>
              </a:rPr>
              <a:t> i </a:t>
            </a:r>
            <a:r>
              <a:rPr kumimoji="0" lang="en-US" altLang="en-US" sz="1800" b="1" i="0" u="none" strike="noStrike" cap="none" normalizeH="0" baseline="0" dirty="0" err="1">
                <a:ln>
                  <a:noFill/>
                </a:ln>
                <a:solidFill>
                  <a:schemeClr val="tx1"/>
                </a:solidFill>
                <a:effectLst/>
              </a:rPr>
              <a:t>limiti</a:t>
            </a:r>
            <a:r>
              <a:rPr kumimoji="0" lang="en-US" altLang="en-US" sz="1800" b="0" i="0" u="none" strike="noStrike" cap="none" normalizeH="0" baseline="0" dirty="0">
                <a:ln>
                  <a:noFill/>
                </a:ln>
                <a:solidFill>
                  <a:schemeClr val="tx1"/>
                </a:solidFill>
                <a:effectLst/>
              </a:rPr>
              <a:t>, la </a:t>
            </a:r>
            <a:r>
              <a:rPr kumimoji="0" lang="en-US" altLang="en-US" sz="1800" b="1" i="0" u="none" strike="noStrike" cap="none" normalizeH="0" baseline="0" dirty="0" err="1">
                <a:ln>
                  <a:noFill/>
                </a:ln>
                <a:solidFill>
                  <a:schemeClr val="tx1"/>
                </a:solidFill>
                <a:effectLst/>
              </a:rPr>
              <a:t>qualità</a:t>
            </a:r>
            <a:r>
              <a:rPr kumimoji="0" lang="en-US" altLang="en-US" sz="1800" b="0" i="0" u="none" strike="noStrike" cap="none" normalizeH="0" baseline="0" dirty="0">
                <a:ln>
                  <a:noFill/>
                </a:ln>
                <a:solidFill>
                  <a:schemeClr val="tx1"/>
                </a:solidFill>
                <a:effectLst/>
              </a:rPr>
              <a:t> e le </a:t>
            </a:r>
            <a:r>
              <a:rPr kumimoji="0" lang="en-US" altLang="en-US" sz="1800" b="1" i="0" u="none" strike="noStrike" cap="none" normalizeH="0" baseline="0" dirty="0" err="1">
                <a:ln>
                  <a:noFill/>
                </a:ln>
                <a:solidFill>
                  <a:schemeClr val="tx1"/>
                </a:solidFill>
                <a:effectLst/>
              </a:rPr>
              <a:t>considerazioni</a:t>
            </a:r>
            <a:r>
              <a:rPr kumimoji="0" lang="en-US" altLang="en-US" sz="1800" b="1"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etiche</a:t>
            </a:r>
            <a:r>
              <a:rPr kumimoji="0" lang="en-US" altLang="en-US" sz="1800" b="1"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dei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dati</a:t>
            </a:r>
            <a:r>
              <a:rPr kumimoji="0" lang="en-US" altLang="en-US" sz="1800" b="0" i="0" u="none" strike="noStrike" cap="none" normalizeH="0" baseline="0" dirty="0">
                <a:ln>
                  <a:noFill/>
                </a:ln>
                <a:solidFill>
                  <a:schemeClr val="tx1"/>
                </a:solidFill>
                <a:effectLst/>
              </a:rPr>
              <a:t>, con </a:t>
            </a:r>
            <a:r>
              <a:rPr kumimoji="0" lang="en-US" altLang="en-US" sz="1800" b="0" i="0" u="none" strike="noStrike" cap="none" normalizeH="0" baseline="0" dirty="0" err="1">
                <a:ln>
                  <a:noFill/>
                </a:ln>
                <a:solidFill>
                  <a:schemeClr val="tx1"/>
                </a:solidFill>
                <a:effectLst/>
              </a:rPr>
              <a:t>una</a:t>
            </a:r>
            <a:r>
              <a:rPr kumimoji="0" lang="en-US" altLang="en-US" sz="1800" b="0"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formazione</a:t>
            </a:r>
            <a:r>
              <a:rPr kumimoji="0" lang="en-US" altLang="en-US" sz="1800" b="0" i="0" u="none" strike="noStrike" cap="none" normalizeH="0" baseline="0" dirty="0">
                <a:ln>
                  <a:noFill/>
                </a:ln>
                <a:solidFill>
                  <a:schemeClr val="tx1"/>
                </a:solidFill>
                <a:effectLst/>
              </a:rPr>
              <a:t> sui </a:t>
            </a:r>
            <a:r>
              <a:rPr kumimoji="0" lang="en-US" altLang="en-US" sz="1800" b="0" i="0" u="none" strike="noStrike" cap="none" normalizeH="0" baseline="0" dirty="0" err="1">
                <a:ln>
                  <a:noFill/>
                </a:ln>
                <a:solidFill>
                  <a:schemeClr val="tx1"/>
                </a:solidFill>
                <a:effectLst/>
              </a:rPr>
              <a:t>sistemi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informatici</a:t>
            </a:r>
            <a:r>
              <a:rPr kumimoji="0" lang="en-US" altLang="en-US" sz="1800" b="0" i="0" u="none" strike="noStrike" cap="none" normalizeH="0" baseline="0" dirty="0">
                <a:ln>
                  <a:noFill/>
                </a:ln>
                <a:solidFill>
                  <a:schemeClr val="tx1"/>
                </a:solidFill>
                <a:effectLst/>
              </a:rPr>
              <a:t> e </a:t>
            </a:r>
            <a:r>
              <a:rPr kumimoji="0" lang="en-US" altLang="en-US" sz="1800" b="0" i="0" u="none" strike="noStrike" cap="none" normalizeH="0" baseline="0" dirty="0" err="1">
                <a:ln>
                  <a:noFill/>
                </a:ln>
                <a:solidFill>
                  <a:schemeClr val="tx1"/>
                </a:solidFill>
                <a:effectLst/>
              </a:rPr>
              <a:t>sull'analisi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dei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dati</a:t>
            </a:r>
            <a:r>
              <a:rPr kumimoji="0" lang="en-US" altLang="en-US" sz="1800" b="0" i="0" u="none" strike="noStrike" cap="none" normalizeH="0" baseline="0" dirty="0">
                <a:ln>
                  <a:noFill/>
                </a:ln>
                <a:solidFill>
                  <a:schemeClr val="tx1"/>
                </a:solidFill>
                <a:effectLst/>
              </a:rPr>
              <a:t>. </a:t>
            </a:r>
          </a:p>
        </p:txBody>
      </p:sp>
      <p:sp>
        <p:nvSpPr>
          <p:cNvPr id="12" name="TextBox 11">
            <a:extLst>
              <a:ext uri="{FF2B5EF4-FFF2-40B4-BE49-F238E27FC236}">
                <a16:creationId xmlns:a16="http://schemas.microsoft.com/office/drawing/2014/main" id="{3B7CF2B6-24E5-A7D7-A56F-48DEBC5DAB10}"/>
              </a:ext>
            </a:extLst>
          </p:cNvPr>
          <p:cNvSpPr txBox="1"/>
          <p:nvPr/>
        </p:nvSpPr>
        <p:spPr>
          <a:xfrm>
            <a:off x="3167742" y="3558291"/>
            <a:ext cx="8130325" cy="646331"/>
          </a:xfrm>
          <a:prstGeom prst="rect">
            <a:avLst/>
          </a:prstGeom>
          <a:solidFill>
            <a:srgbClr val="E0F5FA"/>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L</a:t>
            </a:r>
            <a:r>
              <a:rPr kumimoji="0" lang="en-US" altLang="en-US" sz="1800" b="1" i="0" u="none" strike="noStrike" cap="none" normalizeH="0" baseline="0" dirty="0">
                <a:ln>
                  <a:noFill/>
                </a:ln>
                <a:solidFill>
                  <a:schemeClr val="tx1"/>
                </a:solidFill>
                <a:effectLst/>
              </a:rPr>
              <a:t>’IA</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può</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migliorare</a:t>
            </a:r>
            <a:r>
              <a:rPr kumimoji="0" lang="en-US" altLang="en-US" sz="1800" b="0" i="0" u="none" strike="noStrike" cap="none" normalizeH="0" baseline="0" dirty="0">
                <a:ln>
                  <a:noFill/>
                </a:ln>
                <a:solidFill>
                  <a:schemeClr val="tx1"/>
                </a:solidFill>
                <a:effectLst/>
              </a:rPr>
              <a:t> le </a:t>
            </a:r>
            <a:r>
              <a:rPr kumimoji="0" lang="en-US" altLang="en-US" sz="1800" b="0" i="0" u="none" strike="noStrike" cap="none" normalizeH="0" baseline="0" dirty="0" err="1">
                <a:ln>
                  <a:noFill/>
                </a:ln>
                <a:solidFill>
                  <a:schemeClr val="tx1"/>
                </a:solidFill>
                <a:effectLst/>
              </a:rPr>
              <a:t>prestazioni</a:t>
            </a:r>
            <a:r>
              <a:rPr kumimoji="0" lang="en-US" altLang="en-US" sz="1800" b="0" i="0" u="none" strike="noStrike" cap="none" normalizeH="0" baseline="0" dirty="0">
                <a:ln>
                  <a:noFill/>
                </a:ln>
                <a:solidFill>
                  <a:schemeClr val="tx1"/>
                </a:solidFill>
                <a:effectLst/>
              </a:rPr>
              <a:t> normative, ma </a:t>
            </a:r>
            <a:r>
              <a:rPr kumimoji="0" lang="en-US" altLang="en-US" sz="1800" b="0" i="0" u="none" strike="noStrike" cap="none" normalizeH="0" baseline="0" dirty="0" err="1">
                <a:ln>
                  <a:noFill/>
                </a:ln>
                <a:solidFill>
                  <a:schemeClr val="tx1"/>
                </a:solidFill>
                <a:effectLst/>
              </a:rPr>
              <a:t>dovrebbe</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operare</a:t>
            </a:r>
            <a:r>
              <a:rPr kumimoji="0" lang="en-US" altLang="en-US" sz="1800" b="0" i="0" u="none" strike="noStrike" cap="none" normalizeH="0" baseline="0" dirty="0">
                <a:ln>
                  <a:noFill/>
                </a:ln>
                <a:solidFill>
                  <a:schemeClr val="tx1"/>
                </a:solidFill>
                <a:effectLst/>
              </a:rPr>
              <a:t> sotto la </a:t>
            </a:r>
            <a:r>
              <a:rPr kumimoji="0" lang="en-US" altLang="en-US" sz="1800" b="1" i="0" u="none" strike="noStrike" cap="none" normalizeH="0" baseline="0" dirty="0" err="1">
                <a:ln>
                  <a:noFill/>
                </a:ln>
                <a:solidFill>
                  <a:schemeClr val="tx1"/>
                </a:solidFill>
                <a:effectLst/>
              </a:rPr>
              <a:t>supervisione</a:t>
            </a:r>
            <a:r>
              <a:rPr kumimoji="0" lang="en-US" altLang="en-US" sz="1800" b="1" i="0" u="none" strike="noStrike" cap="none" normalizeH="0" baseline="0" dirty="0">
                <a:ln>
                  <a:noFill/>
                </a:ln>
                <a:solidFill>
                  <a:schemeClr val="tx1"/>
                </a:solidFill>
                <a:effectLst/>
              </a:rPr>
              <a:t> </a:t>
            </a:r>
            <a:r>
              <a:rPr kumimoji="0" lang="en-US" altLang="en-US" sz="1800" b="1" i="0" u="none" strike="noStrike" cap="none" normalizeH="0" baseline="0" dirty="0" err="1">
                <a:ln>
                  <a:noFill/>
                </a:ln>
                <a:solidFill>
                  <a:schemeClr val="tx1"/>
                </a:solidFill>
                <a:effectLst/>
              </a:rPr>
              <a:t>umana</a:t>
            </a:r>
            <a:r>
              <a:rPr kumimoji="0" lang="en-US" altLang="en-US" sz="1800" b="1"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chemeClr val="tx1"/>
                </a:solidFill>
                <a:effectLst/>
              </a:rPr>
              <a:t>per </a:t>
            </a:r>
            <a:r>
              <a:rPr kumimoji="0" lang="en-US" altLang="en-US" sz="1800" b="0" i="0" u="none" strike="noStrike" cap="none" normalizeH="0" baseline="0" dirty="0" err="1">
                <a:ln>
                  <a:noFill/>
                </a:ln>
                <a:solidFill>
                  <a:schemeClr val="tx1"/>
                </a:solidFill>
                <a:effectLst/>
              </a:rPr>
              <a:t>garantire</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equità</a:t>
            </a:r>
            <a:r>
              <a:rPr kumimoji="0" lang="en-US" altLang="en-US" sz="1800" b="0" i="0" u="none" strike="noStrike" cap="none" normalizeH="0" baseline="0" dirty="0">
                <a:ln>
                  <a:noFill/>
                </a:ln>
                <a:solidFill>
                  <a:schemeClr val="tx1"/>
                </a:solidFill>
                <a:effectLst/>
              </a:rPr>
              <a:t> e </a:t>
            </a:r>
            <a:r>
              <a:rPr kumimoji="0" lang="en-US" altLang="en-US" sz="1800" b="0" i="0" u="none" strike="noStrike" cap="none" normalizeH="0" baseline="0" dirty="0" err="1">
                <a:ln>
                  <a:noFill/>
                </a:ln>
                <a:solidFill>
                  <a:schemeClr val="tx1"/>
                </a:solidFill>
                <a:effectLst/>
              </a:rPr>
              <a:t>responsabilità</a:t>
            </a:r>
            <a:r>
              <a:rPr kumimoji="0" lang="en-US" altLang="en-US" sz="1800" b="0" i="0" u="none" strike="noStrike" cap="none" normalizeH="0" baseline="0" dirty="0">
                <a:ln>
                  <a:noFill/>
                </a:ln>
                <a:solidFill>
                  <a:schemeClr val="tx1"/>
                </a:solidFill>
                <a:effectLst/>
              </a:rPr>
              <a:t>. </a:t>
            </a:r>
          </a:p>
        </p:txBody>
      </p:sp>
      <p:cxnSp>
        <p:nvCxnSpPr>
          <p:cNvPr id="14" name="Straight Connector 13">
            <a:extLst>
              <a:ext uri="{FF2B5EF4-FFF2-40B4-BE49-F238E27FC236}">
                <a16:creationId xmlns:a16="http://schemas.microsoft.com/office/drawing/2014/main" id="{F9C1AD0D-8698-9F94-A957-FD5941F80C58}"/>
              </a:ext>
            </a:extLst>
          </p:cNvPr>
          <p:cNvCxnSpPr>
            <a:cxnSpLocks/>
            <a:stCxn id="6" idx="6"/>
            <a:endCxn id="8" idx="1"/>
          </p:cNvCxnSpPr>
          <p:nvPr/>
        </p:nvCxnSpPr>
        <p:spPr>
          <a:xfrm flipV="1">
            <a:off x="2471057" y="1480076"/>
            <a:ext cx="696685" cy="1898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FE5850-2537-3EC9-6E91-6160A27C675C}"/>
              </a:ext>
            </a:extLst>
          </p:cNvPr>
          <p:cNvCxnSpPr>
            <a:cxnSpLocks/>
            <a:stCxn id="6" idx="6"/>
            <a:endCxn id="10" idx="1"/>
          </p:cNvCxnSpPr>
          <p:nvPr/>
        </p:nvCxnSpPr>
        <p:spPr>
          <a:xfrm flipV="1">
            <a:off x="2471057" y="2542267"/>
            <a:ext cx="696684" cy="836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18CBC0-F9B1-85B3-FD4C-18AED64A0413}"/>
              </a:ext>
            </a:extLst>
          </p:cNvPr>
          <p:cNvCxnSpPr>
            <a:cxnSpLocks/>
            <a:stCxn id="6" idx="6"/>
            <a:endCxn id="12" idx="1"/>
          </p:cNvCxnSpPr>
          <p:nvPr/>
        </p:nvCxnSpPr>
        <p:spPr>
          <a:xfrm>
            <a:off x="2471057" y="3379046"/>
            <a:ext cx="696685" cy="502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FCABFB-DE13-AC40-70AF-2FC8E49DA7CF}"/>
              </a:ext>
            </a:extLst>
          </p:cNvPr>
          <p:cNvCxnSpPr>
            <a:cxnSpLocks/>
            <a:stCxn id="6" idx="6"/>
            <a:endCxn id="4" idx="1"/>
          </p:cNvCxnSpPr>
          <p:nvPr/>
        </p:nvCxnSpPr>
        <p:spPr>
          <a:xfrm>
            <a:off x="2471057" y="3379046"/>
            <a:ext cx="696685" cy="184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0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B57-91D0-4F9B-BE94-4AA01B76CC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40958-BB79-0405-D4DA-B2555127CEE7}"/>
              </a:ext>
            </a:extLst>
          </p:cNvPr>
          <p:cNvSpPr>
            <a:spLocks noGrp="1"/>
          </p:cNvSpPr>
          <p:nvPr>
            <p:ph type="body" sz="quarter" idx="13"/>
          </p:nvPr>
        </p:nvSpPr>
        <p:spPr/>
        <p:txBody>
          <a:bodyPr/>
          <a:lstStyle/>
          <a:p>
            <a:r>
              <a:rPr lang="it-IT" dirty="0"/>
              <a:t>Prospettive future 2: L’impresa come protagonista </a:t>
            </a:r>
          </a:p>
        </p:txBody>
      </p:sp>
      <p:sp>
        <p:nvSpPr>
          <p:cNvPr id="3" name="Slide Number Placeholder 2">
            <a:extLst>
              <a:ext uri="{FF2B5EF4-FFF2-40B4-BE49-F238E27FC236}">
                <a16:creationId xmlns:a16="http://schemas.microsoft.com/office/drawing/2014/main" id="{5A3384C6-D7C2-136F-729B-02E2BC4BCAAE}"/>
              </a:ext>
            </a:extLst>
          </p:cNvPr>
          <p:cNvSpPr>
            <a:spLocks noGrp="1"/>
          </p:cNvSpPr>
          <p:nvPr>
            <p:ph type="sldNum" sz="quarter" idx="16"/>
          </p:nvPr>
        </p:nvSpPr>
        <p:spPr/>
        <p:txBody>
          <a:bodyPr/>
          <a:lstStyle/>
          <a:p>
            <a:fld id="{D1721B30-B3A5-4650-9975-2E1EE4B34C78}" type="slidenum">
              <a:rPr lang="en-GB" smtClean="0"/>
              <a:t>9</a:t>
            </a:fld>
            <a:endParaRPr lang="en-GB"/>
          </a:p>
        </p:txBody>
      </p:sp>
      <p:pic>
        <p:nvPicPr>
          <p:cNvPr id="5" name="Picture 4">
            <a:extLst>
              <a:ext uri="{FF2B5EF4-FFF2-40B4-BE49-F238E27FC236}">
                <a16:creationId xmlns:a16="http://schemas.microsoft.com/office/drawing/2014/main" id="{37AE0912-0F75-213D-0BB2-E7434D62EAFD}"/>
              </a:ext>
            </a:extLst>
          </p:cNvPr>
          <p:cNvPicPr>
            <a:picLocks noChangeAspect="1"/>
          </p:cNvPicPr>
          <p:nvPr/>
        </p:nvPicPr>
        <p:blipFill>
          <a:blip r:embed="rId2"/>
          <a:stretch>
            <a:fillRect/>
          </a:stretch>
        </p:blipFill>
        <p:spPr>
          <a:xfrm>
            <a:off x="5948677" y="1108326"/>
            <a:ext cx="342316" cy="5384547"/>
          </a:xfrm>
          <a:prstGeom prst="rect">
            <a:avLst/>
          </a:prstGeom>
        </p:spPr>
      </p:pic>
      <p:grpSp>
        <p:nvGrpSpPr>
          <p:cNvPr id="31" name="Group 30">
            <a:extLst>
              <a:ext uri="{FF2B5EF4-FFF2-40B4-BE49-F238E27FC236}">
                <a16:creationId xmlns:a16="http://schemas.microsoft.com/office/drawing/2014/main" id="{BF3BDA51-5990-7359-03F5-42B83281C92F}"/>
              </a:ext>
            </a:extLst>
          </p:cNvPr>
          <p:cNvGrpSpPr/>
          <p:nvPr/>
        </p:nvGrpSpPr>
        <p:grpSpPr>
          <a:xfrm>
            <a:off x="612840" y="1179250"/>
            <a:ext cx="5001685" cy="702225"/>
            <a:chOff x="612840" y="1179250"/>
            <a:chExt cx="5001685" cy="702225"/>
          </a:xfrm>
        </p:grpSpPr>
        <p:sp>
          <p:nvSpPr>
            <p:cNvPr id="23" name="Rectangle: Rounded Corners 22">
              <a:extLst>
                <a:ext uri="{FF2B5EF4-FFF2-40B4-BE49-F238E27FC236}">
                  <a16:creationId xmlns:a16="http://schemas.microsoft.com/office/drawing/2014/main" id="{1DACFA10-102E-BAB9-5EC8-CC40F95A1CA0}"/>
                </a:ext>
              </a:extLst>
            </p:cNvPr>
            <p:cNvSpPr/>
            <p:nvPr/>
          </p:nvSpPr>
          <p:spPr>
            <a:xfrm flipH="1">
              <a:off x="612840" y="1179250"/>
              <a:ext cx="5001685" cy="70222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solidFill>
                </a:rPr>
                <a:t>Ruolo degli operatori</a:t>
              </a:r>
            </a:p>
          </p:txBody>
        </p:sp>
        <p:pic>
          <p:nvPicPr>
            <p:cNvPr id="13" name="Graphic 12" descr="Puzzle">
              <a:extLst>
                <a:ext uri="{FF2B5EF4-FFF2-40B4-BE49-F238E27FC236}">
                  <a16:creationId xmlns:a16="http://schemas.microsoft.com/office/drawing/2014/main" id="{EAE3C081-1F64-3216-BA8C-A2FA9EF82F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061" y="1237438"/>
              <a:ext cx="592707" cy="593020"/>
            </a:xfrm>
            <a:prstGeom prst="rect">
              <a:avLst/>
            </a:prstGeom>
          </p:spPr>
        </p:pic>
      </p:grpSp>
      <p:grpSp>
        <p:nvGrpSpPr>
          <p:cNvPr id="27" name="Group 26">
            <a:extLst>
              <a:ext uri="{FF2B5EF4-FFF2-40B4-BE49-F238E27FC236}">
                <a16:creationId xmlns:a16="http://schemas.microsoft.com/office/drawing/2014/main" id="{0DF963A2-1D7A-7C69-44E9-1E9FED5F705F}"/>
              </a:ext>
            </a:extLst>
          </p:cNvPr>
          <p:cNvGrpSpPr/>
          <p:nvPr/>
        </p:nvGrpSpPr>
        <p:grpSpPr>
          <a:xfrm>
            <a:off x="6616065" y="1191836"/>
            <a:ext cx="5000400" cy="702225"/>
            <a:chOff x="6573424" y="1306215"/>
            <a:chExt cx="5222614" cy="702225"/>
          </a:xfrm>
        </p:grpSpPr>
        <p:sp>
          <p:nvSpPr>
            <p:cNvPr id="25" name="Rectangle: Rounded Corners 24">
              <a:extLst>
                <a:ext uri="{FF2B5EF4-FFF2-40B4-BE49-F238E27FC236}">
                  <a16:creationId xmlns:a16="http://schemas.microsoft.com/office/drawing/2014/main" id="{31C9384C-097C-8330-8C05-0F15DFEB183D}"/>
                </a:ext>
              </a:extLst>
            </p:cNvPr>
            <p:cNvSpPr/>
            <p:nvPr/>
          </p:nvSpPr>
          <p:spPr>
            <a:xfrm flipH="1">
              <a:off x="6573424" y="1306215"/>
              <a:ext cx="5222614" cy="702225"/>
            </a:xfrm>
            <a:prstGeom prst="roundRect">
              <a:avLst/>
            </a:prstGeom>
            <a:solidFill>
              <a:srgbClr val="E0F5FA"/>
            </a:solidFill>
            <a:ln>
              <a:solidFill>
                <a:srgbClr val="E0F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3">
                      <a:lumMod val="75000"/>
                    </a:schemeClr>
                  </a:solidFill>
                </a:rPr>
                <a:t>Vantaggi per gli operatori</a:t>
              </a:r>
            </a:p>
          </p:txBody>
        </p:sp>
        <p:pic>
          <p:nvPicPr>
            <p:cNvPr id="20" name="Graphic 19" descr="Trophy">
              <a:extLst>
                <a:ext uri="{FF2B5EF4-FFF2-40B4-BE49-F238E27FC236}">
                  <a16:creationId xmlns:a16="http://schemas.microsoft.com/office/drawing/2014/main" id="{0F1FB75B-8D13-8C0F-7215-B3CA595BBB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3585" y="1360817"/>
              <a:ext cx="592707" cy="593020"/>
            </a:xfrm>
            <a:prstGeom prst="rect">
              <a:avLst/>
            </a:prstGeom>
          </p:spPr>
        </p:pic>
      </p:grpSp>
      <p:sp>
        <p:nvSpPr>
          <p:cNvPr id="26" name="TextBox 25">
            <a:extLst>
              <a:ext uri="{FF2B5EF4-FFF2-40B4-BE49-F238E27FC236}">
                <a16:creationId xmlns:a16="http://schemas.microsoft.com/office/drawing/2014/main" id="{828A901C-7342-99A4-A59A-50D7D69C854D}"/>
              </a:ext>
            </a:extLst>
          </p:cNvPr>
          <p:cNvSpPr txBox="1"/>
          <p:nvPr/>
        </p:nvSpPr>
        <p:spPr>
          <a:xfrm>
            <a:off x="482417" y="2410231"/>
            <a:ext cx="5222613" cy="3785652"/>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it-IT" b="1">
                <a:solidFill>
                  <a:schemeClr val="accent1"/>
                </a:solidFill>
              </a:rPr>
              <a:t>Conoscere e capire la regolamentazione</a:t>
            </a:r>
          </a:p>
          <a:p>
            <a:pPr marL="285750" indent="-285750" algn="just">
              <a:spcBef>
                <a:spcPts val="1200"/>
              </a:spcBef>
              <a:spcAft>
                <a:spcPts val="1200"/>
              </a:spcAft>
              <a:buFont typeface="Arial" panose="020B0604020202020204" pitchFamily="34" charset="0"/>
              <a:buChar char="•"/>
            </a:pPr>
            <a:r>
              <a:rPr lang="it-IT" b="1">
                <a:solidFill>
                  <a:schemeClr val="accent1"/>
                </a:solidFill>
              </a:rPr>
              <a:t>Identificare e comprendere i rischi. </a:t>
            </a:r>
            <a:r>
              <a:rPr lang="it-IT"/>
              <a:t>Valutare dove possono insorgere non conformità o criticità, e capire l’impatto potenziale.</a:t>
            </a:r>
            <a:endParaRPr lang="it-IT" b="1"/>
          </a:p>
          <a:p>
            <a:pPr marL="285750" indent="-285750" algn="just">
              <a:spcBef>
                <a:spcPts val="1200"/>
              </a:spcBef>
              <a:spcAft>
                <a:spcPts val="1200"/>
              </a:spcAft>
              <a:buFont typeface="Arial" panose="020B0604020202020204" pitchFamily="34" charset="0"/>
              <a:buChar char="•"/>
            </a:pPr>
            <a:r>
              <a:rPr lang="it-IT" b="1">
                <a:solidFill>
                  <a:schemeClr val="accent1"/>
                </a:solidFill>
              </a:rPr>
              <a:t>Adattare i comportamenti per essere conformi</a:t>
            </a:r>
            <a:r>
              <a:rPr lang="it-IT" b="1"/>
              <a:t>, </a:t>
            </a:r>
            <a:r>
              <a:rPr lang="it-IT"/>
              <a:t>implementando pratiche e procedure o modificando processi.</a:t>
            </a:r>
            <a:endParaRPr lang="it-IT" b="1"/>
          </a:p>
          <a:p>
            <a:pPr marL="285750" indent="-285750" algn="just">
              <a:spcBef>
                <a:spcPts val="1200"/>
              </a:spcBef>
              <a:spcAft>
                <a:spcPts val="1200"/>
              </a:spcAft>
              <a:buFont typeface="Arial" panose="020B0604020202020204" pitchFamily="34" charset="0"/>
              <a:buChar char="•"/>
            </a:pPr>
            <a:r>
              <a:rPr lang="it-IT" b="1">
                <a:solidFill>
                  <a:schemeClr val="accent1"/>
                </a:solidFill>
              </a:rPr>
              <a:t>Monitorare e valutare continuamente</a:t>
            </a:r>
            <a:r>
              <a:rPr lang="it-IT"/>
              <a:t>, creando un ciclo virtuoso di verifica e migloramento per mantenere la conformità nel tempo. </a:t>
            </a:r>
          </a:p>
        </p:txBody>
      </p:sp>
      <p:sp>
        <p:nvSpPr>
          <p:cNvPr id="28" name="TextBox 27">
            <a:extLst>
              <a:ext uri="{FF2B5EF4-FFF2-40B4-BE49-F238E27FC236}">
                <a16:creationId xmlns:a16="http://schemas.microsoft.com/office/drawing/2014/main" id="{5E86F4AF-D6D5-23B6-6847-27987E5D9C37}"/>
              </a:ext>
            </a:extLst>
          </p:cNvPr>
          <p:cNvSpPr txBox="1"/>
          <p:nvPr/>
        </p:nvSpPr>
        <p:spPr>
          <a:xfrm>
            <a:off x="6616066" y="2908047"/>
            <a:ext cx="5222613" cy="1785104"/>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it-IT" b="1">
                <a:solidFill>
                  <a:schemeClr val="accent3"/>
                </a:solidFill>
              </a:rPr>
              <a:t>Minore pressione dalle autorità di controllo. </a:t>
            </a:r>
            <a:r>
              <a:rPr lang="it-IT"/>
              <a:t>Ispezioni più rare e monitoraggio più leggero</a:t>
            </a:r>
            <a:r>
              <a:rPr lang="it-IT" b="1"/>
              <a:t>.</a:t>
            </a:r>
          </a:p>
          <a:p>
            <a:pPr marL="285750" indent="-285750" algn="just">
              <a:spcBef>
                <a:spcPts val="1200"/>
              </a:spcBef>
              <a:spcAft>
                <a:spcPts val="1200"/>
              </a:spcAft>
              <a:buFont typeface="Arial" panose="020B0604020202020204" pitchFamily="34" charset="0"/>
              <a:buChar char="•"/>
            </a:pPr>
            <a:r>
              <a:rPr lang="it-IT" b="1">
                <a:solidFill>
                  <a:schemeClr val="accent3"/>
                </a:solidFill>
              </a:rPr>
              <a:t>Maggiore fiducia da parte del pubblico.</a:t>
            </a:r>
            <a:r>
              <a:rPr lang="it-IT" b="1"/>
              <a:t> </a:t>
            </a:r>
            <a:r>
              <a:rPr lang="it-IT"/>
              <a:t>Reputazione migliore </a:t>
            </a:r>
            <a:r>
              <a:rPr lang="it-IT">
                <a:sym typeface="Wingdings" panose="05000000000000000000" pitchFamily="2" charset="2"/>
              </a:rPr>
              <a:t> più opportunità di business  potenziale ricavi più alti.</a:t>
            </a:r>
            <a:endParaRPr lang="it-IT"/>
          </a:p>
        </p:txBody>
      </p:sp>
      <p:pic>
        <p:nvPicPr>
          <p:cNvPr id="32" name="Graphic 31" descr="Puzzle">
            <a:extLst>
              <a:ext uri="{FF2B5EF4-FFF2-40B4-BE49-F238E27FC236}">
                <a16:creationId xmlns:a16="http://schemas.microsoft.com/office/drawing/2014/main" id="{B52E5332-0789-7941-93FD-2DED568BA8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870583" y="1237438"/>
            <a:ext cx="592707" cy="593020"/>
          </a:xfrm>
          <a:prstGeom prst="rect">
            <a:avLst/>
          </a:prstGeom>
        </p:spPr>
      </p:pic>
      <p:pic>
        <p:nvPicPr>
          <p:cNvPr id="33" name="Graphic 32" descr="Trophy">
            <a:extLst>
              <a:ext uri="{FF2B5EF4-FFF2-40B4-BE49-F238E27FC236}">
                <a16:creationId xmlns:a16="http://schemas.microsoft.com/office/drawing/2014/main" id="{1C601538-EC5F-367B-5565-E6012A9DD8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5733" y="1237438"/>
            <a:ext cx="567488" cy="593020"/>
          </a:xfrm>
          <a:prstGeom prst="rect">
            <a:avLst/>
          </a:prstGeom>
        </p:spPr>
      </p:pic>
    </p:spTree>
    <p:extLst>
      <p:ext uri="{BB962C8B-B14F-4D97-AF65-F5344CB8AC3E}">
        <p14:creationId xmlns:p14="http://schemas.microsoft.com/office/powerpoint/2010/main" val="914998219"/>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D" id="{5C676833-5F52-4355-A9B7-2635E62E1DFD}" vid="{D680AC3C-538A-4DB5-8A88-EE616B9D85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EXD</Template>
  <TotalTime>2122</TotalTime>
  <Words>856</Words>
  <Application>Microsoft Office PowerPoint</Application>
  <PresentationFormat>Widescreen</PresentationFormat>
  <Paragraphs>101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Arial Narrow</vt:lpstr>
      <vt:lpstr>Bahnschrift SemiBold SemiConden</vt:lpstr>
      <vt:lpstr>Calibri</vt:lpstr>
      <vt:lpstr>Calibri Light</vt:lpstr>
      <vt:lpstr>Wingdings</vt:lpstr>
      <vt:lpstr>EXD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presentation was produced with the financial assistance of the European Union. Its content is the sole responsibility of the authors. The views expressed herein can in no way be taken to reflect the official opinion of the European Union.  The project is funded by the European Union via the Technical Support Instrument, managed by the European Commission Directorate-General for Structural Reform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ESCOBAR Margarita, GOV/REG</cp:lastModifiedBy>
  <cp:revision>8</cp:revision>
  <dcterms:created xsi:type="dcterms:W3CDTF">2025-11-03T16:11:52Z</dcterms:created>
  <dcterms:modified xsi:type="dcterms:W3CDTF">2025-11-24T17:08:54Z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5510b0-e729-4ef0-a3dd-4ba0dfe56c99_Enabled">
    <vt:lpwstr>true</vt:lpwstr>
  </property>
  <property fmtid="{D5CDD505-2E9C-101B-9397-08002B2CF9AE}" pid="3" name="MSIP_Label_0e5510b0-e729-4ef0-a3dd-4ba0dfe56c99_SetDate">
    <vt:lpwstr>2025-11-03T16:13:01Z</vt:lpwstr>
  </property>
  <property fmtid="{D5CDD505-2E9C-101B-9397-08002B2CF9AE}" pid="4" name="MSIP_Label_0e5510b0-e729-4ef0-a3dd-4ba0dfe56c99_Method">
    <vt:lpwstr>Standard</vt:lpwstr>
  </property>
  <property fmtid="{D5CDD505-2E9C-101B-9397-08002B2CF9AE}" pid="5" name="MSIP_Label_0e5510b0-e729-4ef0-a3dd-4ba0dfe56c99_Name">
    <vt:lpwstr>Restricted Use</vt:lpwstr>
  </property>
  <property fmtid="{D5CDD505-2E9C-101B-9397-08002B2CF9AE}" pid="6" name="MSIP_Label_0e5510b0-e729-4ef0-a3dd-4ba0dfe56c99_SiteId">
    <vt:lpwstr>ac41c7d4-1f61-460d-b0f4-fc925a2b471c</vt:lpwstr>
  </property>
  <property fmtid="{D5CDD505-2E9C-101B-9397-08002B2CF9AE}" pid="7" name="MSIP_Label_0e5510b0-e729-4ef0-a3dd-4ba0dfe56c99_ActionId">
    <vt:lpwstr>1d5fe4fa-9b1d-4380-bc75-f8aed947df56</vt:lpwstr>
  </property>
  <property fmtid="{D5CDD505-2E9C-101B-9397-08002B2CF9AE}" pid="8" name="MSIP_Label_0e5510b0-e729-4ef0-a3dd-4ba0dfe56c99_ContentBits">
    <vt:lpwstr>2</vt:lpwstr>
  </property>
  <property fmtid="{D5CDD505-2E9C-101B-9397-08002B2CF9AE}" pid="9" name="MSIP_Label_0e5510b0-e729-4ef0-a3dd-4ba0dfe56c99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Restricted Use - À usage restreint</vt:lpwstr>
  </property>
</Properties>
</file>